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5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9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6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1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2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7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4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6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F0FC90-198B-40D9-81D1-2B5EE521D85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3F1F2-FD21-4284-8BD2-F3FEED3D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8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0" y="839585"/>
            <a:ext cx="337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PROJECT NO 2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140527" y="2552008"/>
            <a:ext cx="303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GROUP MEMBERS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22371" y="4015047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UMAR , NUMAN AND BILAL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81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000">
        <p15:prstTrans prst="curtains"/>
        <p:sndAc>
          <p:stSnd>
            <p:snd r:embed="rId2" name="laser.wav"/>
          </p:stSnd>
        </p:sndAc>
      </p:transition>
    </mc:Choice>
    <mc:Fallback>
      <p:transition spd="slow" advTm="2000">
        <p:fade/>
        <p:sndAc>
          <p:stSnd>
            <p:snd r:embed="rId2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895" y="116378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34145" y="2219498"/>
            <a:ext cx="325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GROCERY LIST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2335" y="2726575"/>
            <a:ext cx="25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MEAL PLANE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2335" y="3275214"/>
            <a:ext cx="242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00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000">
        <p15:prstTrans prst="wind"/>
        <p:sndAc>
          <p:stSnd>
            <p:snd r:embed="rId2" name="explode.wav"/>
          </p:stSnd>
        </p:sndAc>
      </p:transition>
    </mc:Choice>
    <mc:Fallback>
      <p:transition spd="slow" advTm="2000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833" y="1379913"/>
            <a:ext cx="446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END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06982" y="3624349"/>
            <a:ext cx="4763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THANKS FOR WATCHING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689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:cover/>
        <p:sndAc>
          <p:stSnd>
            <p:snd r:embed="rId2" name="explode.wav"/>
          </p:stSnd>
        </p:sndAc>
      </p:transition>
    </mc:Choice>
    <mc:Fallback>
      <p:transition spd="slow" advTm="2000">
        <p:cover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</TotalTime>
  <Words>22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 one</dc:creator>
  <cp:lastModifiedBy>F one</cp:lastModifiedBy>
  <cp:revision>2</cp:revision>
  <dcterms:created xsi:type="dcterms:W3CDTF">2024-08-08T07:23:35Z</dcterms:created>
  <dcterms:modified xsi:type="dcterms:W3CDTF">2024-08-08T07:33:31Z</dcterms:modified>
</cp:coreProperties>
</file>