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9"/>
  </p:notesMasterIdLst>
  <p:sldIdLst>
    <p:sldId id="256" r:id="rId2"/>
    <p:sldId id="282" r:id="rId3"/>
    <p:sldId id="283" r:id="rId4"/>
    <p:sldId id="284" r:id="rId5"/>
    <p:sldId id="285" r:id="rId6"/>
    <p:sldId id="286" r:id="rId7"/>
    <p:sldId id="30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EDAFF6-2182-48F5-AB5F-1EC8FD920E3C}">
          <p14:sldIdLst>
            <p14:sldId id="256"/>
            <p14:sldId id="282"/>
            <p14:sldId id="283"/>
            <p14:sldId id="284"/>
            <p14:sldId id="285"/>
            <p14:sldId id="286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000BD-52A4-45A6-B15B-3132EA30FD85}" type="datetimeFigureOut">
              <a:rPr lang="x-none" smtClean="0"/>
              <a:t>09/03/2024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4FF8F-7FE0-4672-8C67-E3E722133B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732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304256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GB" sz="4000" dirty="0"/>
              <a:t>Federal University Gashua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2800" dirty="0"/>
              <a:t>Department of Computer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7916416" cy="1512168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GB" sz="7000" dirty="0" smtClean="0"/>
              <a:t>CPS 301</a:t>
            </a:r>
            <a:r>
              <a:rPr lang="en-GB" sz="7000" dirty="0"/>
              <a:t>: </a:t>
            </a:r>
            <a:r>
              <a:rPr lang="en-GB" sz="7000" dirty="0" smtClean="0"/>
              <a:t>OBJECT </a:t>
            </a:r>
            <a:r>
              <a:rPr lang="en-GB" sz="7000" dirty="0"/>
              <a:t>ORIENTED </a:t>
            </a:r>
            <a:r>
              <a:rPr lang="en-GB" sz="7000" dirty="0" smtClean="0"/>
              <a:t>PROGRAMMING </a:t>
            </a:r>
          </a:p>
          <a:p>
            <a:pPr algn="ctr"/>
            <a:r>
              <a:rPr lang="en-GB" sz="7000" dirty="0" smtClean="0"/>
              <a:t> </a:t>
            </a:r>
            <a:endParaRPr lang="en-GB" sz="7000" dirty="0"/>
          </a:p>
          <a:p>
            <a:pPr algn="ctr"/>
            <a:r>
              <a:rPr lang="en-GB" sz="7000" b="1" dirty="0" smtClean="0"/>
              <a:t>PROJECT TOPIC: </a:t>
            </a:r>
            <a:r>
              <a:rPr lang="en-GB" sz="7000" b="1" dirty="0" smtClean="0"/>
              <a:t>SAP/CLOUD SECURITY SERVICES INTEGRATION LIBRARY </a:t>
            </a:r>
            <a:endParaRPr lang="en-GB" sz="7000" b="1" dirty="0" smtClean="0"/>
          </a:p>
          <a:p>
            <a:pPr algn="ctr"/>
            <a:endParaRPr lang="en-GB" sz="8000" b="1" dirty="0"/>
          </a:p>
          <a:p>
            <a:pPr algn="ctr"/>
            <a:endParaRPr lang="en-GB" b="1" dirty="0"/>
          </a:p>
          <a:p>
            <a:pPr algn="ctr"/>
            <a:endParaRPr lang="en-GB" sz="6200" b="1" dirty="0"/>
          </a:p>
          <a:p>
            <a:pPr algn="ctr"/>
            <a:endParaRPr lang="en-GB" sz="6200" b="1" dirty="0"/>
          </a:p>
          <a:p>
            <a:pPr algn="ctr"/>
            <a:endParaRPr lang="en-GB" sz="8000" b="1" dirty="0"/>
          </a:p>
          <a:p>
            <a:pPr algn="ctr"/>
            <a:endParaRPr lang="en-GB" sz="8000" b="1" dirty="0"/>
          </a:p>
        </p:txBody>
      </p:sp>
      <p:pic>
        <p:nvPicPr>
          <p:cNvPr id="4" name="Picture 3" descr="lll2-275x3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047" y="116632"/>
            <a:ext cx="1512168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642260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832059"/>
              </p:ext>
            </p:extLst>
          </p:nvPr>
        </p:nvGraphicFramePr>
        <p:xfrm>
          <a:off x="457200" y="981075"/>
          <a:ext cx="54864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Matric/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</a:tr>
              <a:tr h="15166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Aliyu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Yakubu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U21/CPS/2011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Umar </a:t>
                      </a:r>
                      <a:r>
                        <a:rPr lang="en-US" baseline="0" dirty="0" err="1" smtClean="0"/>
                        <a:t>Abdullahi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Garba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U21/CPS/2010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Umarpkm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Abdulrazak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Agwam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U20/CPS/1049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Daddyalameen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Ahmad Musa Umar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Kaila </a:t>
                      </a:r>
                      <a:r>
                        <a:rPr lang="en-US" baseline="0" dirty="0" err="1" smtClean="0"/>
                        <a:t>Hamisu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U21/CPS/2006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U21/CPS/2013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09998E6E-7E74-4AE2-B7CB-BC21DD8A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Table of members </a:t>
            </a: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2174281233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95AAA25-0473-AD56-EAF0-156174F2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56826E7-D614-3539-FA7E-CA0E48EA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  <a:endParaRPr lang="x-none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our presentation on </a:t>
            </a:r>
            <a:r>
              <a:rPr lang="en-GB" dirty="0" smtClean="0"/>
              <a:t>Sap/Cloud Security Services Integration Library </a:t>
            </a:r>
            <a:endParaRPr lang="en-US" dirty="0"/>
          </a:p>
          <a:p>
            <a:r>
              <a:rPr lang="en-US" dirty="0"/>
              <a:t>Main purpose: to manage and have </a:t>
            </a:r>
            <a:r>
              <a:rPr lang="en-US" dirty="0" smtClean="0"/>
              <a:t>efficient </a:t>
            </a:r>
            <a:r>
              <a:rPr lang="en-GB" sz="2800" dirty="0" smtClean="0"/>
              <a:t>Sap/Cloud Security Services Integration Library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7223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CB6DFD1-831B-5649-4635-80F9DF0A0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380D96F-CA14-E680-76AC-D816B9A7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PROJECT OBJECTIVE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0CC05BF-F062-DAED-8870-000A35E32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026563"/>
          </a:xfrm>
        </p:spPr>
        <p:txBody>
          <a:bodyPr/>
          <a:lstStyle/>
          <a:p>
            <a:pPr algn="just"/>
            <a:r>
              <a:rPr lang="en-US" dirty="0" smtClean="0"/>
              <a:t>Develop a software to help a user to create the authentication. </a:t>
            </a:r>
            <a:endParaRPr lang="en-US" dirty="0" smtClean="0"/>
          </a:p>
          <a:p>
            <a:pPr algn="just"/>
            <a:r>
              <a:rPr lang="en-US" dirty="0" smtClean="0"/>
              <a:t>Easy </a:t>
            </a:r>
            <a:r>
              <a:rPr lang="en-US" dirty="0"/>
              <a:t>access </a:t>
            </a:r>
            <a:r>
              <a:rPr lang="en-US" dirty="0" smtClean="0"/>
              <a:t>to the </a:t>
            </a:r>
            <a:r>
              <a:rPr lang="en-US" dirty="0" smtClean="0"/>
              <a:t>Authentication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2810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B63607-67CA-ED05-4311-3378F2D1C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54C7B8-DB9F-F18A-B4FC-5E65F465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KEY </a:t>
            </a:r>
            <a:r>
              <a:rPr lang="en-US" sz="2400" dirty="0" smtClean="0"/>
              <a:t>FEATURES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CA72B2E-0517-56EA-1EB8-45A3CFA3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algn="just"/>
            <a:r>
              <a:rPr lang="en-US" sz="1800" dirty="0"/>
              <a:t>Sign up/ sign in for  </a:t>
            </a:r>
            <a:r>
              <a:rPr lang="en-US" sz="1800" dirty="0" smtClean="0"/>
              <a:t>username and password.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smtClean="0"/>
              <a:t>Getting the </a:t>
            </a:r>
            <a:r>
              <a:rPr lang="en-US" sz="1800" dirty="0" smtClean="0"/>
              <a:t>username and password </a:t>
            </a:r>
            <a:r>
              <a:rPr lang="en-US" sz="1800" dirty="0" smtClean="0"/>
              <a:t>at </a:t>
            </a:r>
            <a:r>
              <a:rPr lang="en-US" sz="1800" dirty="0" smtClean="0"/>
              <a:t>the time.</a:t>
            </a:r>
            <a:endParaRPr lang="en-US" sz="1800" dirty="0"/>
          </a:p>
          <a:p>
            <a:pPr marL="0" marR="0"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71581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5C75DB0-BF21-F18C-2771-F9DE28EAF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0E0A31-76CA-E44E-9759-DD60D32D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BENEFITS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505FA78-5CFC-E2E0-882A-A41E73EE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It is very beneficial </a:t>
            </a:r>
            <a:r>
              <a:rPr lang="en-US" sz="1800" dirty="0" smtClean="0"/>
              <a:t>to maintain the authentication.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64095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49005F-A299-E4ED-CDFF-97CE983ED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ADB9320-E51E-E31E-4480-9E499A8E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297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CONCLUSION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492C7E5-FDF1-91DC-6725-B14EFF3BB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 smtClean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smtClean="0"/>
              <a:t>The main importance of  </a:t>
            </a:r>
            <a:r>
              <a:rPr lang="en-GB" sz="1800" dirty="0" smtClean="0"/>
              <a:t>sap/security services integration library </a:t>
            </a:r>
            <a:r>
              <a:rPr lang="en-US" sz="1800" dirty="0" smtClean="0"/>
              <a:t>it </a:t>
            </a:r>
            <a:r>
              <a:rPr lang="en-US" sz="1800" dirty="0" smtClean="0"/>
              <a:t>bring easy access of knowing and good way of having a good </a:t>
            </a:r>
            <a:r>
              <a:rPr lang="en-US" sz="1800" dirty="0" smtClean="0"/>
              <a:t>authentication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22168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1288</TotalTime>
  <Words>150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Federal University Gashua  Department of Computer Science</vt:lpstr>
      <vt:lpstr>Table of members </vt:lpstr>
      <vt:lpstr>INTRODUCTION</vt:lpstr>
      <vt:lpstr>PROJECT OBJECTIVE</vt:lpstr>
      <vt:lpstr>KEY FEATURES</vt:lpstr>
      <vt:lpstr>BENEFITS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University Gashua Department of Computer Science</dc:title>
  <dc:creator>Usman</dc:creator>
  <cp:lastModifiedBy>alhassan</cp:lastModifiedBy>
  <cp:revision>182</cp:revision>
  <dcterms:created xsi:type="dcterms:W3CDTF">2017-11-24T01:16:36Z</dcterms:created>
  <dcterms:modified xsi:type="dcterms:W3CDTF">2024-03-09T18:05:29Z</dcterms:modified>
</cp:coreProperties>
</file>