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985000" cy="92837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6833" cy="46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43" tIns="46459" rIns="92943" bIns="46459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56550" y="0"/>
            <a:ext cx="3026833" cy="46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43" tIns="46459" rIns="92943" bIns="46459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03350" y="1160463"/>
            <a:ext cx="4178300" cy="3133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43" tIns="46459" rIns="92943" bIns="46459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17904"/>
            <a:ext cx="3026833" cy="46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43" tIns="46459" rIns="92943" bIns="46459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43" tIns="46459" rIns="92943" bIns="46459" anchor="b" anchorCtr="0">
            <a:noAutofit/>
          </a:bodyPr>
          <a:lstStyle/>
          <a:p>
            <a:pPr algn="r"/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‹N°›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%C3%A9zier_curv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spcFirstLastPara="1" wrap="square" lIns="92943" tIns="46459" rIns="92943" bIns="4645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03350" y="1160463"/>
            <a:ext cx="4178300" cy="3133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spcFirstLastPara="1" wrap="square" lIns="92943" tIns="46459" rIns="92943" bIns="46459" anchor="t" anchorCtr="0">
            <a:noAutofit/>
          </a:bodyPr>
          <a:lstStyle/>
          <a:p>
            <a:pPr marL="0" indent="0"/>
            <a:r>
              <a:rPr lang="en-US" u="sng">
                <a:solidFill>
                  <a:schemeClr val="hlink"/>
                </a:solidFill>
                <a:hlinkClick r:id="rId3"/>
              </a:rPr>
              <a:t>https://en.wikipedia.org/wiki/B%C3%A9zier_curve</a:t>
            </a:r>
            <a:r>
              <a:rPr lang="en-US"/>
              <a:t> </a:t>
            </a: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03350" y="1160463"/>
            <a:ext cx="4178300" cy="3133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800b35d61_0_0:notes"/>
          <p:cNvSpPr txBox="1">
            <a:spLocks noGrp="1"/>
          </p:cNvSpPr>
          <p:nvPr>
            <p:ph type="body" idx="1"/>
          </p:nvPr>
        </p:nvSpPr>
        <p:spPr>
          <a:xfrm>
            <a:off x="698500" y="4467781"/>
            <a:ext cx="5588000" cy="3655609"/>
          </a:xfrm>
          <a:prstGeom prst="rect">
            <a:avLst/>
          </a:prstGeom>
        </p:spPr>
        <p:txBody>
          <a:bodyPr spcFirstLastPara="1" wrap="square" lIns="92943" tIns="46459" rIns="92943" bIns="4645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5" name="Google Shape;105;g3800b35d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03350" y="1160463"/>
            <a:ext cx="4178300" cy="3133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spcFirstLastPara="1" wrap="square" lIns="92943" tIns="46459" rIns="92943" bIns="4645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03350" y="1160463"/>
            <a:ext cx="4178300" cy="3133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03350" y="1160463"/>
            <a:ext cx="4178300" cy="3133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43" tIns="46459" rIns="92943" bIns="4645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17" name="Google Shape;117;p6:notes"/>
          <p:cNvSpPr txBox="1">
            <a:spLocks noGrp="1"/>
          </p:cNvSpPr>
          <p:nvPr>
            <p:ph type="sldNum" idx="12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43" tIns="46459" rIns="92943" bIns="46459" anchor="b" anchorCtr="0">
            <a:noAutofit/>
          </a:bodyPr>
          <a:lstStyle/>
          <a:p>
            <a:pPr algn="r"/>
            <a:fld id="{00000000-1234-1234-1234-123412341234}" type="slidenum">
              <a:rPr lang="en-US" sz="1200">
                <a:latin typeface="Calibri"/>
                <a:ea typeface="Calibri"/>
                <a:cs typeface="Calibri"/>
                <a:sym typeface="Calibri"/>
              </a:rPr>
              <a:pPr algn="r"/>
              <a:t>5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54374" y="4345230"/>
            <a:ext cx="7787955" cy="132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54374" y="5719575"/>
            <a:ext cx="7787955" cy="6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48965" y="1138425"/>
            <a:ext cx="7940660" cy="6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48965" y="1901950"/>
            <a:ext cx="8246069" cy="4258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976015" y="527605"/>
            <a:ext cx="6566314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976016" y="1443835"/>
            <a:ext cx="6566314" cy="427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48965" y="1291130"/>
            <a:ext cx="8246070" cy="6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48966" y="2112885"/>
            <a:ext cx="4123034" cy="571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48965" y="2837221"/>
            <a:ext cx="4123035" cy="3035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3"/>
          </p:nvPr>
        </p:nvSpPr>
        <p:spPr>
          <a:xfrm>
            <a:off x="4572001" y="2112886"/>
            <a:ext cx="4106566" cy="57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4"/>
          </p:nvPr>
        </p:nvSpPr>
        <p:spPr>
          <a:xfrm>
            <a:off x="4572000" y="2837222"/>
            <a:ext cx="4106566" cy="3035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Articles/25237/Bezier-Curves-Made-Simp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itepoint.com/html5-canvas-draw-bezier-curves/" TargetMode="External"/><Relationship Id="rId5" Type="http://schemas.openxmlformats.org/officeDocument/2006/relationships/hyperlink" Target="https://www.html5canvastutorials.com/tutorials/html5-canvas-bezier-curves/" TargetMode="External"/><Relationship Id="rId4" Type="http://schemas.openxmlformats.org/officeDocument/2006/relationships/hyperlink" Target="https://developer.apple.com/library/archive/documentation/2DDrawing/Conceptual/DrawingPrintingiOS/BezierPaths/BezierPaths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slideonline.com/?utm_source=ppt&amp;utm_medium=link&amp;utm_content=lastslide&amp;utm_campaign=ppt" TargetMode="External"/><Relationship Id="rId3" Type="http://schemas.openxmlformats.org/officeDocument/2006/relationships/hyperlink" Target="http://slideonline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ppttemplate.net/?utm_source=ppt&amp;utm_medium=logo&amp;utm_term=thanksgiving&amp;utm_content=0056&amp;utm_campaign=ppt" TargetMode="External"/><Relationship Id="rId5" Type="http://schemas.openxmlformats.org/officeDocument/2006/relationships/hyperlink" Target="http://ppttemplate.net/?utm_source=ppt&amp;utm_medium=link&amp;utm_term=basic&amp;utm_content=lastslide&amp;utm_campaign=ppt" TargetMode="External"/><Relationship Id="rId4" Type="http://schemas.openxmlformats.org/officeDocument/2006/relationships/hyperlink" Target="https://twitter.com/ppttemplatenet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>
            <a:off x="754375" y="4421430"/>
            <a:ext cx="80934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en-US"/>
              <a:t>Courbes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en-US"/>
              <a:t>de Bézier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754375" y="5795775"/>
            <a:ext cx="8093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...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54073" y="985725"/>
            <a:ext cx="3979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en-US"/>
              <a:t>Courbes de Bézier</a:t>
            </a:r>
            <a:endParaRPr sz="36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831500" y="1901950"/>
            <a:ext cx="7329900" cy="24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courbe</a:t>
            </a:r>
            <a:r>
              <a:rPr lang="en-US" dirty="0"/>
              <a:t> de </a:t>
            </a:r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de premier </a:t>
            </a:r>
            <a:r>
              <a:rPr lang="en-US" dirty="0" err="1"/>
              <a:t>degré</a:t>
            </a:r>
            <a:r>
              <a:rPr lang="en-US" dirty="0"/>
              <a:t>, </a:t>
            </a:r>
            <a:r>
              <a:rPr lang="en-US" dirty="0" err="1" smtClean="0"/>
              <a:t>quadratique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plus</a:t>
            </a:r>
            <a:endParaRPr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La célèbre </a:t>
            </a:r>
            <a:r>
              <a:rPr lang="en-US" dirty="0" err="1"/>
              <a:t>courbe</a:t>
            </a:r>
            <a:r>
              <a:rPr lang="en-US" dirty="0"/>
              <a:t> de </a:t>
            </a:r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celle</a:t>
            </a:r>
            <a:r>
              <a:rPr lang="en-US" dirty="0"/>
              <a:t> de </a:t>
            </a:r>
            <a:r>
              <a:rPr lang="en-US" dirty="0" err="1"/>
              <a:t>quatrième</a:t>
            </a:r>
            <a:r>
              <a:rPr lang="en-US" dirty="0"/>
              <a:t> </a:t>
            </a:r>
            <a:r>
              <a:rPr lang="en-US" dirty="0" err="1"/>
              <a:t>degré</a:t>
            </a:r>
            <a:r>
              <a:rPr lang="en-US" dirty="0"/>
              <a:t>, </a:t>
            </a:r>
            <a:r>
              <a:rPr lang="en-US" dirty="0" err="1"/>
              <a:t>dite</a:t>
            </a:r>
            <a:r>
              <a:rPr lang="en-US" dirty="0"/>
              <a:t> </a:t>
            </a:r>
            <a:r>
              <a:rPr lang="en-US" dirty="0" err="1"/>
              <a:t>aussi</a:t>
            </a:r>
            <a:r>
              <a:rPr lang="en-US" dirty="0"/>
              <a:t> </a:t>
            </a:r>
            <a:r>
              <a:rPr lang="en-US" dirty="0" err="1"/>
              <a:t>cubique</a:t>
            </a:r>
            <a:endParaRPr dirty="0"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250" y="4623350"/>
            <a:ext cx="3363600" cy="14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53950"/>
            <a:ext cx="8839201" cy="4614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2280814" y="680310"/>
            <a:ext cx="6719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en-US"/>
              <a:t>Liens</a:t>
            </a:r>
            <a:endParaRPr sz="36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1976015" y="1596540"/>
            <a:ext cx="6719020" cy="427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https://www.codeproject.com/Articles/25237/Bezier-Curves-Made-Simple#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https://developer.apple.com/library/archive/documentation/2DDrawing/Conceptual/DrawingPrintingiOS/BezierPaths/BezierPaths.html#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https://www.html5canvastutorials.com/tutorials/html5-canvas-bezier-curves/#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https://www.sitepoint.com/html5-canvas-draw-bezier-curves/#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4876800" y="2819400"/>
            <a:ext cx="4038599" cy="3886200"/>
          </a:xfrm>
          <a:prstGeom prst="rect">
            <a:avLst/>
          </a:prstGeom>
          <a:solidFill>
            <a:srgbClr val="538CD5">
              <a:alpha val="1098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Did you know?</a:t>
            </a:r>
            <a:endParaRPr/>
          </a:p>
          <a:p>
            <a: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you finish your PowerPoint presentation, you can upload it to:</a:t>
            </a:r>
            <a:endParaRPr/>
          </a:p>
          <a:p>
            <a: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SlideOnline.com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228600" y="2819400"/>
            <a:ext cx="4190999" cy="3886200"/>
          </a:xfrm>
          <a:prstGeom prst="rect">
            <a:avLst/>
          </a:prstGeom>
          <a:solidFill>
            <a:srgbClr val="538CD5">
              <a:alpha val="1098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Congratulations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use this free PowerPoint template for your own presentations.  Follow us on Twitter </a:t>
            </a:r>
            <a:r>
              <a:rPr lang="en-US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@ppttemplatenet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PPTTemplate.net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-3629" y="1135093"/>
            <a:ext cx="9144000" cy="9561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" name="Google Shape;122;p18"/>
          <p:cNvGrpSpPr/>
          <p:nvPr/>
        </p:nvGrpSpPr>
        <p:grpSpPr>
          <a:xfrm>
            <a:off x="457200" y="1092686"/>
            <a:ext cx="853971" cy="1040914"/>
            <a:chOff x="6522100" y="381000"/>
            <a:chExt cx="1250300" cy="1524000"/>
          </a:xfrm>
        </p:grpSpPr>
        <p:sp>
          <p:nvSpPr>
            <p:cNvPr id="123" name="Google Shape;123;p18"/>
            <p:cNvSpPr/>
            <p:nvPr/>
          </p:nvSpPr>
          <p:spPr>
            <a:xfrm>
              <a:off x="7695029" y="381116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 extrusionOk="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 rot="10800000" flipH="1">
              <a:off x="6550567" y="381000"/>
              <a:ext cx="1193067" cy="762000"/>
            </a:xfrm>
            <a:prstGeom prst="triangle">
              <a:avLst>
                <a:gd name="adj" fmla="val 50000"/>
              </a:avLst>
            </a:prstGeom>
            <a:solidFill>
              <a:srgbClr val="00B0F0">
                <a:alpha val="86666"/>
              </a:srgbClr>
            </a:solidFill>
            <a:ln>
              <a:noFill/>
            </a:ln>
            <a:effectLst>
              <a:outerShdw blurRad="889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 flipH="1">
              <a:off x="6522100" y="381116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 extrusionOk="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 rot="10800000" flipH="1">
              <a:off x="7695029" y="1843029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 extrusionOk="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 rot="10800000">
              <a:off x="6522100" y="1843029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 extrusionOk="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6550567" y="1143000"/>
              <a:ext cx="1193067" cy="762000"/>
            </a:xfrm>
            <a:prstGeom prst="triangle">
              <a:avLst>
                <a:gd name="adj" fmla="val 50000"/>
              </a:avLst>
            </a:prstGeom>
            <a:solidFill>
              <a:srgbClr val="00B0F0">
                <a:alpha val="86666"/>
              </a:srgbClr>
            </a:solidFill>
            <a:ln>
              <a:noFill/>
            </a:ln>
            <a:effectLst>
              <a:outerShdw blurRad="889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18"/>
          <p:cNvSpPr txBox="1"/>
          <p:nvPr/>
        </p:nvSpPr>
        <p:spPr>
          <a:xfrm>
            <a:off x="1905000" y="1288210"/>
            <a:ext cx="6858000" cy="61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Download More Free PowerPoint Templates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8" descr="E:\cloud\drive\websites\ppttemplate\ppt\logo-ppttemplate.png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4375" y="5719575"/>
            <a:ext cx="3314701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457200" y="304800"/>
            <a:ext cx="7772400" cy="61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now what?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8" descr="E:\cloud\drive\websites\ppttemplate\ppt\logo-slideonline.png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257800" y="5791200"/>
            <a:ext cx="347472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228600" y="2133600"/>
            <a:ext cx="8686800" cy="61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safely delete this slide, but please consider to read below: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117</Words>
  <Application>Microsoft Office PowerPoint</Application>
  <PresentationFormat>Affichage à l'écran (4:3)</PresentationFormat>
  <Paragraphs>27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Courbes de Bézier</vt:lpstr>
      <vt:lpstr>Courbes de Bézier</vt:lpstr>
      <vt:lpstr>Présentation PowerPoint</vt:lpstr>
      <vt:lpstr>Liens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Courbes de Bézier</dc:title>
  <cp:lastModifiedBy>Danny Bélanger</cp:lastModifiedBy>
  <cp:revision>1</cp:revision>
  <cp:lastPrinted>2018-10-16T15:14:52Z</cp:lastPrinted>
  <dcterms:modified xsi:type="dcterms:W3CDTF">2018-10-16T16:27:24Z</dcterms:modified>
</cp:coreProperties>
</file>