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7" d="100"/>
          <a:sy n="87" d="100"/>
        </p:scale>
        <p:origin x="-1104" y="-9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Sai</a:t>
            </a:r>
            <a:r>
              <a:rPr lang="en-US" sz="1100" dirty="0" smtClean="0">
                <a:solidFill>
                  <a:schemeClr val="tx1"/>
                </a:solidFill>
              </a:rPr>
              <a:t> </a:t>
            </a:r>
            <a:r>
              <a:rPr lang="en-US" sz="1100" dirty="0" err="1" smtClean="0">
                <a:solidFill>
                  <a:schemeClr val="tx1"/>
                </a:solidFill>
              </a:rPr>
              <a:t>Aparna</a:t>
            </a:r>
            <a:r>
              <a:rPr lang="en-US" sz="1100" dirty="0" err="1">
                <a:solidFill>
                  <a:schemeClr val="tx1"/>
                </a:solidFill>
              </a:rPr>
              <a:t>.</a:t>
            </a:r>
            <a:r>
              <a:rPr lang="en-US" sz="1100" dirty="0" err="1" smtClean="0">
                <a:solidFill>
                  <a:schemeClr val="tx1"/>
                </a:solidFill>
              </a:rPr>
              <a:t>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511321104082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1306285"/>
            <a:ext cx="6487887" cy="345650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2" y="1153885"/>
            <a:ext cx="7222736" cy="346165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xmlns=""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182</TotalTime>
  <Words>878</Words>
  <Application>Microsoft Office PowerPoint</Application>
  <PresentationFormat>On-screen Show (16:9)</PresentationFormat>
  <Paragraphs>101</Paragraphs>
  <Slides>14</Slides>
  <Notes>9</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11</cp:revision>
  <dcterms:modified xsi:type="dcterms:W3CDTF">2024-04-07T17:20:56Z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