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SWATHI M </a:t>
            </a:r>
          </a:p>
          <a:p>
            <a:r>
              <a:rPr lang="en-US" sz="2400" dirty="0"/>
              <a:t>REGISTER NO:2213391036258</a:t>
            </a:r>
          </a:p>
          <a:p>
            <a:r>
              <a:rPr lang="en-US" sz="2400" dirty="0"/>
              <a:t>DEPARTMENT: B COM COMMERCE</a:t>
            </a:r>
          </a:p>
          <a:p>
            <a:r>
              <a:rPr lang="en-US" sz="2400" dirty="0"/>
              <a:t>COLLEGE : QUEEN MARY’s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A906580-DE94-053E-46DC-074CC0B0E48F}"/>
              </a:ext>
            </a:extLst>
          </p:cNvPr>
          <p:cNvSpPr txBox="1"/>
          <p:nvPr/>
        </p:nvSpPr>
        <p:spPr>
          <a:xfrm>
            <a:off x="3053953" y="2422267"/>
            <a:ext cx="6107906" cy="2031325"/>
          </a:xfrm>
          <a:prstGeom prst="rect">
            <a:avLst/>
          </a:prstGeom>
          <a:noFill/>
        </p:spPr>
        <p:txBody>
          <a:bodyPr wrap="square">
            <a:spAutoFit/>
          </a:bodyPr>
          <a:lstStyle/>
          <a:p>
            <a:r>
              <a:rPr lang="en-US" dirty="0"/>
              <a:t>The dataset can be modeled by mapping business initiatives to strategic goals, creating a matrix that highlights each initiative's contribution to specific objectives. This can be broken down into key </a:t>
            </a:r>
            <a:r>
              <a:rPr lang="en-US" dirty="0" err="1"/>
              <a:t>components:Input</a:t>
            </a:r>
            <a:r>
              <a:rPr lang="en-US" dirty="0"/>
              <a:t> </a:t>
            </a:r>
            <a:r>
              <a:rPr lang="en-US" dirty="0" err="1"/>
              <a:t>Variables:Business</a:t>
            </a:r>
            <a:r>
              <a:rPr lang="en-US" dirty="0"/>
              <a:t> initiatives (e.g., brand awareness, cost reduction, cybersecurity, etc.)Goals/Tasks (e.g., increase market share, automate tasks, enhance protection, reduce carbon footprint,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8AB5BA7A-96EC-4B29-6FA1-3C6AD30D70A1}"/>
              </a:ext>
            </a:extLst>
          </p:cNvPr>
          <p:cNvSpPr txBox="1"/>
          <p:nvPr/>
        </p:nvSpPr>
        <p:spPr>
          <a:xfrm>
            <a:off x="1446609" y="2006768"/>
            <a:ext cx="4947047" cy="3693319"/>
          </a:xfrm>
          <a:prstGeom prst="rect">
            <a:avLst/>
          </a:prstGeom>
          <a:noFill/>
        </p:spPr>
        <p:txBody>
          <a:bodyPr wrap="square">
            <a:spAutoFit/>
          </a:bodyPr>
          <a:lstStyle/>
          <a:p>
            <a:r>
              <a:rPr lang="en-US" dirty="0"/>
              <a:t>The result of this dataset analysis shows how different business initiatives contribute to the company's strategic goals. Key takeaways </a:t>
            </a:r>
            <a:r>
              <a:rPr lang="en-US" dirty="0" err="1"/>
              <a:t>include:Market</a:t>
            </a:r>
            <a:r>
              <a:rPr lang="en-US" dirty="0"/>
              <a:t> Expansion: Highest contribution (15), driven by initiatives such as increasing market </a:t>
            </a:r>
            <a:r>
              <a:rPr lang="en-US" dirty="0" err="1"/>
              <a:t>share.Cybersecurity</a:t>
            </a:r>
            <a:r>
              <a:rPr lang="en-US" dirty="0"/>
              <a:t>: Significant emphasis (14) on enhancing data </a:t>
            </a:r>
            <a:r>
              <a:rPr lang="en-US" dirty="0" err="1"/>
              <a:t>protection.Brand</a:t>
            </a:r>
            <a:r>
              <a:rPr lang="en-US" dirty="0"/>
              <a:t> Awareness: Strong focus (13) on increasing brand </a:t>
            </a:r>
            <a:r>
              <a:rPr lang="en-US" dirty="0" err="1"/>
              <a:t>visibility.Mobile</a:t>
            </a:r>
            <a:r>
              <a:rPr lang="en-US" dirty="0"/>
              <a:t> App Development: A notable effort (12) toward launching a new mobile </a:t>
            </a:r>
            <a:r>
              <a:rPr lang="en-US" dirty="0" err="1"/>
              <a:t>app.Cost</a:t>
            </a:r>
            <a:r>
              <a:rPr lang="en-US" dirty="0"/>
              <a:t> Reduction &amp; Sustainability: Lower focus (3 and 10) on reducing costs and carbon footprint, respectively.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F40662-1B39-E8ED-52B2-41B4F2119B78}"/>
              </a:ext>
            </a:extLst>
          </p:cNvPr>
          <p:cNvSpPr txBox="1"/>
          <p:nvPr/>
        </p:nvSpPr>
        <p:spPr>
          <a:xfrm>
            <a:off x="1375172" y="2422268"/>
            <a:ext cx="6197203" cy="2031325"/>
          </a:xfrm>
          <a:prstGeom prst="rect">
            <a:avLst/>
          </a:prstGeom>
          <a:noFill/>
        </p:spPr>
        <p:txBody>
          <a:bodyPr wrap="square">
            <a:spAutoFit/>
          </a:bodyPr>
          <a:lstStyle/>
          <a:p>
            <a:r>
              <a:rPr lang="en-US" dirty="0"/>
              <a:t>The conclusion of this dataset reveals a well-rounded focus on multiple business objectives, with market expansion (15), cybersecurity (14), and brand awareness (13) being the top priorities. These initiatives aim to boost market share, enhance data protection, and increase visibility. Meanwhile, mobile app development (12) and data integration (8) show a commitment to innovation and improved user experience.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83C99B0-304E-847B-D9D0-B0A40D8CD3A7}"/>
              </a:ext>
            </a:extLst>
          </p:cNvPr>
          <p:cNvSpPr txBox="1"/>
          <p:nvPr/>
        </p:nvSpPr>
        <p:spPr>
          <a:xfrm>
            <a:off x="1438275" y="1473042"/>
            <a:ext cx="5257800" cy="2862322"/>
          </a:xfrm>
          <a:prstGeom prst="rect">
            <a:avLst/>
          </a:prstGeom>
          <a:noFill/>
        </p:spPr>
        <p:txBody>
          <a:bodyPr wrap="square">
            <a:spAutoFit/>
          </a:bodyPr>
          <a:lstStyle/>
          <a:p>
            <a:r>
              <a:rPr lang="en-US" sz="1800" dirty="0"/>
              <a:t>The organization aims to increase market share by 15% through market expansion, automation, and improved customer retention. Key challenges include enhancing brand awareness by 20%, reducing operational costs by 10%, improving cybersecurity, integrating customer data systems, enhancing employee skills, and reducing the carbon footprint by 5%. The company also plans to launch a new product line and mobile app, while focusing on sustainability and supply chain management.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232451"/>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1040B3F-2AC5-9E1D-7DD9-C8544BC74240}"/>
              </a:ext>
            </a:extLst>
          </p:cNvPr>
          <p:cNvSpPr txBox="1"/>
          <p:nvPr/>
        </p:nvSpPr>
        <p:spPr>
          <a:xfrm>
            <a:off x="1143001" y="2006768"/>
            <a:ext cx="5263516" cy="3416320"/>
          </a:xfrm>
          <a:prstGeom prst="rect">
            <a:avLst/>
          </a:prstGeom>
          <a:noFill/>
        </p:spPr>
        <p:txBody>
          <a:bodyPr wrap="square">
            <a:spAutoFit/>
          </a:bodyPr>
          <a:lstStyle/>
          <a:p>
            <a:r>
              <a:rPr lang="en-IN" dirty="0"/>
              <a:t>The project focuses on increasing market share by 15% through various strategic initiatives. Key areas include market expansion, automating routine tasks, enhancing cybersecurity, employee training, and improving customer retention by 5%. The plan also aims to boost brand awareness by 20%, integrate customer data systems, launch a new mobile app and product line, and reduce the carbon footprint by 5%. Additional goals include cost reduction, supply chain management, and improving user experience, all contributing to a total of 119 tasks across these efforts.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C97877B-6C62-A875-8BA6-F01798FED1BA}"/>
              </a:ext>
            </a:extLst>
          </p:cNvPr>
          <p:cNvSpPr txBox="1"/>
          <p:nvPr/>
        </p:nvSpPr>
        <p:spPr>
          <a:xfrm>
            <a:off x="699453" y="2303859"/>
            <a:ext cx="5396548" cy="2585323"/>
          </a:xfrm>
          <a:prstGeom prst="rect">
            <a:avLst/>
          </a:prstGeom>
          <a:noFill/>
        </p:spPr>
        <p:txBody>
          <a:bodyPr wrap="square">
            <a:spAutoFit/>
          </a:bodyPr>
          <a:lstStyle/>
          <a:p>
            <a:r>
              <a:rPr lang="en-US" dirty="0"/>
              <a:t>Customers: Benefiting from improved user experience, new product lines, and mobile app </a:t>
            </a:r>
            <a:r>
              <a:rPr lang="en-US" dirty="0" err="1"/>
              <a:t>features.Employees</a:t>
            </a:r>
            <a:r>
              <a:rPr lang="en-US" dirty="0"/>
              <a:t>: Gaining from enhanced skills training and automated </a:t>
            </a:r>
            <a:r>
              <a:rPr lang="en-US" dirty="0" err="1"/>
              <a:t>processes.Company</a:t>
            </a:r>
            <a:r>
              <a:rPr lang="en-US" dirty="0"/>
              <a:t> Leadership: Focused on achieving market expansion, brand awareness, and operational cost </a:t>
            </a:r>
            <a:r>
              <a:rPr lang="en-US" dirty="0" err="1"/>
              <a:t>reductions.Suppliers</a:t>
            </a:r>
            <a:r>
              <a:rPr lang="en-US" dirty="0"/>
              <a:t> and Partners: Involved in the supply chain improvements and sustainability </a:t>
            </a:r>
            <a:r>
              <a:rPr lang="en-US" dirty="0" err="1"/>
              <a:t>efforts.Data</a:t>
            </a:r>
            <a:r>
              <a:rPr lang="en-US" dirty="0"/>
              <a:t> Teams: Utilizing enhanced data integration and cybersecurity protections.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F984B66-C274-AD3C-A685-F9B08DEE1B30}"/>
              </a:ext>
            </a:extLst>
          </p:cNvPr>
          <p:cNvSpPr txBox="1"/>
          <p:nvPr/>
        </p:nvSpPr>
        <p:spPr>
          <a:xfrm>
            <a:off x="3053953" y="1591270"/>
            <a:ext cx="6107906" cy="3693319"/>
          </a:xfrm>
          <a:prstGeom prst="rect">
            <a:avLst/>
          </a:prstGeom>
          <a:noFill/>
        </p:spPr>
        <p:txBody>
          <a:bodyPr wrap="square">
            <a:spAutoFit/>
          </a:bodyPr>
          <a:lstStyle/>
          <a:p>
            <a:r>
              <a:rPr lang="en-US" dirty="0"/>
              <a:t>The solution focuses on driving market share growth by 15% through a comprehensive strategy that includes market expansion, automation of routine tasks, cybersecurity enhancement, and improved employee training. It integrates customer data systems, enhances user experience, and boosts brand awareness by 20%. Additionally, the solution involves launching a new mobile app and product line, reducing operational costs by 10%, and addressing sustainability by cutting the carbon footprint by 5%.Value Proposition: This approach delivers competitive advantage by improving customer satisfaction, increasing operational efficiency, and driving innovation, all while reducing costs and enhancing brand visibility.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97CF046-7A00-7B07-40F5-6C7718521555}"/>
              </a:ext>
            </a:extLst>
          </p:cNvPr>
          <p:cNvSpPr txBox="1"/>
          <p:nvPr/>
        </p:nvSpPr>
        <p:spPr>
          <a:xfrm>
            <a:off x="1535907" y="2006767"/>
            <a:ext cx="6411516" cy="2862322"/>
          </a:xfrm>
          <a:prstGeom prst="rect">
            <a:avLst/>
          </a:prstGeom>
          <a:noFill/>
        </p:spPr>
        <p:txBody>
          <a:bodyPr wrap="square">
            <a:spAutoFit/>
          </a:bodyPr>
          <a:lstStyle/>
          <a:p>
            <a:r>
              <a:rPr lang="en-US" dirty="0"/>
              <a:t>This dataset appears to be a summary of various business initiatives categorized into different areas such as market share increase, cost reduction, customer retention, cybersecurity, and more. Each column represents a specific business objective or area of focus, while the rows denote specific initiatives like brand awareness, cost reduction, and sustainability. Numbers within the matrix likely represent priorities, goals, or performance metrics for each initiative. The final row provides the total value for each objective, summing up contributions from different initiatives to give a grand total of 119.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8911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AD1FDB8-FD62-A17E-C5C1-55338E9319B1}"/>
              </a:ext>
            </a:extLst>
          </p:cNvPr>
          <p:cNvSpPr txBox="1"/>
          <p:nvPr/>
        </p:nvSpPr>
        <p:spPr>
          <a:xfrm>
            <a:off x="2533650" y="1175772"/>
            <a:ext cx="5092303" cy="5909310"/>
          </a:xfrm>
          <a:prstGeom prst="rect">
            <a:avLst/>
          </a:prstGeom>
          <a:noFill/>
        </p:spPr>
        <p:txBody>
          <a:bodyPr wrap="square">
            <a:spAutoFit/>
          </a:bodyPr>
          <a:lstStyle/>
          <a:p>
            <a:r>
              <a:rPr lang="en-US" dirty="0"/>
              <a:t>wow" factor in this solution lies in its comprehensive approach to driving business growth through multiple key initiatives. It focuses on both strategic and operational aspects, such </a:t>
            </a:r>
            <a:r>
              <a:rPr lang="en-US" dirty="0" err="1"/>
              <a:t>as:Market</a:t>
            </a:r>
            <a:r>
              <a:rPr lang="en-US" dirty="0"/>
              <a:t> Expansion and Brand Awareness: Strong emphasis on increasing market share (15%) and boosting brand awareness (20%), which are crucial for </a:t>
            </a:r>
            <a:r>
              <a:rPr lang="en-US" dirty="0" err="1"/>
              <a:t>growth.Automation</a:t>
            </a:r>
            <a:r>
              <a:rPr lang="en-US" dirty="0"/>
              <a:t> and Efficiency: Automating routine tasks, reducing operational costs (10%), and supply chain disruptions to improve </a:t>
            </a:r>
            <a:r>
              <a:rPr lang="en-US" dirty="0" err="1"/>
              <a:t>efficiency.Employee</a:t>
            </a:r>
            <a:r>
              <a:rPr lang="en-US" dirty="0"/>
              <a:t> and Customer-Centric Enhancements: Enhancing employee skills and retention (5%), improving user experience, and integrating customer data systems for better </a:t>
            </a:r>
            <a:r>
              <a:rPr lang="en-US" dirty="0" err="1"/>
              <a:t>personalization.Sustainability</a:t>
            </a:r>
            <a:r>
              <a:rPr lang="en-US" dirty="0"/>
              <a:t> and Innovation: Reducing the carbon footprint by 5% and launching a new product line and mobile app, showing innovation and commitment to environmental </a:t>
            </a:r>
            <a:r>
              <a:rPr lang="en-US" dirty="0" err="1"/>
              <a:t>goals.The</a:t>
            </a:r>
            <a:r>
              <a:rPr lang="en-US" dirty="0"/>
              <a:t> solution integrates growth, efficiency, and innovation, providing a well-rounded strategy for success.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26</cp:revision>
  <dcterms:created xsi:type="dcterms:W3CDTF">2024-03-29T15:07:22Z</dcterms:created>
  <dcterms:modified xsi:type="dcterms:W3CDTF">2024-09-25T13:50:56Z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