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9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9420-BCF1-4EF0-BE3E-D494B300F4A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D42C-F919-41F7-A0F1-A89B53BA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8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0411-631A-49A9-BB8C-B1761771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947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EBUG TRACKER-BUG TRACKING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47976-E4B9-46F1-912B-D78DD4A3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74523"/>
            <a:ext cx="8791575" cy="31611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Bendi Amulya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Kapoor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Shankar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Dubey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BHaradwaj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Sathputhe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3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CA51-2B3C-4EED-89AF-49256289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385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96B6-806E-4B56-8187-5CD63CC2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1550"/>
            <a:ext cx="9905999" cy="4379651"/>
          </a:xfrm>
        </p:spPr>
        <p:txBody>
          <a:bodyPr>
            <a:normAutofit/>
          </a:bodyPr>
          <a:lstStyle/>
          <a:p>
            <a:pPr marL="12700" indent="914400"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dirty="0">
                <a:solidFill>
                  <a:srgbClr val="2D16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Tracking System is a web-based application that is designed to  help quality assurance and programmers keep track of reported software bugs  in their work. Bugs will be assigned to a person with a bug id, flag,  description, project name.</a:t>
            </a:r>
          </a:p>
          <a:p>
            <a:pPr indent="914400" algn="just" eaLnBrk="1" hangingPunct="1">
              <a:spcBef>
                <a:spcPts val="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914400"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dirty="0">
                <a:solidFill>
                  <a:srgbClr val="2D16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Nowadays, when project are so extensive defects or bugs have been  existed as a problem in the system and they are normally inevitable in software  development. A bug could be in either a program’s source code or its design.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7D04-BF09-41E5-AC9F-11278C8E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120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1B36-E6BE-4479-835D-80FAB472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6151"/>
            <a:ext cx="9905999" cy="36250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spcBef>
                <a:spcPts val="100"/>
              </a:spcBef>
              <a:buClr>
                <a:srgbClr val="2D162D"/>
              </a:buClr>
              <a:buFont typeface="Symbol" panose="05050102010706020507" pitchFamily="18" charset="2"/>
              <a:buChar char=""/>
            </a:pPr>
            <a:r>
              <a:rPr lang="en-US" altLang="en-US" sz="2000" dirty="0">
                <a:solidFill>
                  <a:srgbClr val="2D162D"/>
                </a:solidFill>
                <a:latin typeface="Times New Roman" panose="02020603050405020304" pitchFamily="18" charset="0"/>
              </a:rPr>
              <a:t>Bug Tracking System is the application whenever the customer encounters any bugs in his software, he can raise a ticket and report it to the Administrator.</a:t>
            </a:r>
          </a:p>
          <a:p>
            <a:pPr algn="just" eaLnBrk="1" hangingPunct="1">
              <a:lnSpc>
                <a:spcPct val="100000"/>
              </a:lnSpc>
              <a:spcBef>
                <a:spcPts val="2013"/>
              </a:spcBef>
              <a:buClr>
                <a:srgbClr val="2D162D"/>
              </a:buClr>
              <a:buFont typeface="Symbol" panose="05050102010706020507" pitchFamily="18" charset="2"/>
              <a:buChar char=""/>
            </a:pPr>
            <a:r>
              <a:rPr lang="en-US" altLang="en-US" sz="2000" dirty="0">
                <a:solidFill>
                  <a:srgbClr val="2D162D"/>
                </a:solidFill>
                <a:latin typeface="Times New Roman" panose="02020603050405020304" pitchFamily="18" charset="0"/>
              </a:rPr>
              <a:t>The main intention behind the Bug Tracking System  is that to track bugs and report them and resolve them by the Employee.</a:t>
            </a:r>
          </a:p>
          <a:p>
            <a:pPr algn="just" eaLnBrk="1" hangingPunct="1">
              <a:lnSpc>
                <a:spcPct val="100000"/>
              </a:lnSpc>
              <a:spcBef>
                <a:spcPts val="2025"/>
              </a:spcBef>
              <a:buClr>
                <a:srgbClr val="2D162D"/>
              </a:buClr>
              <a:buFont typeface="Symbol" panose="05050102010706020507" pitchFamily="18" charset="2"/>
              <a:buChar char=""/>
            </a:pPr>
            <a:r>
              <a:rPr lang="en-US" altLang="en-US" sz="2000" dirty="0">
                <a:solidFill>
                  <a:srgbClr val="2D162D"/>
                </a:solidFill>
                <a:latin typeface="Times New Roman" panose="02020603050405020304" pitchFamily="18" charset="0"/>
              </a:rPr>
              <a:t>Store the bug information with a unique id in the  database and track the path and to whom it is assigned to.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64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D358-4982-4E99-BA00-C859D6EE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844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FA-0DF8-4433-B916-86717E6E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938"/>
            <a:ext cx="9905999" cy="4335263"/>
          </a:xfrm>
        </p:spPr>
        <p:txBody>
          <a:bodyPr/>
          <a:lstStyle/>
          <a:p>
            <a:pPr marL="0" indent="0"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400" b="0" i="0" u="sng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MINIMUM HARDWARE REQUIREMENTS</a:t>
            </a:r>
            <a:endParaRPr lang="en-US" b="1" dirty="0">
              <a:effectLst/>
            </a:endParaRPr>
          </a:p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Processor </a:t>
            </a:r>
            <a:r>
              <a:rPr lang="en-US" sz="14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400" b="1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50" b="0" i="0" u="none" strike="noStrike" dirty="0">
                <a:solidFill>
                  <a:srgbClr val="3C4043"/>
                </a:solidFill>
                <a:effectLst/>
                <a:latin typeface="Roboto"/>
              </a:rPr>
              <a:t>An Intel Pentium 4 processor or later that's SSE3 capable</a:t>
            </a:r>
            <a:endParaRPr lang="en-US" sz="1200" b="1" i="0" u="none" strike="noStrike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Operating System </a:t>
            </a:r>
            <a:endParaRPr lang="en-US" sz="1200" b="1" i="0" u="none" strike="noStrike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Mac</a:t>
            </a:r>
            <a:r>
              <a:rPr lang="en-US" sz="14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en-US" sz="1250" b="0" i="0" u="none" strike="noStrike" dirty="0">
                <a:solidFill>
                  <a:srgbClr val="3C4043"/>
                </a:solidFill>
                <a:effectLst/>
                <a:latin typeface="Roboto"/>
              </a:rPr>
              <a:t>OS X El Capitan 10.11 or later</a:t>
            </a:r>
            <a:endParaRPr lang="en-US" sz="1200" b="1" i="0" u="none" strike="noStrike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50" b="1" i="0" u="none" strike="noStrike" dirty="0">
                <a:solidFill>
                  <a:srgbClr val="000000"/>
                </a:solidFill>
                <a:effectLst/>
                <a:latin typeface="Roboto"/>
              </a:rPr>
              <a:t>For Linux</a:t>
            </a:r>
            <a:r>
              <a:rPr lang="en-US" sz="1250" b="0" i="0" u="none" strike="noStrike" dirty="0">
                <a:solidFill>
                  <a:srgbClr val="3C4043"/>
                </a:solidFill>
                <a:effectLst/>
                <a:latin typeface="Roboto"/>
              </a:rPr>
              <a:t> : 64-bit Ubuntu 14.04+, Debian 8+, openSUSE 13.3+, or Fedora Linux 24+</a:t>
            </a:r>
            <a:endParaRPr lang="en-US" sz="1200" b="1" i="0" u="none" strike="noStrike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50" b="1" i="0" u="none" strike="noStrike" dirty="0">
                <a:solidFill>
                  <a:srgbClr val="000000"/>
                </a:solidFill>
                <a:effectLst/>
                <a:latin typeface="Roboto"/>
              </a:rPr>
              <a:t>For Android</a:t>
            </a:r>
            <a:r>
              <a:rPr lang="en-US" sz="1250" b="0" i="0" u="none" strike="noStrike" dirty="0">
                <a:solidFill>
                  <a:srgbClr val="3C4043"/>
                </a:solidFill>
                <a:effectLst/>
                <a:latin typeface="Roboto"/>
              </a:rPr>
              <a:t> : Android Lollipop 5.0</a:t>
            </a:r>
            <a:br>
              <a:rPr lang="en-US" b="0" dirty="0">
                <a:effectLst/>
              </a:rPr>
            </a:br>
            <a:r>
              <a:rPr lang="en-US" sz="1400" b="1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Storage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Hard-Disk </a:t>
            </a: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 256GB Recommended</a:t>
            </a:r>
            <a:endParaRPr lang="en-US" sz="1200" b="1" i="0" u="none" strike="noStrike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RAM</a:t>
            </a: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 4Gb Recommended</a:t>
            </a:r>
          </a:p>
          <a:p>
            <a:pPr marL="457200" lvl="1" indent="0" rtl="0" fontAlgn="base">
              <a:spcBef>
                <a:spcPts val="0"/>
              </a:spcBef>
              <a:spcAft>
                <a:spcPts val="400"/>
              </a:spcAft>
              <a:buNone/>
            </a:pPr>
            <a:endParaRPr lang="en-US" sz="1200" b="1" i="0" u="none" strike="noStrike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6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0CD7A-BECF-4730-9254-5889E40F0419}"/>
              </a:ext>
            </a:extLst>
          </p:cNvPr>
          <p:cNvSpPr txBox="1"/>
          <p:nvPr/>
        </p:nvSpPr>
        <p:spPr>
          <a:xfrm>
            <a:off x="2192784" y="1587125"/>
            <a:ext cx="6944558" cy="368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600"/>
              </a:spcBef>
              <a:spcAft>
                <a:spcPts val="0"/>
              </a:spcAft>
            </a:pPr>
            <a:r>
              <a:rPr lang="en-US" sz="1400" b="1" i="0" u="sng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Technology Stack For App Development</a:t>
            </a:r>
            <a:endParaRPr lang="en-US" b="1" dirty="0">
              <a:effectLst/>
            </a:endParaRPr>
          </a:p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sz="1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Development Stack</a:t>
            </a:r>
            <a:endParaRPr lang="en-US" sz="14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Angular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HTML/CSS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BOOTSTRAP</a:t>
            </a:r>
          </a:p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sz="1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Development Stack</a:t>
            </a:r>
            <a:endParaRPr lang="en-US" sz="14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Spring-Boot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Hibernate for ORM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/Oracle for database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Testing using Junit Mockito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Other</a:t>
            </a:r>
            <a:endParaRPr lang="en-US" sz="14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IDE for Backend : Eclipse/ STS</a:t>
            </a:r>
            <a:endParaRPr lang="en-US" sz="13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IDE for </a:t>
            </a:r>
            <a:r>
              <a:rPr lang="en-US" sz="13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lang="en-US" sz="13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en-US" sz="13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vsCode</a:t>
            </a:r>
            <a:endParaRPr lang="en-US" sz="14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20B-704F-4E62-8899-8795183B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20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7301-04E5-408D-A486-6635E036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1751"/>
            <a:ext cx="9905999" cy="453945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the entire access to all other modules, It can login to the app and can enter the details of staff, project, view bugs send from the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ustomers. The admin can also assign work to staffs, view bug case flow status details, send messages to customers using this bug tracking application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login to the site using username and password. Then he/she can view the all bugs assigned to them and able to check tickets based on critical level and status. He can directly give solution message to customers or he/she can assign the bugs to other staffs if the bug is related to them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view bugs case flow details with which he/she is involved. The customer registers in to the applications and login to the site using username and password. Whenever a bug is raised from his software, he sends the bug details to the administrator with print screen of the bug generated. He/she may see the bug case flow details and bug status along with remedy details at any time using the ticket number generated during new bug entry.</a:t>
            </a:r>
            <a:endParaRPr lang="en-US" sz="17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dirty="0"/>
            </a:b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6483-FAE4-441A-A494-CE8258F0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230820"/>
            <a:ext cx="10061990" cy="87888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2F94-2BE4-4798-92D1-472615B1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9709"/>
            <a:ext cx="10376514" cy="5193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Employee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projects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tasks to the employees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messages to the customer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update critical level of the bug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the bug and send solution to the customer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critical level and status of the ticket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bugs to other employees if its not related to him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 into the website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 ticket for the bug encountered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ticket details using ticket id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DFA7-AF93-4290-9474-5EFB1F24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198C7-1D81-497B-A142-587F1B89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4" y="1917685"/>
            <a:ext cx="8234273" cy="4113212"/>
          </a:xfrm>
        </p:spPr>
      </p:pic>
    </p:spTree>
    <p:extLst>
      <p:ext uri="{BB962C8B-B14F-4D97-AF65-F5344CB8AC3E}">
        <p14:creationId xmlns:p14="http://schemas.microsoft.com/office/powerpoint/2010/main" val="1097020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584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</vt:lpstr>
      <vt:lpstr>Symbol</vt:lpstr>
      <vt:lpstr>Times New Roman</vt:lpstr>
      <vt:lpstr>Tw Cen MT</vt:lpstr>
      <vt:lpstr>Circuit</vt:lpstr>
      <vt:lpstr>EBUG TRACKER-BUG TRACKING SYStem</vt:lpstr>
      <vt:lpstr>ABstract</vt:lpstr>
      <vt:lpstr>Purpose of the Project</vt:lpstr>
      <vt:lpstr>Software requirement specification</vt:lpstr>
      <vt:lpstr>PowerPoint Presentation</vt:lpstr>
      <vt:lpstr>Functional requirements</vt:lpstr>
      <vt:lpstr>Functionalities of Each module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EBUG TRACKER-BUG TRACKING SYStem</dc:title>
  <dc:creator>AMULYA REDDY BENDHI</dc:creator>
  <cp:lastModifiedBy>AMULYA REDDY BENDHI</cp:lastModifiedBy>
  <cp:revision>9</cp:revision>
  <dcterms:created xsi:type="dcterms:W3CDTF">2021-01-18T08:38:20Z</dcterms:created>
  <dcterms:modified xsi:type="dcterms:W3CDTF">2021-01-18T10:25:13Z</dcterms:modified>
</cp:coreProperties>
</file>