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822C-38FB-5519-C402-48F9C956D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6C265-0798-8261-5DAD-D9348A62A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4B64-993E-9071-D0EE-6C0C0DD9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95ED-A6B9-49E3-824E-B28097BBB17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3523D-695B-80CF-8688-5A50133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0A5D2-0CAE-98BE-1417-F53D4CE0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C665-2B0F-49C9-9CB4-5CCDEF3DB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59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0AC0-E17C-7154-E3B1-50B7F12F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DCAD2-2982-40BF-8E3F-275A59CBB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E69E0-05F7-52FA-0DA4-1661E3F33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95ED-A6B9-49E3-824E-B28097BBB17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0B92-1FB2-9CF9-1F24-84B42515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05946-9310-081A-918B-020384F5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C665-2B0F-49C9-9CB4-5CCDEF3DB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94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32732-7817-6C55-E44B-CBD1E63E3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E580E-88F3-1771-1BFD-869515B56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EEBE2-1476-4D08-1ADD-9472966E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95ED-A6B9-49E3-824E-B28097BBB17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E4BC0-B448-18F5-1B37-2376C5F5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7D41-4E34-5CA1-33B2-FF3B655F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C665-2B0F-49C9-9CB4-5CCDEF3DB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33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1B38-46A1-6DE3-7DFC-99B80B52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A84F-12D7-BCEE-A678-73273FAC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F5694-2B60-8FFE-94C2-CD079146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95ED-A6B9-49E3-824E-B28097BBB17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DCC2-AFD2-7DDE-E39F-DF0968D9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2294-8E63-E855-1859-5040EFEC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C665-2B0F-49C9-9CB4-5CCDEF3DB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91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87F4-3F60-356F-7EA8-CBB8EF94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8F9EF-034C-8709-3DDC-8EFF64E02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D87E8-2906-A5CF-84AD-2B6D928F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95ED-A6B9-49E3-824E-B28097BBB17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EB10-E789-20C0-5D70-D0EE4E23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A6530-F8F6-B335-0E46-A465B000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C665-2B0F-49C9-9CB4-5CCDEF3DB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49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AEE5-2E35-18BE-8FBF-B6430939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6080D-9418-9C64-47CE-37F30FCD2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CB885-63FE-FA9A-51E5-6A2C8360D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7DCAC-0091-C799-9293-A58246B2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95ED-A6B9-49E3-824E-B28097BBB17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E0694-B43C-5ADA-4487-432F75D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B4B80-9614-65CE-697A-B97889F4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C665-2B0F-49C9-9CB4-5CCDEF3DB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807B-FD77-86B6-CE8B-FFA65224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30974-4AB5-E227-8B26-082A7188B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04D43-2B70-EABE-007B-D8F606200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809F8-54FB-9B22-D63A-A74B78713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F9405-7B76-BDA2-5444-CA6BD5FEA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E654D-D1D4-5ABE-C8B9-D957D76C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95ED-A6B9-49E3-824E-B28097BBB17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4F275-6D85-419B-FF1C-88577797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61657-F468-4665-D442-D43BD92C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C665-2B0F-49C9-9CB4-5CCDEF3DB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9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870E-4C60-E510-A7C7-7AC3AA0B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5BFED-5207-EECE-0AAF-2AB6B77A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95ED-A6B9-49E3-824E-B28097BBB17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3E571-708C-FD4D-3968-E6CAA470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96D7B-E325-B8ED-3537-0C87D101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C665-2B0F-49C9-9CB4-5CCDEF3DB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1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CF822-729E-B048-2A1A-60EC431B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95ED-A6B9-49E3-824E-B28097BBB17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F14B0-D276-54EA-250C-0AC789F7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6799C-CD1D-DEF3-56A8-C5645CC2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C665-2B0F-49C9-9CB4-5CCDEF3DB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12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2FC4-924E-AA87-E8C0-DC242A3E2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99E7-DE6F-A4F8-A9A3-F92D37C61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023EB-4B94-2931-7261-3C933676E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72DFB-6019-BE4F-9AC5-5A77D987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95ED-A6B9-49E3-824E-B28097BBB17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2EE2D-3A26-D0A3-56D7-189916B2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70BA0-05F9-720A-4DAA-39F24718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C665-2B0F-49C9-9CB4-5CCDEF3DB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38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E6EC-5ABB-E2C6-44A4-07FAAF0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6CC8C-6787-CB00-43AF-5B2C3B799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4CE57-65FB-1FB8-7FD5-9C97655A6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3D073-B31E-948A-194B-20B3FEE6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95ED-A6B9-49E3-824E-B28097BBB17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1E8AD-C0D2-F0E2-3FAB-DC5C59C2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A4931-F0C1-B636-F6F3-241000E2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5C665-2B0F-49C9-9CB4-5CCDEF3DB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71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FDE03-4369-132C-F037-F46A258C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B49FA-B61A-ADBB-F223-ECBCBC8B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410A6-1012-2C17-815E-58685BB35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95ED-A6B9-49E3-824E-B28097BBB17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8DD73-9601-3548-E62A-3B170DFEA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25DDE-3772-621E-698B-F8CFF91BE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5C665-2B0F-49C9-9CB4-5CCDEF3DBB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1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B3CE223-A68E-2FAC-FB04-680AD83F2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Professional Powerpoint Background ...">
            <a:extLst>
              <a:ext uri="{FF2B5EF4-FFF2-40B4-BE49-F238E27FC236}">
                <a16:creationId xmlns:a16="http://schemas.microsoft.com/office/drawing/2014/main" id="{AE1904AE-C08C-9466-FB39-1DD0544C4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3221" cy="692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EE7CD-67EA-D3E2-C3F1-FE8D814554D8}"/>
              </a:ext>
            </a:extLst>
          </p:cNvPr>
          <p:cNvSpPr txBox="1"/>
          <p:nvPr/>
        </p:nvSpPr>
        <p:spPr>
          <a:xfrm>
            <a:off x="4200525" y="857249"/>
            <a:ext cx="7667625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Secure Login Form with GOOGLE reCAPTCHA</a:t>
            </a:r>
          </a:p>
          <a:p>
            <a:endParaRPr lang="en-US" sz="5400" dirty="0"/>
          </a:p>
          <a:p>
            <a:r>
              <a:rPr lang="en-US" sz="2800" dirty="0"/>
              <a:t>  </a:t>
            </a:r>
          </a:p>
          <a:p>
            <a:r>
              <a:rPr lang="en-US" sz="2800" dirty="0"/>
              <a:t>                                                             -Uma Sree</a:t>
            </a:r>
          </a:p>
          <a:p>
            <a:r>
              <a:rPr lang="en-US" sz="2800" dirty="0"/>
              <a:t>                                                              -12303980</a:t>
            </a:r>
          </a:p>
          <a:p>
            <a:r>
              <a:rPr lang="en-US" sz="2800" dirty="0"/>
              <a:t>                                                              -LPU</a:t>
            </a:r>
          </a:p>
          <a:p>
            <a:endParaRPr lang="en-US" sz="5400" dirty="0"/>
          </a:p>
          <a:p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6538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1842-79B3-DC72-15FF-A9FE0AD6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Blue Work Summary Corporate Promotion Report Modern Fashion Google Slides  Theme And Powerpoint Template - Slidesdocs">
            <a:extLst>
              <a:ext uri="{FF2B5EF4-FFF2-40B4-BE49-F238E27FC236}">
                <a16:creationId xmlns:a16="http://schemas.microsoft.com/office/drawing/2014/main" id="{25ED6E62-0765-6BC9-265D-893A42FBE4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43A6F-7DB7-AF90-C73F-AB345AC60490}"/>
              </a:ext>
            </a:extLst>
          </p:cNvPr>
          <p:cNvSpPr txBox="1"/>
          <p:nvPr/>
        </p:nvSpPr>
        <p:spPr>
          <a:xfrm>
            <a:off x="1695450" y="2184400"/>
            <a:ext cx="9182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CAPTCHA stands for 'Completely Automated Public Turing test to tell Computers and Humans Apart'.</a:t>
            </a:r>
          </a:p>
          <a:p>
            <a:r>
              <a:rPr lang="en-US" sz="2800" dirty="0"/>
              <a:t>• It helps to protect websites from bots and automated abuse.</a:t>
            </a:r>
          </a:p>
          <a:p>
            <a:r>
              <a:rPr lang="en-US" sz="2800" dirty="0"/>
              <a:t>• This project implements a login form integrated with Google reCAPTCHA v2.</a:t>
            </a:r>
          </a:p>
          <a:p>
            <a:r>
              <a:rPr lang="en-US" sz="2800" dirty="0"/>
              <a:t>• Purpose: To prevent bots from submitting the login form.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E24FF-F2DF-132F-53DD-9AC4772E3664}"/>
              </a:ext>
            </a:extLst>
          </p:cNvPr>
          <p:cNvSpPr txBox="1"/>
          <p:nvPr/>
        </p:nvSpPr>
        <p:spPr>
          <a:xfrm>
            <a:off x="1104900" y="714374"/>
            <a:ext cx="5648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INTRODUCTION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72643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A2CB-EB7F-BCBF-1957-06930C04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Green Powerpoint Background Images - Free Download on Freepik">
            <a:extLst>
              <a:ext uri="{FF2B5EF4-FFF2-40B4-BE49-F238E27FC236}">
                <a16:creationId xmlns:a16="http://schemas.microsoft.com/office/drawing/2014/main" id="{8D664744-7FF0-3B73-8DE7-3750B25F55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FDD965-2924-6919-8BDE-3E305865D12C}"/>
              </a:ext>
            </a:extLst>
          </p:cNvPr>
          <p:cNvSpPr txBox="1"/>
          <p:nvPr/>
        </p:nvSpPr>
        <p:spPr>
          <a:xfrm>
            <a:off x="3286125" y="1095375"/>
            <a:ext cx="6237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TECHNOLOGIES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81D2E-30CF-A308-9B20-38BC825F8FAF}"/>
              </a:ext>
            </a:extLst>
          </p:cNvPr>
          <p:cNvSpPr txBox="1"/>
          <p:nvPr/>
        </p:nvSpPr>
        <p:spPr>
          <a:xfrm>
            <a:off x="1257300" y="2133600"/>
            <a:ext cx="92731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• HTML5 – For form structure.</a:t>
            </a:r>
          </a:p>
          <a:p>
            <a:r>
              <a:rPr lang="en-IN" sz="3600" dirty="0"/>
              <a:t>• CSS3 – For styling.</a:t>
            </a:r>
          </a:p>
          <a:p>
            <a:r>
              <a:rPr lang="en-IN" sz="3600" dirty="0"/>
              <a:t>• PHP – Backend logic and CAPTCHA verification.</a:t>
            </a:r>
          </a:p>
          <a:p>
            <a:r>
              <a:rPr lang="en-IN" sz="3600" dirty="0"/>
              <a:t>• Google reCAPTCHA – For user verification.</a:t>
            </a:r>
          </a:p>
          <a:p>
            <a:r>
              <a:rPr lang="en-IN" sz="3600" dirty="0"/>
              <a:t>• XAMPP – For local server execution.</a:t>
            </a:r>
          </a:p>
        </p:txBody>
      </p:sp>
    </p:spTree>
    <p:extLst>
      <p:ext uri="{BB962C8B-B14F-4D97-AF65-F5344CB8AC3E}">
        <p14:creationId xmlns:p14="http://schemas.microsoft.com/office/powerpoint/2010/main" val="220305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677D-7742-A066-911F-8D06A6F7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Blue Powerpoint Background Images ...">
            <a:extLst>
              <a:ext uri="{FF2B5EF4-FFF2-40B4-BE49-F238E27FC236}">
                <a16:creationId xmlns:a16="http://schemas.microsoft.com/office/drawing/2014/main" id="{FE15C99A-162E-D316-EA91-C418C5496C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DB85F7-7C2C-F433-7289-E98D37C996C7}"/>
              </a:ext>
            </a:extLst>
          </p:cNvPr>
          <p:cNvSpPr txBox="1"/>
          <p:nvPr/>
        </p:nvSpPr>
        <p:spPr>
          <a:xfrm>
            <a:off x="685800" y="514350"/>
            <a:ext cx="7589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SYSTEM ARCHITECTURE</a:t>
            </a:r>
            <a:endParaRPr lang="en-IN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052F7-DB6B-44D8-0083-0A6BDFD6B0C1}"/>
              </a:ext>
            </a:extLst>
          </p:cNvPr>
          <p:cNvSpPr txBox="1"/>
          <p:nvPr/>
        </p:nvSpPr>
        <p:spPr>
          <a:xfrm>
            <a:off x="2343150" y="1914525"/>
            <a:ext cx="90415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1. User opens the login form.</a:t>
            </a:r>
          </a:p>
          <a:p>
            <a:r>
              <a:rPr lang="en-US" sz="3600" dirty="0"/>
              <a:t>2. Enters credentials and solves CAPTCHA.</a:t>
            </a:r>
          </a:p>
          <a:p>
            <a:r>
              <a:rPr lang="en-US" sz="3600" dirty="0"/>
              <a:t>3. PHP sends CAPTCHA response to Google API.</a:t>
            </a:r>
          </a:p>
          <a:p>
            <a:r>
              <a:rPr lang="en-US" sz="3600" dirty="0"/>
              <a:t>4. Google verifies and returns result.</a:t>
            </a:r>
          </a:p>
          <a:p>
            <a:r>
              <a:rPr lang="en-US" sz="3600" dirty="0"/>
              <a:t>5. System grants/denies access.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45552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DF54-E29A-A478-B239-BFDDC3ED3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Cute Green Powerpoint Background ...">
            <a:extLst>
              <a:ext uri="{FF2B5EF4-FFF2-40B4-BE49-F238E27FC236}">
                <a16:creationId xmlns:a16="http://schemas.microsoft.com/office/drawing/2014/main" id="{69191D5C-04CE-4FD3-3FA4-A95530ED58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F2101E-59E5-DA05-2042-2FF59CA8D2FC}"/>
              </a:ext>
            </a:extLst>
          </p:cNvPr>
          <p:cNvSpPr txBox="1"/>
          <p:nvPr/>
        </p:nvSpPr>
        <p:spPr>
          <a:xfrm>
            <a:off x="609600" y="447675"/>
            <a:ext cx="9333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IMPLEMENTATION AND OUTPUT</a:t>
            </a:r>
            <a:endParaRPr lang="en-IN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D1059-4AE6-C87D-9EE4-2ED289426460}"/>
              </a:ext>
            </a:extLst>
          </p:cNvPr>
          <p:cNvSpPr txBox="1"/>
          <p:nvPr/>
        </p:nvSpPr>
        <p:spPr>
          <a:xfrm>
            <a:off x="609600" y="1399699"/>
            <a:ext cx="101536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IMPLEMENTATION:</a:t>
            </a:r>
          </a:p>
          <a:p>
            <a:r>
              <a:rPr lang="en-US" sz="2400" dirty="0"/>
              <a:t>                 • Form includes username, password, and reCAPTCHA.</a:t>
            </a:r>
          </a:p>
          <a:p>
            <a:r>
              <a:rPr lang="en-US" sz="2400" dirty="0"/>
              <a:t>                 • CAPTCHA key used: Google test key.</a:t>
            </a:r>
          </a:p>
          <a:p>
            <a:r>
              <a:rPr lang="en-US" sz="2400" dirty="0"/>
              <a:t>                 • PHP verifies CAPTCHA server-side.</a:t>
            </a:r>
          </a:p>
          <a:p>
            <a:r>
              <a:rPr lang="en-US" sz="2400" dirty="0"/>
              <a:t>                 • Feedback shown: 'CAPTCHA Verified' or 'Failed'.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13A8A-79C0-AD13-D101-A051A34E531F}"/>
              </a:ext>
            </a:extLst>
          </p:cNvPr>
          <p:cNvSpPr txBox="1"/>
          <p:nvPr/>
        </p:nvSpPr>
        <p:spPr>
          <a:xfrm>
            <a:off x="609600" y="3400248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OUTPUT:</a:t>
            </a:r>
          </a:p>
          <a:p>
            <a:r>
              <a:rPr lang="en-US" sz="2400" dirty="0"/>
              <a:t>                 • Successful login shows verification success message.</a:t>
            </a:r>
          </a:p>
          <a:p>
            <a:r>
              <a:rPr lang="en-US" sz="2400" dirty="0"/>
              <a:t>                 • Wrong or no CAPTCHA shows error.</a:t>
            </a:r>
          </a:p>
          <a:p>
            <a:r>
              <a:rPr lang="en-US" sz="2400" dirty="0"/>
              <a:t>                 • Runs locally using XAMPP or online with free hosting</a:t>
            </a:r>
            <a:r>
              <a:rPr lang="en-US" sz="3200" dirty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7456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4" descr="Clean Green Business Motivation Simple Minimalist Powerpoint Background For  Free Download - Slidesdocs">
            <a:extLst>
              <a:ext uri="{FF2B5EF4-FFF2-40B4-BE49-F238E27FC236}">
                <a16:creationId xmlns:a16="http://schemas.microsoft.com/office/drawing/2014/main" id="{DC0D59E6-9F59-8AF2-A5F3-73DB12F41F9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186" name="Picture 18" descr="Pastel Green Background for PPT and ...">
            <a:extLst>
              <a:ext uri="{FF2B5EF4-FFF2-40B4-BE49-F238E27FC236}">
                <a16:creationId xmlns:a16="http://schemas.microsoft.com/office/drawing/2014/main" id="{C8FE8E67-61CB-F49A-22CC-05AF93016F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133FB8-C56F-7651-92D7-C8B653304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372599" cy="685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8F9443-B07E-A4FE-3778-7EB38F0BC885}"/>
              </a:ext>
            </a:extLst>
          </p:cNvPr>
          <p:cNvSpPr txBox="1"/>
          <p:nvPr/>
        </p:nvSpPr>
        <p:spPr>
          <a:xfrm>
            <a:off x="9810750" y="1085850"/>
            <a:ext cx="21907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HTML page where login form will open </a:t>
            </a:r>
          </a:p>
          <a:p>
            <a:r>
              <a:rPr lang="en-US" sz="3200" dirty="0"/>
              <a:t>2. This is the Test reCAPTCHA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8269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A707-D386-1B13-6FB0-A99D54F7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C367C-CADE-BF71-CD44-C4493B75B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036" y="1825625"/>
            <a:ext cx="9119928" cy="4351338"/>
          </a:xfrm>
        </p:spPr>
      </p:pic>
      <p:pic>
        <p:nvPicPr>
          <p:cNvPr id="8194" name="Picture 2" descr="Pastel Green Background for PPT and ...">
            <a:extLst>
              <a:ext uri="{FF2B5EF4-FFF2-40B4-BE49-F238E27FC236}">
                <a16:creationId xmlns:a16="http://schemas.microsoft.com/office/drawing/2014/main" id="{21C3B50E-E293-4683-49EB-B24EDCAB3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01005-8995-D4BB-0806-F576D24FD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505701" cy="6981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D7C9C3-5647-5188-CF54-52BF3B4ABCDE}"/>
              </a:ext>
            </a:extLst>
          </p:cNvPr>
          <p:cNvSpPr txBox="1"/>
          <p:nvPr/>
        </p:nvSpPr>
        <p:spPr>
          <a:xfrm>
            <a:off x="8429625" y="1485900"/>
            <a:ext cx="27717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1. After Login If its Successfully verified.</a:t>
            </a:r>
          </a:p>
          <a:p>
            <a:r>
              <a:rPr lang="en-US" sz="4000" dirty="0"/>
              <a:t>2. If not then we get Error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11570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0970-6264-24DB-61E6-8B6D54B6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51FA-8157-391F-4EED-9ECC2FFA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Backgrounds | Free PowerPoint templates and Google slides themes">
            <a:extLst>
              <a:ext uri="{FF2B5EF4-FFF2-40B4-BE49-F238E27FC236}">
                <a16:creationId xmlns:a16="http://schemas.microsoft.com/office/drawing/2014/main" id="{3EB0827B-CCBC-A9D6-C6FD-6DACF886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CF5FDB-80E9-B5C1-523C-9778172715DB}"/>
              </a:ext>
            </a:extLst>
          </p:cNvPr>
          <p:cNvSpPr txBox="1"/>
          <p:nvPr/>
        </p:nvSpPr>
        <p:spPr>
          <a:xfrm>
            <a:off x="838200" y="581025"/>
            <a:ext cx="104013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CONCLUSION:</a:t>
            </a:r>
          </a:p>
          <a:p>
            <a:r>
              <a:rPr lang="en-US" sz="3200" dirty="0"/>
              <a:t>             </a:t>
            </a:r>
            <a:r>
              <a:rPr lang="en-US" sz="3600" dirty="0"/>
              <a:t>• CAPTCHA secures login from bots.</a:t>
            </a:r>
          </a:p>
          <a:p>
            <a:r>
              <a:rPr lang="en-US" sz="3600" dirty="0"/>
              <a:t>             • Easy to implement with test keys.</a:t>
            </a:r>
          </a:p>
          <a:p>
            <a:r>
              <a:rPr lang="en-US" sz="3600" dirty="0"/>
              <a:t>             • Portable and sharable project.</a:t>
            </a:r>
          </a:p>
          <a:p>
            <a:r>
              <a:rPr lang="en-US" sz="3600" dirty="0"/>
              <a:t>             • Useful for real-world secure form designs.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177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299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sithureddy05@outlook.com</dc:creator>
  <cp:lastModifiedBy>sithureddy05@outlook.com</cp:lastModifiedBy>
  <cp:revision>1</cp:revision>
  <dcterms:created xsi:type="dcterms:W3CDTF">2025-07-08T04:01:45Z</dcterms:created>
  <dcterms:modified xsi:type="dcterms:W3CDTF">2025-07-08T04:16:34Z</dcterms:modified>
</cp:coreProperties>
</file>