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58A3-870F-442F-92FB-AF06C4D5BA08}" type="datetimeFigureOut">
              <a:rPr lang="en-US" smtClean="0"/>
              <a:t>24/04/2022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E2-5990-4C7C-8E90-6EC816E3A8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58A3-870F-442F-92FB-AF06C4D5BA08}" type="datetimeFigureOut">
              <a:rPr lang="en-US" smtClean="0"/>
              <a:t>24/04/2022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E2-5990-4C7C-8E90-6EC816E3A8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58A3-870F-442F-92FB-AF06C4D5BA08}" type="datetimeFigureOut">
              <a:rPr lang="en-US" smtClean="0"/>
              <a:t>24/04/2022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E2-5990-4C7C-8E90-6EC816E3A8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58A3-870F-442F-92FB-AF06C4D5BA08}" type="datetimeFigureOut">
              <a:rPr lang="en-US" smtClean="0"/>
              <a:t>24/04/2022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E2-5990-4C7C-8E90-6EC816E3A8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58A3-870F-442F-92FB-AF06C4D5BA08}" type="datetimeFigureOut">
              <a:rPr lang="en-US" smtClean="0"/>
              <a:t>24/04/2022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E2-5990-4C7C-8E90-6EC816E3A8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58A3-870F-442F-92FB-AF06C4D5BA08}" type="datetimeFigureOut">
              <a:rPr lang="en-US" smtClean="0"/>
              <a:t>24/04/2022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E2-5990-4C7C-8E90-6EC816E3A8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58A3-870F-442F-92FB-AF06C4D5BA08}" type="datetimeFigureOut">
              <a:rPr lang="en-US" smtClean="0"/>
              <a:t>24/04/2022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E2-5990-4C7C-8E90-6EC816E3A8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58A3-870F-442F-92FB-AF06C4D5BA08}" type="datetimeFigureOut">
              <a:rPr lang="en-US" smtClean="0"/>
              <a:t>24/04/2022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E2-5990-4C7C-8E90-6EC816E3A8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58A3-870F-442F-92FB-AF06C4D5BA08}" type="datetimeFigureOut">
              <a:rPr lang="en-US" smtClean="0"/>
              <a:t>24/04/2022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E2-5990-4C7C-8E90-6EC816E3A8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58A3-870F-442F-92FB-AF06C4D5BA08}" type="datetimeFigureOut">
              <a:rPr lang="en-US" smtClean="0"/>
              <a:t>24/04/2022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AE2-5990-4C7C-8E90-6EC816E3A8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58A3-870F-442F-92FB-AF06C4D5BA08}" type="datetimeFigureOut">
              <a:rPr lang="en-US" smtClean="0"/>
              <a:t>24/04/2022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5EAE2-5990-4C7C-8E90-6EC816E3A8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A25EAE2-5990-4C7C-8E90-6EC816E3A8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22258A3-870F-442F-92FB-AF06C4D5BA08}" type="datetimeFigureOut">
              <a:rPr lang="en-US" smtClean="0"/>
              <a:t>24/04/2022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14600"/>
          </a:xfrm>
        </p:spPr>
        <p:txBody>
          <a:bodyPr/>
          <a:lstStyle/>
          <a:p>
            <a:r>
              <a:rPr lang="en-US" sz="4800" dirty="0" smtClean="0"/>
              <a:t>Level-3       </a:t>
            </a:r>
            <a:br>
              <a:rPr lang="en-US" sz="4800" dirty="0" smtClean="0"/>
            </a:br>
            <a:r>
              <a:rPr lang="en-US" sz="4800" dirty="0" smtClean="0"/>
              <a:t>C1 S1-Practice</a:t>
            </a:r>
            <a:br>
              <a:rPr lang="en-US" sz="4800" dirty="0" smtClean="0"/>
            </a:br>
            <a:r>
              <a:rPr lang="en-US" sz="4800" dirty="0" smtClean="0"/>
              <a:t>Introduction to Time Series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6434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Wireless automated ECG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CONTEXT:-  </a:t>
            </a:r>
            <a:r>
              <a:rPr lang="en-US" dirty="0" smtClean="0"/>
              <a:t>Develop a system to get live ECG data for senior citizens. The tool should warn the user when an unusual behavior is detected.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b="1" dirty="0" smtClean="0"/>
              <a:t>BUSINESS GOAL:-  </a:t>
            </a:r>
          </a:p>
          <a:p>
            <a:pPr marL="123444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dirty="0" smtClean="0"/>
              <a:t>Improve user health</a:t>
            </a:r>
          </a:p>
          <a:p>
            <a:pPr marL="123444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dirty="0" smtClean="0"/>
              <a:t>Increase user satisfaction</a:t>
            </a:r>
          </a:p>
          <a:p>
            <a:pPr marL="123444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dirty="0" smtClean="0"/>
              <a:t>Awareness about user’s health condition</a:t>
            </a:r>
          </a:p>
          <a:p>
            <a:pPr marL="123444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dirty="0" smtClean="0"/>
              <a:t>Therefore , increasing companies profit</a:t>
            </a:r>
          </a:p>
          <a:p>
            <a:pPr marL="777240" lvl="2" indent="0">
              <a:buClr>
                <a:schemeClr val="tx1"/>
              </a:buClr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/>
              <a:t>TIME SERIES DATA MINING TASK:-  </a:t>
            </a:r>
            <a:r>
              <a:rPr lang="en-US" dirty="0" smtClean="0"/>
              <a:t>Automated anomaly detection on a live received time series.</a:t>
            </a:r>
            <a:endParaRPr lang="en-US" b="1" dirty="0" smtClean="0"/>
          </a:p>
          <a:p>
            <a:pPr marL="114300" indent="0">
              <a:buClr>
                <a:schemeClr val="tx1"/>
              </a:buClr>
              <a:buNone/>
            </a:pPr>
            <a:endParaRPr lang="en-US" dirty="0" smtClean="0"/>
          </a:p>
          <a:p>
            <a:pPr marL="571500" indent="-457200">
              <a:buClr>
                <a:schemeClr val="tx1"/>
              </a:buClr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389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5943600"/>
          </a:xfrm>
        </p:spPr>
        <p:txBody>
          <a:bodyPr/>
          <a:lstStyle/>
          <a:p>
            <a:r>
              <a:rPr lang="en-US" b="1" dirty="0" smtClean="0"/>
              <a:t>INCOMIND DATA:- </a:t>
            </a:r>
            <a:r>
              <a:rPr lang="en-US" dirty="0" smtClean="0"/>
              <a:t>A measurement per fixed time interval(e.g. 30 per second)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Resulting in a time series containing a timestamp and the corresponding activity of the heart.</a:t>
            </a:r>
          </a:p>
          <a:p>
            <a:pPr marL="777240" lvl="2" indent="0">
              <a:buNone/>
            </a:pPr>
            <a:endParaRPr lang="en-US" dirty="0" smtClean="0"/>
          </a:p>
          <a:p>
            <a:r>
              <a:rPr lang="en-US" b="1" dirty="0" smtClean="0"/>
              <a:t>PROCESSING:-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As the values come from a sensor, they might be corrupted by noise and outliers.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1800" dirty="0" smtClean="0"/>
              <a:t>Preprocessing necessary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Anomaly detection can be done using a deep learning approach.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In case of a serious anomaly , send an alarm to the user. If the user is not able to respond , contact the near hospital or connect a call to the ambulance directly.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0047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</TotalTime>
  <Words>170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Level-3        C1 S1-Practice Introduction to Time Series</vt:lpstr>
      <vt:lpstr>Wireless automated ECG system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Level-3        C1 S1-Practice Introduction to Time Series</dc:title>
  <dc:creator>Windows User</dc:creator>
  <cp:lastModifiedBy>Windows User</cp:lastModifiedBy>
  <cp:revision>3</cp:revision>
  <dcterms:created xsi:type="dcterms:W3CDTF">2022-04-24T16:31:11Z</dcterms:created>
  <dcterms:modified xsi:type="dcterms:W3CDTF">2022-04-24T16:57:43Z</dcterms:modified>
</cp:coreProperties>
</file>