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243D-F24C-41EF-807C-80C215D569CA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F1BF-ECEE-4E68-B842-3BA55F8F10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3429000"/>
          </a:xfrm>
        </p:spPr>
        <p:txBody>
          <a:bodyPr>
            <a:normAutofit/>
          </a:bodyPr>
          <a:lstStyle/>
          <a:p>
            <a:r>
              <a:rPr lang="en-US" b="1" dirty="0" smtClean="0"/>
              <a:t> PF Semester Project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Project Title: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Multiplayer Tic Tac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Team Members: </a:t>
            </a:r>
          </a:p>
          <a:p>
            <a:pPr algn="l"/>
            <a:r>
              <a:rPr lang="en-US" dirty="0" smtClean="0"/>
              <a:t>1. Muhammad Umair Nadeem.</a:t>
            </a:r>
          </a:p>
          <a:p>
            <a:pPr algn="l"/>
            <a:r>
              <a:rPr lang="en-US" dirty="0" smtClean="0"/>
              <a:t>2. Muhammad Mansoor.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game is played between two users.</a:t>
            </a:r>
          </a:p>
          <a:p>
            <a:r>
              <a:rPr lang="en-US" dirty="0" smtClean="0"/>
              <a:t>Each user has it own console.</a:t>
            </a:r>
          </a:p>
          <a:p>
            <a:r>
              <a:rPr lang="en-US" dirty="0" smtClean="0"/>
              <a:t>Both consoles have same IP and connected by sockets.</a:t>
            </a:r>
          </a:p>
          <a:p>
            <a:r>
              <a:rPr lang="en-US" dirty="0" smtClean="0"/>
              <a:t>Each send packets to each other by using TCP protocol.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Consoles</a:t>
            </a:r>
            <a:endParaRPr lang="en-US" b="1" u="sng" dirty="0"/>
          </a:p>
        </p:txBody>
      </p:sp>
      <p:pic>
        <p:nvPicPr>
          <p:cNvPr id="4" name="Content Placeholder 3" descr="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678" y="1600200"/>
            <a:ext cx="9083322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Get Started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player plays as a host and other one as a client.</a:t>
            </a:r>
          </a:p>
          <a:p>
            <a:endParaRPr lang="en-US" dirty="0"/>
          </a:p>
          <a:p>
            <a:r>
              <a:rPr lang="en-US" dirty="0" smtClean="0"/>
              <a:t>Host is player one and has a mark (X).</a:t>
            </a:r>
          </a:p>
          <a:p>
            <a:r>
              <a:rPr lang="en-US" dirty="0" smtClean="0"/>
              <a:t>Client is player two and has a mark (O).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e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4000" cy="670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Overwrite error</a:t>
            </a:r>
            <a:endParaRPr lang="en-US" b="1" u="sng" dirty="0"/>
          </a:p>
        </p:txBody>
      </p:sp>
      <p:pic>
        <p:nvPicPr>
          <p:cNvPr id="4" name="Content Placeholder 3" descr="invali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Win!</a:t>
            </a:r>
            <a:endParaRPr lang="en-US" b="1" u="sng" dirty="0"/>
          </a:p>
        </p:txBody>
      </p:sp>
      <p:pic>
        <p:nvPicPr>
          <p:cNvPr id="4" name="Content Placeholder 3" descr="w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1"/>
            <a:ext cx="9218788" cy="5486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Draw</a:t>
            </a:r>
            <a:endParaRPr lang="en-US" b="1" u="sng" dirty="0"/>
          </a:p>
        </p:txBody>
      </p:sp>
      <p:pic>
        <p:nvPicPr>
          <p:cNvPr id="4" name="Content Placeholder 3" descr="dra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100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PF Semester Project  Project Title:  Multiplayer Tic Tac Toe</vt:lpstr>
      <vt:lpstr>Introduction</vt:lpstr>
      <vt:lpstr>Consoles</vt:lpstr>
      <vt:lpstr>Get Started</vt:lpstr>
      <vt:lpstr>Slide 5</vt:lpstr>
      <vt:lpstr>Overwrite error</vt:lpstr>
      <vt:lpstr>Win!</vt:lpstr>
      <vt:lpstr>Draw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 Semester Project  Project Title:  Multiplayer Tic Tac Toe</dc:title>
  <dc:creator>UMAIR</dc:creator>
  <cp:lastModifiedBy>UMAIR</cp:lastModifiedBy>
  <cp:revision>26</cp:revision>
  <dcterms:created xsi:type="dcterms:W3CDTF">2018-12-30T13:19:53Z</dcterms:created>
  <dcterms:modified xsi:type="dcterms:W3CDTF">2018-12-30T17:46:42Z</dcterms:modified>
</cp:coreProperties>
</file>