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p:cViewPr varScale="1">
        <p:scale>
          <a:sx n="117" d="100"/>
          <a:sy n="117" d="100"/>
        </p:scale>
        <p:origin x="400" y="16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5/24/20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5/24/20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5/24/20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5/24/20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5/24/20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5/24/20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5/24/20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5/24/20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5/24/20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5/24/20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5/24/20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Umberto </a:t>
            </a:r>
            <a:r>
              <a:rPr lang="en-US" dirty="0" err="1"/>
              <a:t>Cotroneo</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Macintosh PowerPoint</Application>
  <PresentationFormat>Personalizzato</PresentationFormat>
  <Paragraphs>55</Paragraphs>
  <Slides>6</Slides>
  <Notes>5</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Umberto Cotroneo</cp:lastModifiedBy>
  <cp:revision>5</cp:revision>
  <dcterms:created xsi:type="dcterms:W3CDTF">2020-01-05T08:05:09Z</dcterms:created>
  <dcterms:modified xsi:type="dcterms:W3CDTF">2020-05-24T14:48:20Z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