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8" r:id="rId1"/>
  </p:sldMasterIdLst>
  <p:notesMasterIdLst>
    <p:notesMasterId r:id="rId9"/>
  </p:notesMasterIdLst>
  <p:sldIdLst>
    <p:sldId id="256" r:id="rId2"/>
    <p:sldId id="310" r:id="rId3"/>
    <p:sldId id="261" r:id="rId4"/>
    <p:sldId id="306" r:id="rId5"/>
    <p:sldId id="311" r:id="rId6"/>
    <p:sldId id="298" r:id="rId7"/>
    <p:sldId id="271" r:id="rId8"/>
  </p:sldIdLst>
  <p:sldSz cx="9144000" cy="5143500" type="screen16x9"/>
  <p:notesSz cx="6858000" cy="9144000"/>
  <p:embeddedFontLst>
    <p:embeddedFont>
      <p:font typeface="Assistant" pitchFamily="2" charset="-79"/>
      <p:regular r:id="rId10"/>
      <p:bold r:id="rId11"/>
    </p:embeddedFon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Lato Light" panose="020F0502020204030203" pitchFamily="34" charset="0"/>
      <p:regular r:id="rId16"/>
      <p:italic r:id="rId17"/>
    </p:embeddedFont>
    <p:embeddedFont>
      <p:font typeface="Nunito Light" pitchFamily="2" charset="0"/>
      <p:regular r:id="rId18"/>
      <p: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  <p:embeddedFont>
      <p:font typeface="Yu Gothic UI Semibold" panose="020B0700000000000000" pitchFamily="34" charset="-128"/>
      <p:bold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BF9"/>
    <a:srgbClr val="4A66AC"/>
    <a:srgbClr val="328BC3"/>
    <a:srgbClr val="A384F0"/>
    <a:srgbClr val="7030A0"/>
    <a:srgbClr val="598BBE"/>
    <a:srgbClr val="FFFFFF"/>
    <a:srgbClr val="78A6D4"/>
    <a:srgbClr val="AFBBDA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F01DE-B1C6-4B0A-AEEB-12A83F474F38}" v="1" dt="2024-04-07T15:50:49.067"/>
  </p1510:revLst>
</p1510:revInfo>
</file>

<file path=ppt/tableStyles.xml><?xml version="1.0" encoding="utf-8"?>
<a:tblStyleLst xmlns:a="http://schemas.openxmlformats.org/drawingml/2006/main" def="{6CFFEF08-818F-4307-B5B0-A28C4B5B7D8E}">
  <a:tblStyle styleId="{6CFFEF08-818F-4307-B5B0-A28C4B5B7D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458F6B-4CDB-4A10-A25F-A65FB50613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font" Target="fonts/font30.fntdata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font" Target="fonts/font3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font" Target="fonts/font29.fntdata"/><Relationship Id="rId46" Type="http://schemas.microsoft.com/office/2016/11/relationships/changesInfo" Target="changesInfos/changesInfo1.xml"/><Relationship Id="rId20" Type="http://schemas.openxmlformats.org/officeDocument/2006/relationships/font" Target="fonts/font11.fntdata"/><Relationship Id="rId41" Type="http://schemas.openxmlformats.org/officeDocument/2006/relationships/font" Target="fonts/font3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ovano  Umberto" userId="b87a0825-020a-4336-93db-6a2d410fb9a5" providerId="ADAL" clId="{390F01DE-B1C6-4B0A-AEEB-12A83F474F38}"/>
    <pc:docChg chg="delSld modSld">
      <pc:chgData name="Pirovano  Umberto" userId="b87a0825-020a-4336-93db-6a2d410fb9a5" providerId="ADAL" clId="{390F01DE-B1C6-4B0A-AEEB-12A83F474F38}" dt="2024-04-07T15:50:49.065" v="2" actId="20577"/>
      <pc:docMkLst>
        <pc:docMk/>
      </pc:docMkLst>
      <pc:sldChg chg="del">
        <pc:chgData name="Pirovano  Umberto" userId="b87a0825-020a-4336-93db-6a2d410fb9a5" providerId="ADAL" clId="{390F01DE-B1C6-4B0A-AEEB-12A83F474F38}" dt="2024-04-07T14:52:12.834" v="0" actId="2696"/>
        <pc:sldMkLst>
          <pc:docMk/>
          <pc:sldMk cId="2704088120" sldId="301"/>
        </pc:sldMkLst>
      </pc:sldChg>
      <pc:sldChg chg="del">
        <pc:chgData name="Pirovano  Umberto" userId="b87a0825-020a-4336-93db-6a2d410fb9a5" providerId="ADAL" clId="{390F01DE-B1C6-4B0A-AEEB-12A83F474F38}" dt="2024-04-07T14:56:28.431" v="1" actId="2696"/>
        <pc:sldMkLst>
          <pc:docMk/>
          <pc:sldMk cId="3454724911" sldId="305"/>
        </pc:sldMkLst>
      </pc:sldChg>
      <pc:sldChg chg="modSp">
        <pc:chgData name="Pirovano  Umberto" userId="b87a0825-020a-4336-93db-6a2d410fb9a5" providerId="ADAL" clId="{390F01DE-B1C6-4B0A-AEEB-12A83F474F38}" dt="2024-04-07T15:50:49.065" v="2" actId="20577"/>
        <pc:sldMkLst>
          <pc:docMk/>
          <pc:sldMk cId="2730413302" sldId="311"/>
        </pc:sldMkLst>
        <pc:graphicFrameChg chg="mod">
          <ac:chgData name="Pirovano  Umberto" userId="b87a0825-020a-4336-93db-6a2d410fb9a5" providerId="ADAL" clId="{390F01DE-B1C6-4B0A-AEEB-12A83F474F38}" dt="2024-04-07T15:50:49.065" v="2" actId="20577"/>
          <ac:graphicFrameMkLst>
            <pc:docMk/>
            <pc:sldMk cId="2730413302" sldId="311"/>
            <ac:graphicFrameMk id="3" creationId="{37D269B4-80DC-B00C-0977-86223D2AE9A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C800C-9184-4CAC-B001-A635DC2375D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2C8B4F-93AD-4E3B-A0C6-AF31C6F96C15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>
              <a:solidFill>
                <a:schemeClr val="bg2">
                  <a:lumMod val="25000"/>
                </a:schemeClr>
              </a:solidFill>
            </a:rPr>
            <a:t>Collision Avoidance Control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7EBF238C-0B6B-4674-947F-D845E82BEB3E}" type="parTrans" cxnId="{CE62EA40-C6F2-4A5D-8148-5AA9A195BBB1}">
      <dgm:prSet/>
      <dgm:spPr/>
      <dgm:t>
        <a:bodyPr/>
        <a:lstStyle/>
        <a:p>
          <a:endParaRPr lang="en-US"/>
        </a:p>
      </dgm:t>
    </dgm:pt>
    <dgm:pt modelId="{455CDED8-438D-46D7-89A2-3943AF43D5A7}" type="sibTrans" cxnId="{CE62EA40-C6F2-4A5D-8148-5AA9A195BBB1}">
      <dgm:prSet/>
      <dgm:spPr/>
      <dgm:t>
        <a:bodyPr/>
        <a:lstStyle/>
        <a:p>
          <a:endParaRPr lang="en-US"/>
        </a:p>
      </dgm:t>
    </dgm:pt>
    <dgm:pt modelId="{B4F0FEC0-6F07-4388-B5E5-1AA2B4DF1FDA}" type="asst">
      <dgm:prSet phldrT="[Text]"/>
      <dgm:spPr/>
      <dgm:t>
        <a:bodyPr/>
        <a:lstStyle/>
        <a:p>
          <a:r>
            <a:rPr lang="en-US" dirty="0"/>
            <a:t>GUI implementation</a:t>
          </a:r>
        </a:p>
      </dgm:t>
    </dgm:pt>
    <dgm:pt modelId="{9BFC7E90-5E39-4D5D-A930-6F58979EB5A7}" type="parTrans" cxnId="{21FF65CB-5EE6-45DE-A9E9-FF5ED7619B72}">
      <dgm:prSet/>
      <dgm:spPr/>
      <dgm:t>
        <a:bodyPr/>
        <a:lstStyle/>
        <a:p>
          <a:endParaRPr lang="en-US"/>
        </a:p>
      </dgm:t>
    </dgm:pt>
    <dgm:pt modelId="{AC782263-0ECA-4BE0-B3FD-7914EF3FA5A9}" type="sibTrans" cxnId="{21FF65CB-5EE6-45DE-A9E9-FF5ED7619B72}">
      <dgm:prSet/>
      <dgm:spPr/>
      <dgm:t>
        <a:bodyPr/>
        <a:lstStyle/>
        <a:p>
          <a:endParaRPr lang="en-US"/>
        </a:p>
      </dgm:t>
    </dgm:pt>
    <dgm:pt modelId="{8FBF54E4-D7A3-4BAD-ACAE-251BB9F689F8}" type="asst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</a:rPr>
            <a:t>Simulation environment</a:t>
          </a:r>
          <a:endParaRPr lang="en-US" dirty="0">
            <a:solidFill>
              <a:schemeClr val="tx1"/>
            </a:solidFill>
          </a:endParaRPr>
        </a:p>
      </dgm:t>
    </dgm:pt>
    <dgm:pt modelId="{F84941B7-4362-441B-9D82-D480EB3141B2}" type="parTrans" cxnId="{A5E8AFF3-7282-4547-B975-9038B2B6F001}">
      <dgm:prSet/>
      <dgm:spPr/>
      <dgm:t>
        <a:bodyPr/>
        <a:lstStyle/>
        <a:p>
          <a:endParaRPr lang="en-US"/>
        </a:p>
      </dgm:t>
    </dgm:pt>
    <dgm:pt modelId="{9C86DD88-9D90-4BBD-8C7D-6FCBE2BE09C9}" type="sibTrans" cxnId="{A5E8AFF3-7282-4547-B975-9038B2B6F001}">
      <dgm:prSet/>
      <dgm:spPr/>
      <dgm:t>
        <a:bodyPr/>
        <a:lstStyle/>
        <a:p>
          <a:endParaRPr lang="en-US"/>
        </a:p>
      </dgm:t>
    </dgm:pt>
    <dgm:pt modelId="{F1AD84CA-7F45-45CC-8764-493271EFD031}" type="asst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</a:rPr>
            <a:t>Edge service for collision avoidance</a:t>
          </a:r>
          <a:endParaRPr lang="en-US" dirty="0"/>
        </a:p>
      </dgm:t>
    </dgm:pt>
    <dgm:pt modelId="{9C674BBC-F8EE-4CF1-BB4C-8E692980B4B1}" type="parTrans" cxnId="{90472E04-7676-4B81-A8A7-A56C05D29B8A}">
      <dgm:prSet/>
      <dgm:spPr/>
      <dgm:t>
        <a:bodyPr/>
        <a:lstStyle/>
        <a:p>
          <a:endParaRPr lang="en-US"/>
        </a:p>
      </dgm:t>
    </dgm:pt>
    <dgm:pt modelId="{F412BF3A-A6AB-4A22-891A-48D584A26940}" type="sibTrans" cxnId="{90472E04-7676-4B81-A8A7-A56C05D29B8A}">
      <dgm:prSet/>
      <dgm:spPr/>
      <dgm:t>
        <a:bodyPr/>
        <a:lstStyle/>
        <a:p>
          <a:endParaRPr lang="en-US"/>
        </a:p>
      </dgm:t>
    </dgm:pt>
    <dgm:pt modelId="{09B07230-A8F9-4426-AF6D-E5FD3B8366EC}" type="asst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Analysis of the output performance by means of KPIs*</a:t>
          </a:r>
        </a:p>
      </dgm:t>
    </dgm:pt>
    <dgm:pt modelId="{C982E982-FC8E-464D-A629-BD46794BB237}" type="parTrans" cxnId="{85847B2D-19A0-46B8-83B0-B952E0434878}">
      <dgm:prSet/>
      <dgm:spPr/>
      <dgm:t>
        <a:bodyPr/>
        <a:lstStyle/>
        <a:p>
          <a:endParaRPr lang="en-US"/>
        </a:p>
      </dgm:t>
    </dgm:pt>
    <dgm:pt modelId="{7FE5E955-5818-4FFC-BFF9-6038355377AA}" type="sibTrans" cxnId="{85847B2D-19A0-46B8-83B0-B952E0434878}">
      <dgm:prSet/>
      <dgm:spPr/>
      <dgm:t>
        <a:bodyPr/>
        <a:lstStyle/>
        <a:p>
          <a:endParaRPr lang="en-US"/>
        </a:p>
      </dgm:t>
    </dgm:pt>
    <dgm:pt modelId="{30524251-F398-4755-A5DB-5BD06B299CD6}" type="asst">
      <dgm:prSet phldrT="[Text]"/>
      <dgm:spPr/>
      <dgm:t>
        <a:bodyPr/>
        <a:lstStyle/>
        <a:p>
          <a:r>
            <a:rPr lang="en-US" dirty="0"/>
            <a:t>Ideal urban scenario selection</a:t>
          </a:r>
        </a:p>
      </dgm:t>
    </dgm:pt>
    <dgm:pt modelId="{7A23DCEE-82D4-422A-B62C-F89D7EA73046}" type="parTrans" cxnId="{E95ABF43-E1D8-4D3D-8AF7-00E625FD2EB3}">
      <dgm:prSet/>
      <dgm:spPr/>
      <dgm:t>
        <a:bodyPr/>
        <a:lstStyle/>
        <a:p>
          <a:endParaRPr lang="it-IT"/>
        </a:p>
      </dgm:t>
    </dgm:pt>
    <dgm:pt modelId="{44C01C42-01C4-4581-BE01-A3E520E75745}" type="sibTrans" cxnId="{E95ABF43-E1D8-4D3D-8AF7-00E625FD2EB3}">
      <dgm:prSet/>
      <dgm:spPr/>
      <dgm:t>
        <a:bodyPr/>
        <a:lstStyle/>
        <a:p>
          <a:endParaRPr lang="it-IT"/>
        </a:p>
      </dgm:t>
    </dgm:pt>
    <dgm:pt modelId="{4AF3A730-90DC-4CA9-A8BC-2042246B2991}" type="asst">
      <dgm:prSet phldrT="[Text]"/>
      <dgm:spPr/>
      <dgm:t>
        <a:bodyPr/>
        <a:lstStyle/>
        <a:p>
          <a:r>
            <a:rPr lang="en-US" dirty="0"/>
            <a:t>Input parameters definition</a:t>
          </a:r>
        </a:p>
      </dgm:t>
    </dgm:pt>
    <dgm:pt modelId="{DA9291CD-B820-4744-99A3-968E5D7CC597}" type="parTrans" cxnId="{69E29A6A-F4B0-4880-AE85-FEB8D25AB850}">
      <dgm:prSet/>
      <dgm:spPr/>
      <dgm:t>
        <a:bodyPr/>
        <a:lstStyle/>
        <a:p>
          <a:endParaRPr lang="it-IT"/>
        </a:p>
      </dgm:t>
    </dgm:pt>
    <dgm:pt modelId="{429DDF35-F02F-4D27-AC1C-83A8893C529C}" type="sibTrans" cxnId="{69E29A6A-F4B0-4880-AE85-FEB8D25AB850}">
      <dgm:prSet/>
      <dgm:spPr/>
      <dgm:t>
        <a:bodyPr/>
        <a:lstStyle/>
        <a:p>
          <a:endParaRPr lang="it-IT"/>
        </a:p>
      </dgm:t>
    </dgm:pt>
    <dgm:pt modelId="{057B4F87-DE29-4BCA-BE04-4C7E71A7272B}" type="asst">
      <dgm:prSet phldrT="[Text]"/>
      <dgm:spPr/>
      <dgm:t>
        <a:bodyPr/>
        <a:lstStyle/>
        <a:p>
          <a:r>
            <a:rPr lang="en-US" dirty="0"/>
            <a:t>Collision Avoidance algorithm</a:t>
          </a:r>
        </a:p>
      </dgm:t>
    </dgm:pt>
    <dgm:pt modelId="{4A6395E8-3945-4C5D-8FB9-1BCA6D150F45}" type="parTrans" cxnId="{A954BFDF-EA32-43DB-9D32-7070A869CBFD}">
      <dgm:prSet/>
      <dgm:spPr/>
      <dgm:t>
        <a:bodyPr/>
        <a:lstStyle/>
        <a:p>
          <a:endParaRPr lang="it-IT"/>
        </a:p>
      </dgm:t>
    </dgm:pt>
    <dgm:pt modelId="{0E44B36D-C85F-4962-A0C0-B3D23534F587}" type="sibTrans" cxnId="{A954BFDF-EA32-43DB-9D32-7070A869CBFD}">
      <dgm:prSet/>
      <dgm:spPr/>
      <dgm:t>
        <a:bodyPr/>
        <a:lstStyle/>
        <a:p>
          <a:endParaRPr lang="it-IT"/>
        </a:p>
      </dgm:t>
    </dgm:pt>
    <dgm:pt modelId="{E9387BBA-E454-4922-AD58-5FDAAD29E81E}" type="asst">
      <dgm:prSet phldrT="[Text]"/>
      <dgm:spPr/>
      <dgm:t>
        <a:bodyPr/>
        <a:lstStyle/>
        <a:p>
          <a:r>
            <a:rPr lang="en-GB" dirty="0"/>
            <a:t>IEEE 802.11ax  channel simulation</a:t>
          </a:r>
          <a:endParaRPr lang="en-US" dirty="0"/>
        </a:p>
      </dgm:t>
    </dgm:pt>
    <dgm:pt modelId="{E2668A64-CF88-4FA2-92B4-38BE1A4C7C04}" type="parTrans" cxnId="{B1B516BF-DFBE-489E-91D4-F0F8BF75BB8D}">
      <dgm:prSet/>
      <dgm:spPr/>
      <dgm:t>
        <a:bodyPr/>
        <a:lstStyle/>
        <a:p>
          <a:endParaRPr lang="it-IT"/>
        </a:p>
      </dgm:t>
    </dgm:pt>
    <dgm:pt modelId="{D8C57DF1-043A-4010-94E0-11387DDE9CE1}" type="sibTrans" cxnId="{B1B516BF-DFBE-489E-91D4-F0F8BF75BB8D}">
      <dgm:prSet/>
      <dgm:spPr/>
      <dgm:t>
        <a:bodyPr/>
        <a:lstStyle/>
        <a:p>
          <a:endParaRPr lang="it-IT"/>
        </a:p>
      </dgm:t>
    </dgm:pt>
    <dgm:pt modelId="{FB063E94-D20B-49FA-8F6A-D37FBAF995CD}" type="asst">
      <dgm:prSet phldrT="[Text]"/>
      <dgm:spPr>
        <a:solidFill>
          <a:srgbClr val="ACCBF9"/>
        </a:solidFill>
      </dgm:spPr>
      <dgm:t>
        <a:bodyPr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</a:rPr>
            <a:t>Object Detection model</a:t>
          </a:r>
        </a:p>
      </dgm:t>
    </dgm:pt>
    <dgm:pt modelId="{1A5326DC-8C59-4DE0-B0CB-D578047B3905}" type="parTrans" cxnId="{50B6EBB6-8F39-412C-AA53-4EF473BAFCE4}">
      <dgm:prSet/>
      <dgm:spPr/>
      <dgm:t>
        <a:bodyPr/>
        <a:lstStyle/>
        <a:p>
          <a:endParaRPr lang="it-IT"/>
        </a:p>
      </dgm:t>
    </dgm:pt>
    <dgm:pt modelId="{DF020D00-E36F-4563-9513-8A6624EFDB0A}" type="sibTrans" cxnId="{50B6EBB6-8F39-412C-AA53-4EF473BAFCE4}">
      <dgm:prSet/>
      <dgm:spPr/>
      <dgm:t>
        <a:bodyPr/>
        <a:lstStyle/>
        <a:p>
          <a:endParaRPr lang="it-IT"/>
        </a:p>
      </dgm:t>
    </dgm:pt>
    <dgm:pt modelId="{BFB4532C-8505-4288-A45E-0A92A38C88AD}" type="asst">
      <dgm:prSet phldrT="[Text]"/>
      <dgm:spPr/>
      <dgm:t>
        <a:bodyPr/>
        <a:lstStyle/>
        <a:p>
          <a:r>
            <a:rPr lang="en-US" dirty="0"/>
            <a:t>Selection of the best model for our purpose</a:t>
          </a:r>
        </a:p>
      </dgm:t>
    </dgm:pt>
    <dgm:pt modelId="{975A64F2-35DF-4A72-A8F9-4C1DE1372500}" type="parTrans" cxnId="{2574EADF-F7CE-4A4A-A919-F726138E9702}">
      <dgm:prSet/>
      <dgm:spPr/>
      <dgm:t>
        <a:bodyPr/>
        <a:lstStyle/>
        <a:p>
          <a:endParaRPr lang="it-IT"/>
        </a:p>
      </dgm:t>
    </dgm:pt>
    <dgm:pt modelId="{1CCC4BA2-F8AF-4119-AA37-5F9A946B5676}" type="sibTrans" cxnId="{2574EADF-F7CE-4A4A-A919-F726138E9702}">
      <dgm:prSet/>
      <dgm:spPr/>
      <dgm:t>
        <a:bodyPr/>
        <a:lstStyle/>
        <a:p>
          <a:endParaRPr lang="it-IT"/>
        </a:p>
      </dgm:t>
    </dgm:pt>
    <dgm:pt modelId="{ED87654E-FBFB-43A6-8D7B-E215CE846762}" type="asst">
      <dgm:prSet phldrT="[Text]"/>
      <dgm:spPr/>
      <dgm:t>
        <a:bodyPr/>
        <a:lstStyle/>
        <a:p>
          <a:r>
            <a:rPr lang="en-US" dirty="0"/>
            <a:t>Detection of the obstacles</a:t>
          </a:r>
        </a:p>
      </dgm:t>
    </dgm:pt>
    <dgm:pt modelId="{212B41B7-E368-4B8D-AB2E-DE7E138A52E1}" type="parTrans" cxnId="{428F60C5-1497-453E-B8DF-D11E83A396AD}">
      <dgm:prSet/>
      <dgm:spPr/>
      <dgm:t>
        <a:bodyPr/>
        <a:lstStyle/>
        <a:p>
          <a:endParaRPr lang="it-IT"/>
        </a:p>
      </dgm:t>
    </dgm:pt>
    <dgm:pt modelId="{CFA242D0-D288-42B2-BC12-2C1A86812902}" type="sibTrans" cxnId="{428F60C5-1497-453E-B8DF-D11E83A396AD}">
      <dgm:prSet/>
      <dgm:spPr/>
      <dgm:t>
        <a:bodyPr/>
        <a:lstStyle/>
        <a:p>
          <a:endParaRPr lang="it-IT"/>
        </a:p>
      </dgm:t>
    </dgm:pt>
    <dgm:pt modelId="{479C604E-24E1-49F4-9F0D-E3558F450424}" type="asst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</a:rPr>
            <a:t>Performance evaluation tool</a:t>
          </a:r>
        </a:p>
      </dgm:t>
    </dgm:pt>
    <dgm:pt modelId="{BF65463D-1329-4BE8-9350-806562DCBA10}" type="sibTrans" cxnId="{18E9AACA-DDFF-4EFD-BECF-9C92A77B3EF2}">
      <dgm:prSet/>
      <dgm:spPr/>
      <dgm:t>
        <a:bodyPr/>
        <a:lstStyle/>
        <a:p>
          <a:endParaRPr lang="en-US"/>
        </a:p>
      </dgm:t>
    </dgm:pt>
    <dgm:pt modelId="{6C48535A-C9F0-4A1A-A5AD-24AC63C7811D}" type="parTrans" cxnId="{18E9AACA-DDFF-4EFD-BECF-9C92A77B3EF2}">
      <dgm:prSet/>
      <dgm:spPr/>
      <dgm:t>
        <a:bodyPr/>
        <a:lstStyle/>
        <a:p>
          <a:endParaRPr lang="en-US"/>
        </a:p>
      </dgm:t>
    </dgm:pt>
    <dgm:pt modelId="{59E2EB9C-F3B0-480F-883C-968EA69CFAA5}" type="pres">
      <dgm:prSet presAssocID="{E63C800C-9184-4CAC-B001-A635DC2375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B7F75F-1D88-42E3-B18A-6FEDDFFFDDC9}" type="pres">
      <dgm:prSet presAssocID="{E63C800C-9184-4CAC-B001-A635DC2375D9}" presName="hierFlow" presStyleCnt="0"/>
      <dgm:spPr/>
    </dgm:pt>
    <dgm:pt modelId="{98A86D5D-6FA8-4905-8233-E5BE6A66BF6D}" type="pres">
      <dgm:prSet presAssocID="{E63C800C-9184-4CAC-B001-A635DC2375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DA5C5EB-8C76-45B1-B3C7-FBE70EEA17E2}" type="pres">
      <dgm:prSet presAssocID="{012C8B4F-93AD-4E3B-A0C6-AF31C6F96C15}" presName="Name14" presStyleCnt="0"/>
      <dgm:spPr/>
    </dgm:pt>
    <dgm:pt modelId="{BA643EC2-2437-422C-B56A-E568BF4C8726}" type="pres">
      <dgm:prSet presAssocID="{012C8B4F-93AD-4E3B-A0C6-AF31C6F96C15}" presName="level1Shape" presStyleLbl="node0" presStyleIdx="0" presStyleCnt="1">
        <dgm:presLayoutVars>
          <dgm:chPref val="3"/>
        </dgm:presLayoutVars>
      </dgm:prSet>
      <dgm:spPr>
        <a:prstGeom prst="flowChartProcess">
          <a:avLst/>
        </a:prstGeom>
      </dgm:spPr>
    </dgm:pt>
    <dgm:pt modelId="{841B98E8-8053-4837-A01D-DF5E092C1ACB}" type="pres">
      <dgm:prSet presAssocID="{012C8B4F-93AD-4E3B-A0C6-AF31C6F96C15}" presName="hierChild2" presStyleCnt="0"/>
      <dgm:spPr/>
    </dgm:pt>
    <dgm:pt modelId="{882E235A-AF75-4BC6-B1FE-677E6AEC004E}" type="pres">
      <dgm:prSet presAssocID="{F84941B7-4362-441B-9D82-D480EB3141B2}" presName="Name19" presStyleLbl="parChTrans1D2" presStyleIdx="0" presStyleCnt="4"/>
      <dgm:spPr/>
    </dgm:pt>
    <dgm:pt modelId="{2CFA1123-25E1-4051-8DCB-DEDAD414C7B6}" type="pres">
      <dgm:prSet presAssocID="{8FBF54E4-D7A3-4BAD-ACAE-251BB9F689F8}" presName="Name21" presStyleCnt="0"/>
      <dgm:spPr/>
    </dgm:pt>
    <dgm:pt modelId="{02E28BD8-E595-4822-A3EB-32F1A138845E}" type="pres">
      <dgm:prSet presAssocID="{8FBF54E4-D7A3-4BAD-ACAE-251BB9F689F8}" presName="level2Shape" presStyleLbl="asst1" presStyleIdx="0" presStyleCnt="12"/>
      <dgm:spPr>
        <a:prstGeom prst="rect">
          <a:avLst/>
        </a:prstGeom>
      </dgm:spPr>
    </dgm:pt>
    <dgm:pt modelId="{8FE78313-1467-4271-B992-2909BDAAEF09}" type="pres">
      <dgm:prSet presAssocID="{8FBF54E4-D7A3-4BAD-ACAE-251BB9F689F8}" presName="hierChild3" presStyleCnt="0"/>
      <dgm:spPr/>
    </dgm:pt>
    <dgm:pt modelId="{71A63CB2-C3E6-4184-93FD-D93EEF7B21FB}" type="pres">
      <dgm:prSet presAssocID="{7A23DCEE-82D4-422A-B62C-F89D7EA73046}" presName="Name19" presStyleLbl="parChTrans1D3" presStyleIdx="0" presStyleCnt="4"/>
      <dgm:spPr/>
    </dgm:pt>
    <dgm:pt modelId="{CDADBF2B-A4B6-4E99-B6FC-5043E094D07A}" type="pres">
      <dgm:prSet presAssocID="{30524251-F398-4755-A5DB-5BD06B299CD6}" presName="Name21" presStyleCnt="0"/>
      <dgm:spPr/>
    </dgm:pt>
    <dgm:pt modelId="{C6B7BA8F-E3FF-493A-BA52-18A3B7AC4B1F}" type="pres">
      <dgm:prSet presAssocID="{30524251-F398-4755-A5DB-5BD06B299CD6}" presName="level2Shape" presStyleLbl="asst1" presStyleIdx="1" presStyleCnt="12"/>
      <dgm:spPr>
        <a:prstGeom prst="rect">
          <a:avLst/>
        </a:prstGeom>
      </dgm:spPr>
    </dgm:pt>
    <dgm:pt modelId="{6842F703-2565-43F5-A9EB-5B104505EBDC}" type="pres">
      <dgm:prSet presAssocID="{30524251-F398-4755-A5DB-5BD06B299CD6}" presName="hierChild3" presStyleCnt="0"/>
      <dgm:spPr/>
    </dgm:pt>
    <dgm:pt modelId="{27A255FD-2C56-4D18-8234-FFA19748D035}" type="pres">
      <dgm:prSet presAssocID="{DA9291CD-B820-4744-99A3-968E5D7CC597}" presName="Name19" presStyleLbl="parChTrans1D4" presStyleIdx="0" presStyleCnt="4"/>
      <dgm:spPr/>
    </dgm:pt>
    <dgm:pt modelId="{F908EC24-9CAF-4D2A-9F45-69FFF3C2BCF9}" type="pres">
      <dgm:prSet presAssocID="{4AF3A730-90DC-4CA9-A8BC-2042246B2991}" presName="Name21" presStyleCnt="0"/>
      <dgm:spPr/>
    </dgm:pt>
    <dgm:pt modelId="{968B5592-8326-4A2D-B0B7-C45717BDC551}" type="pres">
      <dgm:prSet presAssocID="{4AF3A730-90DC-4CA9-A8BC-2042246B2991}" presName="level2Shape" presStyleLbl="asst1" presStyleIdx="2" presStyleCnt="12"/>
      <dgm:spPr>
        <a:prstGeom prst="rect">
          <a:avLst/>
        </a:prstGeom>
      </dgm:spPr>
    </dgm:pt>
    <dgm:pt modelId="{BBB432EC-F29A-40CB-9F7B-C47E8FF65E9C}" type="pres">
      <dgm:prSet presAssocID="{4AF3A730-90DC-4CA9-A8BC-2042246B2991}" presName="hierChild3" presStyleCnt="0"/>
      <dgm:spPr/>
    </dgm:pt>
    <dgm:pt modelId="{B3248A3D-1433-4F8D-B1DD-33F668CEB18B}" type="pres">
      <dgm:prSet presAssocID="{1A5326DC-8C59-4DE0-B0CB-D578047B3905}" presName="Name19" presStyleLbl="parChTrans1D2" presStyleIdx="1" presStyleCnt="4"/>
      <dgm:spPr/>
    </dgm:pt>
    <dgm:pt modelId="{81E50E69-DFDD-46EE-9B35-7990F7FDF6D7}" type="pres">
      <dgm:prSet presAssocID="{FB063E94-D20B-49FA-8F6A-D37FBAF995CD}" presName="Name21" presStyleCnt="0"/>
      <dgm:spPr/>
    </dgm:pt>
    <dgm:pt modelId="{5C8D4656-17A4-44CF-96BE-B311E06CC110}" type="pres">
      <dgm:prSet presAssocID="{FB063E94-D20B-49FA-8F6A-D37FBAF995CD}" presName="level2Shape" presStyleLbl="asst1" presStyleIdx="3" presStyleCnt="12"/>
      <dgm:spPr>
        <a:prstGeom prst="rect">
          <a:avLst/>
        </a:prstGeom>
      </dgm:spPr>
    </dgm:pt>
    <dgm:pt modelId="{E012AF29-9330-47AD-BCE2-71447BF0B0D9}" type="pres">
      <dgm:prSet presAssocID="{FB063E94-D20B-49FA-8F6A-D37FBAF995CD}" presName="hierChild3" presStyleCnt="0"/>
      <dgm:spPr/>
    </dgm:pt>
    <dgm:pt modelId="{9C14AC0D-77B4-47C1-9498-3C4C6B441703}" type="pres">
      <dgm:prSet presAssocID="{975A64F2-35DF-4A72-A8F9-4C1DE1372500}" presName="Name19" presStyleLbl="parChTrans1D3" presStyleIdx="1" presStyleCnt="4"/>
      <dgm:spPr/>
    </dgm:pt>
    <dgm:pt modelId="{43C541F5-203E-478F-9218-B5BD929FDB3C}" type="pres">
      <dgm:prSet presAssocID="{BFB4532C-8505-4288-A45E-0A92A38C88AD}" presName="Name21" presStyleCnt="0"/>
      <dgm:spPr/>
    </dgm:pt>
    <dgm:pt modelId="{FBBDC23A-C020-41D2-8ACE-6E39B62AFF5B}" type="pres">
      <dgm:prSet presAssocID="{BFB4532C-8505-4288-A45E-0A92A38C88AD}" presName="level2Shape" presStyleLbl="asst1" presStyleIdx="4" presStyleCnt="12"/>
      <dgm:spPr>
        <a:prstGeom prst="rect">
          <a:avLst/>
        </a:prstGeom>
      </dgm:spPr>
    </dgm:pt>
    <dgm:pt modelId="{E25FB243-D1DE-4EFC-9054-2F1337E8CB0F}" type="pres">
      <dgm:prSet presAssocID="{BFB4532C-8505-4288-A45E-0A92A38C88AD}" presName="hierChild3" presStyleCnt="0"/>
      <dgm:spPr/>
    </dgm:pt>
    <dgm:pt modelId="{0E093100-E0FD-49BA-8FAF-DC25969EE6B0}" type="pres">
      <dgm:prSet presAssocID="{212B41B7-E368-4B8D-AB2E-DE7E138A52E1}" presName="Name19" presStyleLbl="parChTrans1D4" presStyleIdx="1" presStyleCnt="4"/>
      <dgm:spPr/>
    </dgm:pt>
    <dgm:pt modelId="{DEB9AB93-19DF-4BA9-A23D-39047D8FC056}" type="pres">
      <dgm:prSet presAssocID="{ED87654E-FBFB-43A6-8D7B-E215CE846762}" presName="Name21" presStyleCnt="0"/>
      <dgm:spPr/>
    </dgm:pt>
    <dgm:pt modelId="{EBF4E3F0-57D6-4BD4-843F-4C16A0A0981E}" type="pres">
      <dgm:prSet presAssocID="{ED87654E-FBFB-43A6-8D7B-E215CE846762}" presName="level2Shape" presStyleLbl="asst1" presStyleIdx="5" presStyleCnt="12"/>
      <dgm:spPr>
        <a:prstGeom prst="rect">
          <a:avLst/>
        </a:prstGeom>
      </dgm:spPr>
    </dgm:pt>
    <dgm:pt modelId="{C611D0C8-0CAC-4ECD-8981-178BE38BF659}" type="pres">
      <dgm:prSet presAssocID="{ED87654E-FBFB-43A6-8D7B-E215CE846762}" presName="hierChild3" presStyleCnt="0"/>
      <dgm:spPr/>
    </dgm:pt>
    <dgm:pt modelId="{51CBEE9D-1C68-4D80-BB23-5212C2460566}" type="pres">
      <dgm:prSet presAssocID="{9C674BBC-F8EE-4CF1-BB4C-8E692980B4B1}" presName="Name19" presStyleLbl="parChTrans1D2" presStyleIdx="2" presStyleCnt="4"/>
      <dgm:spPr/>
    </dgm:pt>
    <dgm:pt modelId="{727370E7-101D-476B-A9F1-9538ABECB20E}" type="pres">
      <dgm:prSet presAssocID="{F1AD84CA-7F45-45CC-8764-493271EFD031}" presName="Name21" presStyleCnt="0"/>
      <dgm:spPr/>
    </dgm:pt>
    <dgm:pt modelId="{ABBD8BD2-A2C9-46A7-9BC5-9BD8A441B9E6}" type="pres">
      <dgm:prSet presAssocID="{F1AD84CA-7F45-45CC-8764-493271EFD031}" presName="level2Shape" presStyleLbl="asst1" presStyleIdx="6" presStyleCnt="12"/>
      <dgm:spPr>
        <a:prstGeom prst="rect">
          <a:avLst/>
        </a:prstGeom>
      </dgm:spPr>
    </dgm:pt>
    <dgm:pt modelId="{26681033-5227-45BA-9172-7294A5F3A5E8}" type="pres">
      <dgm:prSet presAssocID="{F1AD84CA-7F45-45CC-8764-493271EFD031}" presName="hierChild3" presStyleCnt="0"/>
      <dgm:spPr/>
    </dgm:pt>
    <dgm:pt modelId="{8CEE5F8E-C39B-4E74-88AA-4C421F56F5BA}" type="pres">
      <dgm:prSet presAssocID="{E2668A64-CF88-4FA2-92B4-38BE1A4C7C04}" presName="Name19" presStyleLbl="parChTrans1D3" presStyleIdx="2" presStyleCnt="4"/>
      <dgm:spPr/>
    </dgm:pt>
    <dgm:pt modelId="{D43DB092-B768-4D4E-B777-8B249E6637F5}" type="pres">
      <dgm:prSet presAssocID="{E9387BBA-E454-4922-AD58-5FDAAD29E81E}" presName="Name21" presStyleCnt="0"/>
      <dgm:spPr/>
    </dgm:pt>
    <dgm:pt modelId="{C256A9D7-4B39-4BC0-BC3F-9E421CB1E763}" type="pres">
      <dgm:prSet presAssocID="{E9387BBA-E454-4922-AD58-5FDAAD29E81E}" presName="level2Shape" presStyleLbl="asst1" presStyleIdx="7" presStyleCnt="12"/>
      <dgm:spPr>
        <a:prstGeom prst="rect">
          <a:avLst/>
        </a:prstGeom>
      </dgm:spPr>
    </dgm:pt>
    <dgm:pt modelId="{34DAA9F6-E24B-4898-9297-CE954EF4C634}" type="pres">
      <dgm:prSet presAssocID="{E9387BBA-E454-4922-AD58-5FDAAD29E81E}" presName="hierChild3" presStyleCnt="0"/>
      <dgm:spPr/>
    </dgm:pt>
    <dgm:pt modelId="{23B2E3DE-3819-46E9-A231-214149BB932C}" type="pres">
      <dgm:prSet presAssocID="{4A6395E8-3945-4C5D-8FB9-1BCA6D150F45}" presName="Name19" presStyleLbl="parChTrans1D4" presStyleIdx="2" presStyleCnt="4"/>
      <dgm:spPr/>
    </dgm:pt>
    <dgm:pt modelId="{2E29DE2B-AA88-443B-BEB8-44FFE1F5B10A}" type="pres">
      <dgm:prSet presAssocID="{057B4F87-DE29-4BCA-BE04-4C7E71A7272B}" presName="Name21" presStyleCnt="0"/>
      <dgm:spPr/>
    </dgm:pt>
    <dgm:pt modelId="{0D59D427-543C-4A00-8330-06E2B662F0F6}" type="pres">
      <dgm:prSet presAssocID="{057B4F87-DE29-4BCA-BE04-4C7E71A7272B}" presName="level2Shape" presStyleLbl="asst1" presStyleIdx="8" presStyleCnt="12"/>
      <dgm:spPr>
        <a:prstGeom prst="rect">
          <a:avLst/>
        </a:prstGeom>
      </dgm:spPr>
    </dgm:pt>
    <dgm:pt modelId="{EE87FDC9-DF50-4616-AD40-41820BEE152B}" type="pres">
      <dgm:prSet presAssocID="{057B4F87-DE29-4BCA-BE04-4C7E71A7272B}" presName="hierChild3" presStyleCnt="0"/>
      <dgm:spPr/>
    </dgm:pt>
    <dgm:pt modelId="{0757B803-4A6F-4B09-BDF0-5850BB5D8907}" type="pres">
      <dgm:prSet presAssocID="{6C48535A-C9F0-4A1A-A5AD-24AC63C7811D}" presName="Name19" presStyleLbl="parChTrans1D2" presStyleIdx="3" presStyleCnt="4"/>
      <dgm:spPr/>
    </dgm:pt>
    <dgm:pt modelId="{39747AD3-9C6B-4DF9-BBC4-A08244C5B7FB}" type="pres">
      <dgm:prSet presAssocID="{479C604E-24E1-49F4-9F0D-E3558F450424}" presName="Name21" presStyleCnt="0"/>
      <dgm:spPr/>
    </dgm:pt>
    <dgm:pt modelId="{4A25EAA2-2B0C-44BF-848F-5D60F285A68E}" type="pres">
      <dgm:prSet presAssocID="{479C604E-24E1-49F4-9F0D-E3558F450424}" presName="level2Shape" presStyleLbl="asst1" presStyleIdx="9" presStyleCnt="12"/>
      <dgm:spPr>
        <a:prstGeom prst="rect">
          <a:avLst/>
        </a:prstGeom>
      </dgm:spPr>
    </dgm:pt>
    <dgm:pt modelId="{EEE6A82D-6493-4631-86DF-9EE60757FE69}" type="pres">
      <dgm:prSet presAssocID="{479C604E-24E1-49F4-9F0D-E3558F450424}" presName="hierChild3" presStyleCnt="0"/>
      <dgm:spPr/>
    </dgm:pt>
    <dgm:pt modelId="{910C2F33-2D06-433B-878A-853A83EDBEC3}" type="pres">
      <dgm:prSet presAssocID="{C982E982-FC8E-464D-A629-BD46794BB237}" presName="Name19" presStyleLbl="parChTrans1D3" presStyleIdx="3" presStyleCnt="4"/>
      <dgm:spPr/>
    </dgm:pt>
    <dgm:pt modelId="{0778A92D-4864-4CB8-8B5F-C1D322331D44}" type="pres">
      <dgm:prSet presAssocID="{09B07230-A8F9-4426-AF6D-E5FD3B8366EC}" presName="Name21" presStyleCnt="0"/>
      <dgm:spPr/>
    </dgm:pt>
    <dgm:pt modelId="{B6BF1904-ACA2-4628-ACF2-3E9CBF32ECCC}" type="pres">
      <dgm:prSet presAssocID="{09B07230-A8F9-4426-AF6D-E5FD3B8366EC}" presName="level2Shape" presStyleLbl="asst1" presStyleIdx="10" presStyleCnt="12"/>
      <dgm:spPr>
        <a:prstGeom prst="rect">
          <a:avLst/>
        </a:prstGeom>
      </dgm:spPr>
    </dgm:pt>
    <dgm:pt modelId="{91DBA4A1-21B8-446B-B843-A2AF4AC40283}" type="pres">
      <dgm:prSet presAssocID="{09B07230-A8F9-4426-AF6D-E5FD3B8366EC}" presName="hierChild3" presStyleCnt="0"/>
      <dgm:spPr/>
    </dgm:pt>
    <dgm:pt modelId="{0303D942-2B39-45AA-AA3F-FE358EC80368}" type="pres">
      <dgm:prSet presAssocID="{9BFC7E90-5E39-4D5D-A930-6F58979EB5A7}" presName="Name19" presStyleLbl="parChTrans1D4" presStyleIdx="3" presStyleCnt="4"/>
      <dgm:spPr/>
    </dgm:pt>
    <dgm:pt modelId="{199172F1-0EAE-4DDA-83CE-31544BCF38CE}" type="pres">
      <dgm:prSet presAssocID="{B4F0FEC0-6F07-4388-B5E5-1AA2B4DF1FDA}" presName="Name21" presStyleCnt="0"/>
      <dgm:spPr/>
    </dgm:pt>
    <dgm:pt modelId="{97DECEFF-99F0-4D88-B20C-9161673FF981}" type="pres">
      <dgm:prSet presAssocID="{B4F0FEC0-6F07-4388-B5E5-1AA2B4DF1FDA}" presName="level2Shape" presStyleLbl="asst1" presStyleIdx="11" presStyleCnt="12"/>
      <dgm:spPr>
        <a:prstGeom prst="rect">
          <a:avLst/>
        </a:prstGeom>
      </dgm:spPr>
    </dgm:pt>
    <dgm:pt modelId="{53ADA8B7-550A-492C-983A-823CEA646545}" type="pres">
      <dgm:prSet presAssocID="{B4F0FEC0-6F07-4388-B5E5-1AA2B4DF1FDA}" presName="hierChild3" presStyleCnt="0"/>
      <dgm:spPr/>
    </dgm:pt>
    <dgm:pt modelId="{8E1C6495-DA61-481A-A024-BC735911E822}" type="pres">
      <dgm:prSet presAssocID="{E63C800C-9184-4CAC-B001-A635DC2375D9}" presName="bgShapesFlow" presStyleCnt="0"/>
      <dgm:spPr/>
    </dgm:pt>
  </dgm:ptLst>
  <dgm:cxnLst>
    <dgm:cxn modelId="{90472E04-7676-4B81-A8A7-A56C05D29B8A}" srcId="{012C8B4F-93AD-4E3B-A0C6-AF31C6F96C15}" destId="{F1AD84CA-7F45-45CC-8764-493271EFD031}" srcOrd="2" destOrd="0" parTransId="{9C674BBC-F8EE-4CF1-BB4C-8E692980B4B1}" sibTransId="{F412BF3A-A6AB-4A22-891A-48D584A26940}"/>
    <dgm:cxn modelId="{E35C7709-38E0-4DF0-99CC-62F722A88B4C}" type="presOf" srcId="{9BFC7E90-5E39-4D5D-A930-6F58979EB5A7}" destId="{0303D942-2B39-45AA-AA3F-FE358EC80368}" srcOrd="0" destOrd="0" presId="urn:microsoft.com/office/officeart/2005/8/layout/hierarchy6"/>
    <dgm:cxn modelId="{4A788B1C-D0EA-4F18-B707-6F9AF7B56A91}" type="presOf" srcId="{4A6395E8-3945-4C5D-8FB9-1BCA6D150F45}" destId="{23B2E3DE-3819-46E9-A231-214149BB932C}" srcOrd="0" destOrd="0" presId="urn:microsoft.com/office/officeart/2005/8/layout/hierarchy6"/>
    <dgm:cxn modelId="{24E1181F-A124-4F35-A74A-9FEB1F14CD1A}" type="presOf" srcId="{9C674BBC-F8EE-4CF1-BB4C-8E692980B4B1}" destId="{51CBEE9D-1C68-4D80-BB23-5212C2460566}" srcOrd="0" destOrd="0" presId="urn:microsoft.com/office/officeart/2005/8/layout/hierarchy6"/>
    <dgm:cxn modelId="{E205D523-7FA5-4E83-9283-CF06468809D5}" type="presOf" srcId="{057B4F87-DE29-4BCA-BE04-4C7E71A7272B}" destId="{0D59D427-543C-4A00-8330-06E2B662F0F6}" srcOrd="0" destOrd="0" presId="urn:microsoft.com/office/officeart/2005/8/layout/hierarchy6"/>
    <dgm:cxn modelId="{2AF28424-A0B2-46FC-8EAE-AFE0CB94DAB6}" type="presOf" srcId="{09B07230-A8F9-4426-AF6D-E5FD3B8366EC}" destId="{B6BF1904-ACA2-4628-ACF2-3E9CBF32ECCC}" srcOrd="0" destOrd="0" presId="urn:microsoft.com/office/officeart/2005/8/layout/hierarchy6"/>
    <dgm:cxn modelId="{85847B2D-19A0-46B8-83B0-B952E0434878}" srcId="{479C604E-24E1-49F4-9F0D-E3558F450424}" destId="{09B07230-A8F9-4426-AF6D-E5FD3B8366EC}" srcOrd="0" destOrd="0" parTransId="{C982E982-FC8E-464D-A629-BD46794BB237}" sibTransId="{7FE5E955-5818-4FFC-BFF9-6038355377AA}"/>
    <dgm:cxn modelId="{CE62EA40-C6F2-4A5D-8148-5AA9A195BBB1}" srcId="{E63C800C-9184-4CAC-B001-A635DC2375D9}" destId="{012C8B4F-93AD-4E3B-A0C6-AF31C6F96C15}" srcOrd="0" destOrd="0" parTransId="{7EBF238C-0B6B-4674-947F-D845E82BEB3E}" sibTransId="{455CDED8-438D-46D7-89A2-3943AF43D5A7}"/>
    <dgm:cxn modelId="{06A35343-7C56-4421-B21A-EB3E0A90222E}" type="presOf" srcId="{975A64F2-35DF-4A72-A8F9-4C1DE1372500}" destId="{9C14AC0D-77B4-47C1-9498-3C4C6B441703}" srcOrd="0" destOrd="0" presId="urn:microsoft.com/office/officeart/2005/8/layout/hierarchy6"/>
    <dgm:cxn modelId="{E95ABF43-E1D8-4D3D-8AF7-00E625FD2EB3}" srcId="{8FBF54E4-D7A3-4BAD-ACAE-251BB9F689F8}" destId="{30524251-F398-4755-A5DB-5BD06B299CD6}" srcOrd="0" destOrd="0" parTransId="{7A23DCEE-82D4-422A-B62C-F89D7EA73046}" sibTransId="{44C01C42-01C4-4581-BE01-A3E520E75745}"/>
    <dgm:cxn modelId="{5E13F663-8F14-47F5-9CD5-F79A8793A7EA}" type="presOf" srcId="{212B41B7-E368-4B8D-AB2E-DE7E138A52E1}" destId="{0E093100-E0FD-49BA-8FAF-DC25969EE6B0}" srcOrd="0" destOrd="0" presId="urn:microsoft.com/office/officeart/2005/8/layout/hierarchy6"/>
    <dgm:cxn modelId="{69E29A6A-F4B0-4880-AE85-FEB8D25AB850}" srcId="{30524251-F398-4755-A5DB-5BD06B299CD6}" destId="{4AF3A730-90DC-4CA9-A8BC-2042246B2991}" srcOrd="0" destOrd="0" parTransId="{DA9291CD-B820-4744-99A3-968E5D7CC597}" sibTransId="{429DDF35-F02F-4D27-AC1C-83A8893C529C}"/>
    <dgm:cxn modelId="{AFAA634D-7F51-477A-A745-0829B1F22D3B}" type="presOf" srcId="{FB063E94-D20B-49FA-8F6A-D37FBAF995CD}" destId="{5C8D4656-17A4-44CF-96BE-B311E06CC110}" srcOrd="0" destOrd="0" presId="urn:microsoft.com/office/officeart/2005/8/layout/hierarchy6"/>
    <dgm:cxn modelId="{29198B51-DB8B-4994-BE50-69F742CAA6FC}" type="presOf" srcId="{F84941B7-4362-441B-9D82-D480EB3141B2}" destId="{882E235A-AF75-4BC6-B1FE-677E6AEC004E}" srcOrd="0" destOrd="0" presId="urn:microsoft.com/office/officeart/2005/8/layout/hierarchy6"/>
    <dgm:cxn modelId="{A62F9F55-1F03-47A6-8661-4807BAC87CC1}" type="presOf" srcId="{E63C800C-9184-4CAC-B001-A635DC2375D9}" destId="{59E2EB9C-F3B0-480F-883C-968EA69CFAA5}" srcOrd="0" destOrd="0" presId="urn:microsoft.com/office/officeart/2005/8/layout/hierarchy6"/>
    <dgm:cxn modelId="{8C32AA75-5049-4818-8ECE-6F23F2CF3AF6}" type="presOf" srcId="{DA9291CD-B820-4744-99A3-968E5D7CC597}" destId="{27A255FD-2C56-4D18-8234-FFA19748D035}" srcOrd="0" destOrd="0" presId="urn:microsoft.com/office/officeart/2005/8/layout/hierarchy6"/>
    <dgm:cxn modelId="{AE3B2180-F9D2-4849-BE3E-F677B6C155E4}" type="presOf" srcId="{8FBF54E4-D7A3-4BAD-ACAE-251BB9F689F8}" destId="{02E28BD8-E595-4822-A3EB-32F1A138845E}" srcOrd="0" destOrd="0" presId="urn:microsoft.com/office/officeart/2005/8/layout/hierarchy6"/>
    <dgm:cxn modelId="{E8D15A84-3783-4F85-8C7F-5E85E1DB84FE}" type="presOf" srcId="{B4F0FEC0-6F07-4388-B5E5-1AA2B4DF1FDA}" destId="{97DECEFF-99F0-4D88-B20C-9161673FF981}" srcOrd="0" destOrd="0" presId="urn:microsoft.com/office/officeart/2005/8/layout/hierarchy6"/>
    <dgm:cxn modelId="{2B746C8D-03E7-4C16-AFE9-692100B8E4D8}" type="presOf" srcId="{C982E982-FC8E-464D-A629-BD46794BB237}" destId="{910C2F33-2D06-433B-878A-853A83EDBEC3}" srcOrd="0" destOrd="0" presId="urn:microsoft.com/office/officeart/2005/8/layout/hierarchy6"/>
    <dgm:cxn modelId="{6CA73C9E-BF91-4ABE-951D-120E6B0DFFF4}" type="presOf" srcId="{7A23DCEE-82D4-422A-B62C-F89D7EA73046}" destId="{71A63CB2-C3E6-4184-93FD-D93EEF7B21FB}" srcOrd="0" destOrd="0" presId="urn:microsoft.com/office/officeart/2005/8/layout/hierarchy6"/>
    <dgm:cxn modelId="{05D512AA-C30B-4601-BC5D-732640F27929}" type="presOf" srcId="{4AF3A730-90DC-4CA9-A8BC-2042246B2991}" destId="{968B5592-8326-4A2D-B0B7-C45717BDC551}" srcOrd="0" destOrd="0" presId="urn:microsoft.com/office/officeart/2005/8/layout/hierarchy6"/>
    <dgm:cxn modelId="{F17694B4-9C09-4260-B779-9FB8C621049F}" type="presOf" srcId="{ED87654E-FBFB-43A6-8D7B-E215CE846762}" destId="{EBF4E3F0-57D6-4BD4-843F-4C16A0A0981E}" srcOrd="0" destOrd="0" presId="urn:microsoft.com/office/officeart/2005/8/layout/hierarchy6"/>
    <dgm:cxn modelId="{50B6EBB6-8F39-412C-AA53-4EF473BAFCE4}" srcId="{012C8B4F-93AD-4E3B-A0C6-AF31C6F96C15}" destId="{FB063E94-D20B-49FA-8F6A-D37FBAF995CD}" srcOrd="1" destOrd="0" parTransId="{1A5326DC-8C59-4DE0-B0CB-D578047B3905}" sibTransId="{DF020D00-E36F-4563-9513-8A6624EFDB0A}"/>
    <dgm:cxn modelId="{B1B516BF-DFBE-489E-91D4-F0F8BF75BB8D}" srcId="{F1AD84CA-7F45-45CC-8764-493271EFD031}" destId="{E9387BBA-E454-4922-AD58-5FDAAD29E81E}" srcOrd="0" destOrd="0" parTransId="{E2668A64-CF88-4FA2-92B4-38BE1A4C7C04}" sibTransId="{D8C57DF1-043A-4010-94E0-11387DDE9CE1}"/>
    <dgm:cxn modelId="{428F60C5-1497-453E-B8DF-D11E83A396AD}" srcId="{BFB4532C-8505-4288-A45E-0A92A38C88AD}" destId="{ED87654E-FBFB-43A6-8D7B-E215CE846762}" srcOrd="0" destOrd="0" parTransId="{212B41B7-E368-4B8D-AB2E-DE7E138A52E1}" sibTransId="{CFA242D0-D288-42B2-BC12-2C1A86812902}"/>
    <dgm:cxn modelId="{18E9AACA-DDFF-4EFD-BECF-9C92A77B3EF2}" srcId="{012C8B4F-93AD-4E3B-A0C6-AF31C6F96C15}" destId="{479C604E-24E1-49F4-9F0D-E3558F450424}" srcOrd="3" destOrd="0" parTransId="{6C48535A-C9F0-4A1A-A5AD-24AC63C7811D}" sibTransId="{BF65463D-1329-4BE8-9350-806562DCBA10}"/>
    <dgm:cxn modelId="{21FF65CB-5EE6-45DE-A9E9-FF5ED7619B72}" srcId="{09B07230-A8F9-4426-AF6D-E5FD3B8366EC}" destId="{B4F0FEC0-6F07-4388-B5E5-1AA2B4DF1FDA}" srcOrd="0" destOrd="0" parTransId="{9BFC7E90-5E39-4D5D-A930-6F58979EB5A7}" sibTransId="{AC782263-0ECA-4BE0-B3FD-7914EF3FA5A9}"/>
    <dgm:cxn modelId="{553020D1-3A97-4EEC-BC08-FEC791D87C49}" type="presOf" srcId="{012C8B4F-93AD-4E3B-A0C6-AF31C6F96C15}" destId="{BA643EC2-2437-422C-B56A-E568BF4C8726}" srcOrd="0" destOrd="0" presId="urn:microsoft.com/office/officeart/2005/8/layout/hierarchy6"/>
    <dgm:cxn modelId="{8CFF45D3-2FBD-4BF0-9B47-3F4C1AB4C88A}" type="presOf" srcId="{E9387BBA-E454-4922-AD58-5FDAAD29E81E}" destId="{C256A9D7-4B39-4BC0-BC3F-9E421CB1E763}" srcOrd="0" destOrd="0" presId="urn:microsoft.com/office/officeart/2005/8/layout/hierarchy6"/>
    <dgm:cxn modelId="{3E5184DD-2A36-447F-B2A8-4DC5F463D74F}" type="presOf" srcId="{30524251-F398-4755-A5DB-5BD06B299CD6}" destId="{C6B7BA8F-E3FF-493A-BA52-18A3B7AC4B1F}" srcOrd="0" destOrd="0" presId="urn:microsoft.com/office/officeart/2005/8/layout/hierarchy6"/>
    <dgm:cxn modelId="{A954BFDF-EA32-43DB-9D32-7070A869CBFD}" srcId="{E9387BBA-E454-4922-AD58-5FDAAD29E81E}" destId="{057B4F87-DE29-4BCA-BE04-4C7E71A7272B}" srcOrd="0" destOrd="0" parTransId="{4A6395E8-3945-4C5D-8FB9-1BCA6D150F45}" sibTransId="{0E44B36D-C85F-4962-A0C0-B3D23534F587}"/>
    <dgm:cxn modelId="{2574EADF-F7CE-4A4A-A919-F726138E9702}" srcId="{FB063E94-D20B-49FA-8F6A-D37FBAF995CD}" destId="{BFB4532C-8505-4288-A45E-0A92A38C88AD}" srcOrd="0" destOrd="0" parTransId="{975A64F2-35DF-4A72-A8F9-4C1DE1372500}" sibTransId="{1CCC4BA2-F8AF-4119-AA37-5F9A946B5676}"/>
    <dgm:cxn modelId="{E752D1E1-4D44-4E8D-A2A8-50D0A9DD923F}" type="presOf" srcId="{E2668A64-CF88-4FA2-92B4-38BE1A4C7C04}" destId="{8CEE5F8E-C39B-4E74-88AA-4C421F56F5BA}" srcOrd="0" destOrd="0" presId="urn:microsoft.com/office/officeart/2005/8/layout/hierarchy6"/>
    <dgm:cxn modelId="{686DD5E6-39A8-45DC-A4BF-3A6FBE6A7BD7}" type="presOf" srcId="{F1AD84CA-7F45-45CC-8764-493271EFD031}" destId="{ABBD8BD2-A2C9-46A7-9BC5-9BD8A441B9E6}" srcOrd="0" destOrd="0" presId="urn:microsoft.com/office/officeart/2005/8/layout/hierarchy6"/>
    <dgm:cxn modelId="{D8CAE9E7-B665-40AB-B876-72B5F548C998}" type="presOf" srcId="{6C48535A-C9F0-4A1A-A5AD-24AC63C7811D}" destId="{0757B803-4A6F-4B09-BDF0-5850BB5D8907}" srcOrd="0" destOrd="0" presId="urn:microsoft.com/office/officeart/2005/8/layout/hierarchy6"/>
    <dgm:cxn modelId="{C523E1EB-6AAB-4EE7-BFF5-1148B81D4461}" type="presOf" srcId="{479C604E-24E1-49F4-9F0D-E3558F450424}" destId="{4A25EAA2-2B0C-44BF-848F-5D60F285A68E}" srcOrd="0" destOrd="0" presId="urn:microsoft.com/office/officeart/2005/8/layout/hierarchy6"/>
    <dgm:cxn modelId="{A5E8AFF3-7282-4547-B975-9038B2B6F001}" srcId="{012C8B4F-93AD-4E3B-A0C6-AF31C6F96C15}" destId="{8FBF54E4-D7A3-4BAD-ACAE-251BB9F689F8}" srcOrd="0" destOrd="0" parTransId="{F84941B7-4362-441B-9D82-D480EB3141B2}" sibTransId="{9C86DD88-9D90-4BBD-8C7D-6FCBE2BE09C9}"/>
    <dgm:cxn modelId="{D991D0F4-ACC2-4F62-B85B-AA4865E26B9E}" type="presOf" srcId="{1A5326DC-8C59-4DE0-B0CB-D578047B3905}" destId="{B3248A3D-1433-4F8D-B1DD-33F668CEB18B}" srcOrd="0" destOrd="0" presId="urn:microsoft.com/office/officeart/2005/8/layout/hierarchy6"/>
    <dgm:cxn modelId="{7EADEEFD-98DD-4D3B-9DF5-06C8D01C76DC}" type="presOf" srcId="{BFB4532C-8505-4288-A45E-0A92A38C88AD}" destId="{FBBDC23A-C020-41D2-8ACE-6E39B62AFF5B}" srcOrd="0" destOrd="0" presId="urn:microsoft.com/office/officeart/2005/8/layout/hierarchy6"/>
    <dgm:cxn modelId="{9E337EFC-23AE-4B33-B481-5F23F22CC8C5}" type="presParOf" srcId="{59E2EB9C-F3B0-480F-883C-968EA69CFAA5}" destId="{E3B7F75F-1D88-42E3-B18A-6FEDDFFFDDC9}" srcOrd="0" destOrd="0" presId="urn:microsoft.com/office/officeart/2005/8/layout/hierarchy6"/>
    <dgm:cxn modelId="{B085224C-F5CF-403A-953D-44A40C3612E6}" type="presParOf" srcId="{E3B7F75F-1D88-42E3-B18A-6FEDDFFFDDC9}" destId="{98A86D5D-6FA8-4905-8233-E5BE6A66BF6D}" srcOrd="0" destOrd="0" presId="urn:microsoft.com/office/officeart/2005/8/layout/hierarchy6"/>
    <dgm:cxn modelId="{F696BE19-6E4E-4591-8DB5-5C37950AB3A2}" type="presParOf" srcId="{98A86D5D-6FA8-4905-8233-E5BE6A66BF6D}" destId="{EDA5C5EB-8C76-45B1-B3C7-FBE70EEA17E2}" srcOrd="0" destOrd="0" presId="urn:microsoft.com/office/officeart/2005/8/layout/hierarchy6"/>
    <dgm:cxn modelId="{30B0FA36-FD86-4214-A145-404291AFA157}" type="presParOf" srcId="{EDA5C5EB-8C76-45B1-B3C7-FBE70EEA17E2}" destId="{BA643EC2-2437-422C-B56A-E568BF4C8726}" srcOrd="0" destOrd="0" presId="urn:microsoft.com/office/officeart/2005/8/layout/hierarchy6"/>
    <dgm:cxn modelId="{3E1BDAF2-3932-44FD-AE94-539902D44CFD}" type="presParOf" srcId="{EDA5C5EB-8C76-45B1-B3C7-FBE70EEA17E2}" destId="{841B98E8-8053-4837-A01D-DF5E092C1ACB}" srcOrd="1" destOrd="0" presId="urn:microsoft.com/office/officeart/2005/8/layout/hierarchy6"/>
    <dgm:cxn modelId="{6778F318-AFDD-4E81-9A13-E19C33D0CE07}" type="presParOf" srcId="{841B98E8-8053-4837-A01D-DF5E092C1ACB}" destId="{882E235A-AF75-4BC6-B1FE-677E6AEC004E}" srcOrd="0" destOrd="0" presId="urn:microsoft.com/office/officeart/2005/8/layout/hierarchy6"/>
    <dgm:cxn modelId="{74C73440-BE46-4901-8CBE-6DC8CFE7F9A1}" type="presParOf" srcId="{841B98E8-8053-4837-A01D-DF5E092C1ACB}" destId="{2CFA1123-25E1-4051-8DCB-DEDAD414C7B6}" srcOrd="1" destOrd="0" presId="urn:microsoft.com/office/officeart/2005/8/layout/hierarchy6"/>
    <dgm:cxn modelId="{03E12E59-7EEA-49CB-BB61-846B102F0B97}" type="presParOf" srcId="{2CFA1123-25E1-4051-8DCB-DEDAD414C7B6}" destId="{02E28BD8-E595-4822-A3EB-32F1A138845E}" srcOrd="0" destOrd="0" presId="urn:microsoft.com/office/officeart/2005/8/layout/hierarchy6"/>
    <dgm:cxn modelId="{8F1A1456-6B5F-4576-93D6-95E8BA08DDD4}" type="presParOf" srcId="{2CFA1123-25E1-4051-8DCB-DEDAD414C7B6}" destId="{8FE78313-1467-4271-B992-2909BDAAEF09}" srcOrd="1" destOrd="0" presId="urn:microsoft.com/office/officeart/2005/8/layout/hierarchy6"/>
    <dgm:cxn modelId="{392B2E08-6C4F-4204-B994-9AC689A195CD}" type="presParOf" srcId="{8FE78313-1467-4271-B992-2909BDAAEF09}" destId="{71A63CB2-C3E6-4184-93FD-D93EEF7B21FB}" srcOrd="0" destOrd="0" presId="urn:microsoft.com/office/officeart/2005/8/layout/hierarchy6"/>
    <dgm:cxn modelId="{0DD5AD4E-C518-48D6-807A-D4DC9E7455EE}" type="presParOf" srcId="{8FE78313-1467-4271-B992-2909BDAAEF09}" destId="{CDADBF2B-A4B6-4E99-B6FC-5043E094D07A}" srcOrd="1" destOrd="0" presId="urn:microsoft.com/office/officeart/2005/8/layout/hierarchy6"/>
    <dgm:cxn modelId="{C4FEF9F6-B542-42FB-A22C-CCAD523CFBC2}" type="presParOf" srcId="{CDADBF2B-A4B6-4E99-B6FC-5043E094D07A}" destId="{C6B7BA8F-E3FF-493A-BA52-18A3B7AC4B1F}" srcOrd="0" destOrd="0" presId="urn:microsoft.com/office/officeart/2005/8/layout/hierarchy6"/>
    <dgm:cxn modelId="{D3351222-5851-45AB-A8F5-76AD5A738EC4}" type="presParOf" srcId="{CDADBF2B-A4B6-4E99-B6FC-5043E094D07A}" destId="{6842F703-2565-43F5-A9EB-5B104505EBDC}" srcOrd="1" destOrd="0" presId="urn:microsoft.com/office/officeart/2005/8/layout/hierarchy6"/>
    <dgm:cxn modelId="{4FDE83F0-DF40-41E5-9A92-AB339A63F2C7}" type="presParOf" srcId="{6842F703-2565-43F5-A9EB-5B104505EBDC}" destId="{27A255FD-2C56-4D18-8234-FFA19748D035}" srcOrd="0" destOrd="0" presId="urn:microsoft.com/office/officeart/2005/8/layout/hierarchy6"/>
    <dgm:cxn modelId="{EAABB46C-BE26-4A25-AE9D-203A31E8CC07}" type="presParOf" srcId="{6842F703-2565-43F5-A9EB-5B104505EBDC}" destId="{F908EC24-9CAF-4D2A-9F45-69FFF3C2BCF9}" srcOrd="1" destOrd="0" presId="urn:microsoft.com/office/officeart/2005/8/layout/hierarchy6"/>
    <dgm:cxn modelId="{DD7CB117-3ABF-488D-BA3C-BB62526DEB34}" type="presParOf" srcId="{F908EC24-9CAF-4D2A-9F45-69FFF3C2BCF9}" destId="{968B5592-8326-4A2D-B0B7-C45717BDC551}" srcOrd="0" destOrd="0" presId="urn:microsoft.com/office/officeart/2005/8/layout/hierarchy6"/>
    <dgm:cxn modelId="{D271DE95-4C00-4B61-86F1-BB2D99B77A34}" type="presParOf" srcId="{F908EC24-9CAF-4D2A-9F45-69FFF3C2BCF9}" destId="{BBB432EC-F29A-40CB-9F7B-C47E8FF65E9C}" srcOrd="1" destOrd="0" presId="urn:microsoft.com/office/officeart/2005/8/layout/hierarchy6"/>
    <dgm:cxn modelId="{C5859FD6-789A-4539-A27E-182769DAFD87}" type="presParOf" srcId="{841B98E8-8053-4837-A01D-DF5E092C1ACB}" destId="{B3248A3D-1433-4F8D-B1DD-33F668CEB18B}" srcOrd="2" destOrd="0" presId="urn:microsoft.com/office/officeart/2005/8/layout/hierarchy6"/>
    <dgm:cxn modelId="{9EB00FD4-EADC-4D4D-8568-8C4C18AB0222}" type="presParOf" srcId="{841B98E8-8053-4837-A01D-DF5E092C1ACB}" destId="{81E50E69-DFDD-46EE-9B35-7990F7FDF6D7}" srcOrd="3" destOrd="0" presId="urn:microsoft.com/office/officeart/2005/8/layout/hierarchy6"/>
    <dgm:cxn modelId="{7ED53810-5CF2-49B3-903D-1C0707C1DD13}" type="presParOf" srcId="{81E50E69-DFDD-46EE-9B35-7990F7FDF6D7}" destId="{5C8D4656-17A4-44CF-96BE-B311E06CC110}" srcOrd="0" destOrd="0" presId="urn:microsoft.com/office/officeart/2005/8/layout/hierarchy6"/>
    <dgm:cxn modelId="{5F580C73-E33E-4CBB-BC2E-8CFF7FD57087}" type="presParOf" srcId="{81E50E69-DFDD-46EE-9B35-7990F7FDF6D7}" destId="{E012AF29-9330-47AD-BCE2-71447BF0B0D9}" srcOrd="1" destOrd="0" presId="urn:microsoft.com/office/officeart/2005/8/layout/hierarchy6"/>
    <dgm:cxn modelId="{666E3E3B-E576-45A9-801A-0083CE0F333D}" type="presParOf" srcId="{E012AF29-9330-47AD-BCE2-71447BF0B0D9}" destId="{9C14AC0D-77B4-47C1-9498-3C4C6B441703}" srcOrd="0" destOrd="0" presId="urn:microsoft.com/office/officeart/2005/8/layout/hierarchy6"/>
    <dgm:cxn modelId="{3ACC52AB-7698-4F4B-8351-633D9AA78127}" type="presParOf" srcId="{E012AF29-9330-47AD-BCE2-71447BF0B0D9}" destId="{43C541F5-203E-478F-9218-B5BD929FDB3C}" srcOrd="1" destOrd="0" presId="urn:microsoft.com/office/officeart/2005/8/layout/hierarchy6"/>
    <dgm:cxn modelId="{9594DDCF-78E3-46C0-8C67-41BC0A2FA8E1}" type="presParOf" srcId="{43C541F5-203E-478F-9218-B5BD929FDB3C}" destId="{FBBDC23A-C020-41D2-8ACE-6E39B62AFF5B}" srcOrd="0" destOrd="0" presId="urn:microsoft.com/office/officeart/2005/8/layout/hierarchy6"/>
    <dgm:cxn modelId="{E8EE800A-27C0-41C9-9008-52968EC350CD}" type="presParOf" srcId="{43C541F5-203E-478F-9218-B5BD929FDB3C}" destId="{E25FB243-D1DE-4EFC-9054-2F1337E8CB0F}" srcOrd="1" destOrd="0" presId="urn:microsoft.com/office/officeart/2005/8/layout/hierarchy6"/>
    <dgm:cxn modelId="{664723D3-B74A-4422-8C2E-E6ED6E9BF8E5}" type="presParOf" srcId="{E25FB243-D1DE-4EFC-9054-2F1337E8CB0F}" destId="{0E093100-E0FD-49BA-8FAF-DC25969EE6B0}" srcOrd="0" destOrd="0" presId="urn:microsoft.com/office/officeart/2005/8/layout/hierarchy6"/>
    <dgm:cxn modelId="{3029F9D4-0185-4250-9269-1ADA5CFB5B96}" type="presParOf" srcId="{E25FB243-D1DE-4EFC-9054-2F1337E8CB0F}" destId="{DEB9AB93-19DF-4BA9-A23D-39047D8FC056}" srcOrd="1" destOrd="0" presId="urn:microsoft.com/office/officeart/2005/8/layout/hierarchy6"/>
    <dgm:cxn modelId="{EBD80C82-7DAB-4128-8535-7D2942BD5B49}" type="presParOf" srcId="{DEB9AB93-19DF-4BA9-A23D-39047D8FC056}" destId="{EBF4E3F0-57D6-4BD4-843F-4C16A0A0981E}" srcOrd="0" destOrd="0" presId="urn:microsoft.com/office/officeart/2005/8/layout/hierarchy6"/>
    <dgm:cxn modelId="{2170904B-CA43-4849-A7D5-9784947EE0AB}" type="presParOf" srcId="{DEB9AB93-19DF-4BA9-A23D-39047D8FC056}" destId="{C611D0C8-0CAC-4ECD-8981-178BE38BF659}" srcOrd="1" destOrd="0" presId="urn:microsoft.com/office/officeart/2005/8/layout/hierarchy6"/>
    <dgm:cxn modelId="{F3349853-670E-4725-BA56-A5FB0B9587BC}" type="presParOf" srcId="{841B98E8-8053-4837-A01D-DF5E092C1ACB}" destId="{51CBEE9D-1C68-4D80-BB23-5212C2460566}" srcOrd="4" destOrd="0" presId="urn:microsoft.com/office/officeart/2005/8/layout/hierarchy6"/>
    <dgm:cxn modelId="{D5DA9EF6-4AE7-4DFF-8ADC-D4F7ECFFA00B}" type="presParOf" srcId="{841B98E8-8053-4837-A01D-DF5E092C1ACB}" destId="{727370E7-101D-476B-A9F1-9538ABECB20E}" srcOrd="5" destOrd="0" presId="urn:microsoft.com/office/officeart/2005/8/layout/hierarchy6"/>
    <dgm:cxn modelId="{DC5D6501-E10B-4C2A-804D-E6C1278BF125}" type="presParOf" srcId="{727370E7-101D-476B-A9F1-9538ABECB20E}" destId="{ABBD8BD2-A2C9-46A7-9BC5-9BD8A441B9E6}" srcOrd="0" destOrd="0" presId="urn:microsoft.com/office/officeart/2005/8/layout/hierarchy6"/>
    <dgm:cxn modelId="{59E384B7-3A66-497E-8D4A-6BE20F8BA272}" type="presParOf" srcId="{727370E7-101D-476B-A9F1-9538ABECB20E}" destId="{26681033-5227-45BA-9172-7294A5F3A5E8}" srcOrd="1" destOrd="0" presId="urn:microsoft.com/office/officeart/2005/8/layout/hierarchy6"/>
    <dgm:cxn modelId="{6933C569-6880-46E7-AAFD-D24677C59F3C}" type="presParOf" srcId="{26681033-5227-45BA-9172-7294A5F3A5E8}" destId="{8CEE5F8E-C39B-4E74-88AA-4C421F56F5BA}" srcOrd="0" destOrd="0" presId="urn:microsoft.com/office/officeart/2005/8/layout/hierarchy6"/>
    <dgm:cxn modelId="{D958B4D5-AB95-4C37-BB65-775A47744DF7}" type="presParOf" srcId="{26681033-5227-45BA-9172-7294A5F3A5E8}" destId="{D43DB092-B768-4D4E-B777-8B249E6637F5}" srcOrd="1" destOrd="0" presId="urn:microsoft.com/office/officeart/2005/8/layout/hierarchy6"/>
    <dgm:cxn modelId="{12D5F5A1-2840-49B5-B61C-8B6359181D64}" type="presParOf" srcId="{D43DB092-B768-4D4E-B777-8B249E6637F5}" destId="{C256A9D7-4B39-4BC0-BC3F-9E421CB1E763}" srcOrd="0" destOrd="0" presId="urn:microsoft.com/office/officeart/2005/8/layout/hierarchy6"/>
    <dgm:cxn modelId="{B4357D8C-676D-4BAC-B921-A6C05F3C9EC7}" type="presParOf" srcId="{D43DB092-B768-4D4E-B777-8B249E6637F5}" destId="{34DAA9F6-E24B-4898-9297-CE954EF4C634}" srcOrd="1" destOrd="0" presId="urn:microsoft.com/office/officeart/2005/8/layout/hierarchy6"/>
    <dgm:cxn modelId="{00C20603-2C1F-46F7-9F5F-3438F7C70355}" type="presParOf" srcId="{34DAA9F6-E24B-4898-9297-CE954EF4C634}" destId="{23B2E3DE-3819-46E9-A231-214149BB932C}" srcOrd="0" destOrd="0" presId="urn:microsoft.com/office/officeart/2005/8/layout/hierarchy6"/>
    <dgm:cxn modelId="{21530B4C-DB19-4F88-9E21-36C3D85C5299}" type="presParOf" srcId="{34DAA9F6-E24B-4898-9297-CE954EF4C634}" destId="{2E29DE2B-AA88-443B-BEB8-44FFE1F5B10A}" srcOrd="1" destOrd="0" presId="urn:microsoft.com/office/officeart/2005/8/layout/hierarchy6"/>
    <dgm:cxn modelId="{711AFD6D-6112-4895-A108-008302DE60F7}" type="presParOf" srcId="{2E29DE2B-AA88-443B-BEB8-44FFE1F5B10A}" destId="{0D59D427-543C-4A00-8330-06E2B662F0F6}" srcOrd="0" destOrd="0" presId="urn:microsoft.com/office/officeart/2005/8/layout/hierarchy6"/>
    <dgm:cxn modelId="{76FF5957-E366-4FF3-A9BD-A30E2C958BC0}" type="presParOf" srcId="{2E29DE2B-AA88-443B-BEB8-44FFE1F5B10A}" destId="{EE87FDC9-DF50-4616-AD40-41820BEE152B}" srcOrd="1" destOrd="0" presId="urn:microsoft.com/office/officeart/2005/8/layout/hierarchy6"/>
    <dgm:cxn modelId="{B5D61F83-0824-4FF0-94F6-64DBC9834724}" type="presParOf" srcId="{841B98E8-8053-4837-A01D-DF5E092C1ACB}" destId="{0757B803-4A6F-4B09-BDF0-5850BB5D8907}" srcOrd="6" destOrd="0" presId="urn:microsoft.com/office/officeart/2005/8/layout/hierarchy6"/>
    <dgm:cxn modelId="{EDFDCF4D-AF7D-400A-AB26-2438D5923BCA}" type="presParOf" srcId="{841B98E8-8053-4837-A01D-DF5E092C1ACB}" destId="{39747AD3-9C6B-4DF9-BBC4-A08244C5B7FB}" srcOrd="7" destOrd="0" presId="urn:microsoft.com/office/officeart/2005/8/layout/hierarchy6"/>
    <dgm:cxn modelId="{DA8AB985-84A6-4AEB-AD92-D80E992B72D3}" type="presParOf" srcId="{39747AD3-9C6B-4DF9-BBC4-A08244C5B7FB}" destId="{4A25EAA2-2B0C-44BF-848F-5D60F285A68E}" srcOrd="0" destOrd="0" presId="urn:microsoft.com/office/officeart/2005/8/layout/hierarchy6"/>
    <dgm:cxn modelId="{8DC2A4F0-E96B-4EB0-9CD4-8513183C4703}" type="presParOf" srcId="{39747AD3-9C6B-4DF9-BBC4-A08244C5B7FB}" destId="{EEE6A82D-6493-4631-86DF-9EE60757FE69}" srcOrd="1" destOrd="0" presId="urn:microsoft.com/office/officeart/2005/8/layout/hierarchy6"/>
    <dgm:cxn modelId="{0BA7E594-F592-4E7C-B52C-AF60E14B2CED}" type="presParOf" srcId="{EEE6A82D-6493-4631-86DF-9EE60757FE69}" destId="{910C2F33-2D06-433B-878A-853A83EDBEC3}" srcOrd="0" destOrd="0" presId="urn:microsoft.com/office/officeart/2005/8/layout/hierarchy6"/>
    <dgm:cxn modelId="{9C01B3BB-8CCB-4038-9CEB-8391498786C8}" type="presParOf" srcId="{EEE6A82D-6493-4631-86DF-9EE60757FE69}" destId="{0778A92D-4864-4CB8-8B5F-C1D322331D44}" srcOrd="1" destOrd="0" presId="urn:microsoft.com/office/officeart/2005/8/layout/hierarchy6"/>
    <dgm:cxn modelId="{E0F87A16-AB95-4D00-8B1D-44293B5D7DA8}" type="presParOf" srcId="{0778A92D-4864-4CB8-8B5F-C1D322331D44}" destId="{B6BF1904-ACA2-4628-ACF2-3E9CBF32ECCC}" srcOrd="0" destOrd="0" presId="urn:microsoft.com/office/officeart/2005/8/layout/hierarchy6"/>
    <dgm:cxn modelId="{DB20940B-9786-4F4F-80CD-1F09C9F66A4B}" type="presParOf" srcId="{0778A92D-4864-4CB8-8B5F-C1D322331D44}" destId="{91DBA4A1-21B8-446B-B843-A2AF4AC40283}" srcOrd="1" destOrd="0" presId="urn:microsoft.com/office/officeart/2005/8/layout/hierarchy6"/>
    <dgm:cxn modelId="{D4750E86-A4B0-4D60-975B-B0C4F6791DD6}" type="presParOf" srcId="{91DBA4A1-21B8-446B-B843-A2AF4AC40283}" destId="{0303D942-2B39-45AA-AA3F-FE358EC80368}" srcOrd="0" destOrd="0" presId="urn:microsoft.com/office/officeart/2005/8/layout/hierarchy6"/>
    <dgm:cxn modelId="{38DC4272-4470-4D82-B240-EC6E7CFAC99D}" type="presParOf" srcId="{91DBA4A1-21B8-446B-B843-A2AF4AC40283}" destId="{199172F1-0EAE-4DDA-83CE-31544BCF38CE}" srcOrd="1" destOrd="0" presId="urn:microsoft.com/office/officeart/2005/8/layout/hierarchy6"/>
    <dgm:cxn modelId="{1AB9F025-C715-4042-A9F1-40825E3061DB}" type="presParOf" srcId="{199172F1-0EAE-4DDA-83CE-31544BCF38CE}" destId="{97DECEFF-99F0-4D88-B20C-9161673FF981}" srcOrd="0" destOrd="0" presId="urn:microsoft.com/office/officeart/2005/8/layout/hierarchy6"/>
    <dgm:cxn modelId="{10035E49-FF80-438E-B807-D50BC881A275}" type="presParOf" srcId="{199172F1-0EAE-4DDA-83CE-31544BCF38CE}" destId="{53ADA8B7-550A-492C-983A-823CEA646545}" srcOrd="1" destOrd="0" presId="urn:microsoft.com/office/officeart/2005/8/layout/hierarchy6"/>
    <dgm:cxn modelId="{DC7F3B4D-5E15-429A-8FBA-682A3B762646}" type="presParOf" srcId="{59E2EB9C-F3B0-480F-883C-968EA69CFAA5}" destId="{8E1C6495-DA61-481A-A024-BC735911E82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367EE0-DDD6-4D13-98F0-E6AB63EC523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2CAD8BB-3EF1-4051-9D8E-93F96E7D0289}">
      <dgm:prSet phldrT="[Tes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it-IT" dirty="0"/>
            <a:t>Version 0</a:t>
          </a:r>
        </a:p>
      </dgm:t>
    </dgm:pt>
    <dgm:pt modelId="{18505F02-93E4-46A9-9855-3F0D6F79F293}" type="parTrans" cxnId="{DDC4460A-54B9-4989-A9EB-7A26291A1B1A}">
      <dgm:prSet/>
      <dgm:spPr/>
      <dgm:t>
        <a:bodyPr/>
        <a:lstStyle/>
        <a:p>
          <a:endParaRPr lang="it-IT"/>
        </a:p>
      </dgm:t>
    </dgm:pt>
    <dgm:pt modelId="{58823ABB-7167-4B7E-84C8-34250214F7F4}" type="sibTrans" cxnId="{DDC4460A-54B9-4989-A9EB-7A26291A1B1A}">
      <dgm:prSet/>
      <dgm:spPr/>
      <dgm:t>
        <a:bodyPr/>
        <a:lstStyle/>
        <a:p>
          <a:endParaRPr lang="it-IT"/>
        </a:p>
      </dgm:t>
    </dgm:pt>
    <dgm:pt modelId="{A746534B-51A7-4E54-960B-38B719D1BFEB}">
      <dgm:prSet phldrT="[Testo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</a:rPr>
            <a:t>Identifying requirements and tools setup</a:t>
          </a:r>
          <a:endParaRPr lang="it-IT" dirty="0">
            <a:solidFill>
              <a:schemeClr val="bg2">
                <a:lumMod val="25000"/>
              </a:schemeClr>
            </a:solidFill>
          </a:endParaRPr>
        </a:p>
      </dgm:t>
    </dgm:pt>
    <dgm:pt modelId="{10C2D207-0A24-40E4-97BF-8181FC779435}" type="parTrans" cxnId="{DBB177BC-660A-4F35-A872-91BB29D091E7}">
      <dgm:prSet/>
      <dgm:spPr/>
      <dgm:t>
        <a:bodyPr/>
        <a:lstStyle/>
        <a:p>
          <a:endParaRPr lang="it-IT"/>
        </a:p>
      </dgm:t>
    </dgm:pt>
    <dgm:pt modelId="{17DE2398-8A94-4124-9C8B-9BAD28ACAEB4}" type="sibTrans" cxnId="{DBB177BC-660A-4F35-A872-91BB29D091E7}">
      <dgm:prSet/>
      <dgm:spPr/>
      <dgm:t>
        <a:bodyPr/>
        <a:lstStyle/>
        <a:p>
          <a:endParaRPr lang="it-IT"/>
        </a:p>
      </dgm:t>
    </dgm:pt>
    <dgm:pt modelId="{1F1905BB-A042-4E80-A9A8-6E624E4E6AB6}">
      <dgm:prSet phldrT="[Testo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it-IT" dirty="0">
              <a:solidFill>
                <a:schemeClr val="bg2">
                  <a:lumMod val="25000"/>
                </a:schemeClr>
              </a:solidFill>
            </a:rPr>
            <a:t>Urban scenario modeling</a:t>
          </a:r>
        </a:p>
      </dgm:t>
    </dgm:pt>
    <dgm:pt modelId="{C14FFD11-B2EF-420B-B440-12E9D04D8C18}" type="parTrans" cxnId="{7888353F-D13F-43AD-9B65-8DB05E6CF8BA}">
      <dgm:prSet/>
      <dgm:spPr/>
      <dgm:t>
        <a:bodyPr/>
        <a:lstStyle/>
        <a:p>
          <a:endParaRPr lang="it-IT"/>
        </a:p>
      </dgm:t>
    </dgm:pt>
    <dgm:pt modelId="{8DF68297-55A6-43DD-A3A2-A2C2AFD56206}" type="sibTrans" cxnId="{7888353F-D13F-43AD-9B65-8DB05E6CF8BA}">
      <dgm:prSet/>
      <dgm:spPr/>
      <dgm:t>
        <a:bodyPr/>
        <a:lstStyle/>
        <a:p>
          <a:endParaRPr lang="it-IT"/>
        </a:p>
      </dgm:t>
    </dgm:pt>
    <dgm:pt modelId="{8CCCF570-A990-4672-94EC-68B3281ADE13}">
      <dgm:prSet phldrT="[Tes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it-IT" dirty="0"/>
            <a:t>Version 1</a:t>
          </a:r>
        </a:p>
      </dgm:t>
    </dgm:pt>
    <dgm:pt modelId="{42281985-A04E-4537-9E05-C492D905D1F8}" type="parTrans" cxnId="{B5AE9A1B-83F9-4315-B56D-5D68A468C960}">
      <dgm:prSet/>
      <dgm:spPr/>
      <dgm:t>
        <a:bodyPr/>
        <a:lstStyle/>
        <a:p>
          <a:endParaRPr lang="it-IT"/>
        </a:p>
      </dgm:t>
    </dgm:pt>
    <dgm:pt modelId="{55AEA611-66E6-4385-8456-1E167C0B0639}" type="sibTrans" cxnId="{B5AE9A1B-83F9-4315-B56D-5D68A468C960}">
      <dgm:prSet/>
      <dgm:spPr/>
      <dgm:t>
        <a:bodyPr/>
        <a:lstStyle/>
        <a:p>
          <a:endParaRPr lang="it-IT"/>
        </a:p>
      </dgm:t>
    </dgm:pt>
    <dgm:pt modelId="{5AC437CE-E6D8-4860-B7E1-8DDA5997417F}">
      <dgm:prSet phldrT="[Testo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dirty="0">
              <a:solidFill>
                <a:schemeClr val="bg2">
                  <a:lumMod val="25000"/>
                </a:schemeClr>
              </a:solidFill>
            </a:rPr>
            <a:t>Wireless channel simulator establishment</a:t>
          </a:r>
        </a:p>
      </dgm:t>
    </dgm:pt>
    <dgm:pt modelId="{9FF0CCF6-ADF0-411C-A3F0-E84C5CE47DDD}" type="parTrans" cxnId="{4F4DA7FF-29CD-4293-9791-A0791376EFF0}">
      <dgm:prSet/>
      <dgm:spPr/>
      <dgm:t>
        <a:bodyPr/>
        <a:lstStyle/>
        <a:p>
          <a:endParaRPr lang="it-IT"/>
        </a:p>
      </dgm:t>
    </dgm:pt>
    <dgm:pt modelId="{9367D81C-48BF-46FF-B1F7-E99DE70C9314}" type="sibTrans" cxnId="{4F4DA7FF-29CD-4293-9791-A0791376EFF0}">
      <dgm:prSet/>
      <dgm:spPr/>
      <dgm:t>
        <a:bodyPr/>
        <a:lstStyle/>
        <a:p>
          <a:endParaRPr lang="it-IT"/>
        </a:p>
      </dgm:t>
    </dgm:pt>
    <dgm:pt modelId="{4F0F148B-32B3-42C5-9A8B-C85A2BFA6A75}">
      <dgm:prSet phldrT="[Testo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dirty="0">
              <a:solidFill>
                <a:schemeClr val="bg2">
                  <a:lumMod val="25000"/>
                </a:schemeClr>
              </a:solidFill>
            </a:rPr>
            <a:t>Path logic development</a:t>
          </a:r>
        </a:p>
      </dgm:t>
    </dgm:pt>
    <dgm:pt modelId="{2687BE0A-FBA3-47AA-A80F-F646B90B7CB5}" type="parTrans" cxnId="{2C096081-CF19-40FE-9C93-9418B2196430}">
      <dgm:prSet/>
      <dgm:spPr/>
      <dgm:t>
        <a:bodyPr/>
        <a:lstStyle/>
        <a:p>
          <a:endParaRPr lang="it-IT"/>
        </a:p>
      </dgm:t>
    </dgm:pt>
    <dgm:pt modelId="{0D6B2E82-B823-4574-BF23-05391FFB211A}" type="sibTrans" cxnId="{2C096081-CF19-40FE-9C93-9418B2196430}">
      <dgm:prSet/>
      <dgm:spPr/>
      <dgm:t>
        <a:bodyPr/>
        <a:lstStyle/>
        <a:p>
          <a:endParaRPr lang="it-IT"/>
        </a:p>
      </dgm:t>
    </dgm:pt>
    <dgm:pt modelId="{E1BE3855-D7F1-4D9E-9912-93B2F9B5B6A2}">
      <dgm:prSet phldrT="[Tes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it-IT" dirty="0"/>
            <a:t>Version 2</a:t>
          </a:r>
        </a:p>
      </dgm:t>
    </dgm:pt>
    <dgm:pt modelId="{F2245ABE-6FF3-4D4D-BB89-980094BB482A}" type="parTrans" cxnId="{79FD1DC2-CF38-4C72-AE63-F9FA1E899253}">
      <dgm:prSet/>
      <dgm:spPr/>
      <dgm:t>
        <a:bodyPr/>
        <a:lstStyle/>
        <a:p>
          <a:endParaRPr lang="it-IT"/>
        </a:p>
      </dgm:t>
    </dgm:pt>
    <dgm:pt modelId="{3222A5F1-26E3-4BCE-ADA2-C1B6D7E59A4A}" type="sibTrans" cxnId="{79FD1DC2-CF38-4C72-AE63-F9FA1E899253}">
      <dgm:prSet/>
      <dgm:spPr/>
      <dgm:t>
        <a:bodyPr/>
        <a:lstStyle/>
        <a:p>
          <a:endParaRPr lang="it-IT"/>
        </a:p>
      </dgm:t>
    </dgm:pt>
    <dgm:pt modelId="{4AB34BB9-7AFA-4C33-A25D-818BF2BD6FFE}">
      <dgm:prSet phldrT="[Testo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dirty="0">
              <a:solidFill>
                <a:schemeClr val="bg2">
                  <a:lumMod val="25000"/>
                </a:schemeClr>
              </a:solidFill>
            </a:rPr>
            <a:t>Final refining of the simulator</a:t>
          </a:r>
        </a:p>
      </dgm:t>
    </dgm:pt>
    <dgm:pt modelId="{D0F1ACAE-35FA-4077-89D5-EB21F4E2889B}" type="parTrans" cxnId="{F7B8BF5E-1484-4959-918B-B2A2B8762910}">
      <dgm:prSet/>
      <dgm:spPr/>
      <dgm:t>
        <a:bodyPr/>
        <a:lstStyle/>
        <a:p>
          <a:endParaRPr lang="it-IT"/>
        </a:p>
      </dgm:t>
    </dgm:pt>
    <dgm:pt modelId="{82E8D62B-31E3-43B5-A4E6-FA48088A3D2E}" type="sibTrans" cxnId="{F7B8BF5E-1484-4959-918B-B2A2B8762910}">
      <dgm:prSet/>
      <dgm:spPr/>
      <dgm:t>
        <a:bodyPr/>
        <a:lstStyle/>
        <a:p>
          <a:endParaRPr lang="it-IT"/>
        </a:p>
      </dgm:t>
    </dgm:pt>
    <dgm:pt modelId="{5EAEE4FA-63F0-488F-9A0A-1A0395AB2E81}">
      <dgm:prSet phldrT="[Testo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it-IT" dirty="0">
              <a:solidFill>
                <a:schemeClr val="bg2">
                  <a:lumMod val="25000"/>
                </a:schemeClr>
              </a:solidFill>
            </a:rPr>
            <a:t>GUI implementation</a:t>
          </a:r>
        </a:p>
      </dgm:t>
    </dgm:pt>
    <dgm:pt modelId="{C04DFF3E-70E2-4615-94F7-4B874D9BD58F}" type="parTrans" cxnId="{B3B778EA-6B8C-4486-A6A8-33D642788353}">
      <dgm:prSet/>
      <dgm:spPr/>
      <dgm:t>
        <a:bodyPr/>
        <a:lstStyle/>
        <a:p>
          <a:endParaRPr lang="it-IT"/>
        </a:p>
      </dgm:t>
    </dgm:pt>
    <dgm:pt modelId="{CD2D2C58-A535-4329-B7A6-20E252A34A49}" type="sibTrans" cxnId="{B3B778EA-6B8C-4486-A6A8-33D642788353}">
      <dgm:prSet/>
      <dgm:spPr/>
      <dgm:t>
        <a:bodyPr/>
        <a:lstStyle/>
        <a:p>
          <a:endParaRPr lang="it-IT"/>
        </a:p>
      </dgm:t>
    </dgm:pt>
    <dgm:pt modelId="{7DDB2FDD-B49F-49A2-A2A1-316825F45D01}">
      <dgm:prSet phldrT="[Testo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it-IT" dirty="0">
              <a:solidFill>
                <a:schemeClr val="bg2">
                  <a:lumMod val="25000"/>
                </a:schemeClr>
              </a:solidFill>
            </a:rPr>
            <a:t>CV model integration</a:t>
          </a:r>
        </a:p>
      </dgm:t>
    </dgm:pt>
    <dgm:pt modelId="{CD4E8B8D-B9EB-4C58-8EDD-4F9A4BC4E150}" type="parTrans" cxnId="{E71F4170-0446-4F1B-8F38-7A609D84D16C}">
      <dgm:prSet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endParaRPr lang="it-IT"/>
        </a:p>
      </dgm:t>
    </dgm:pt>
    <dgm:pt modelId="{C67FCBC6-E216-4AC6-9B07-01E365184957}" type="sibTrans" cxnId="{E71F4170-0446-4F1B-8F38-7A609D84D16C}">
      <dgm:prSet/>
      <dgm:spPr/>
      <dgm:t>
        <a:bodyPr/>
        <a:lstStyle/>
        <a:p>
          <a:endParaRPr lang="it-IT"/>
        </a:p>
      </dgm:t>
    </dgm:pt>
    <dgm:pt modelId="{0B4F8A8B-DB65-4636-9FCE-132191AF9803}">
      <dgm:prSet phldrT="[Testo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dirty="0">
              <a:solidFill>
                <a:schemeClr val="bg2">
                  <a:lumMod val="25000"/>
                </a:schemeClr>
              </a:solidFill>
            </a:rPr>
            <a:t>Results’ analysis</a:t>
          </a:r>
        </a:p>
      </dgm:t>
    </dgm:pt>
    <dgm:pt modelId="{DAAF1C05-2912-4C1E-B961-199F4043ACC8}" type="parTrans" cxnId="{FACC9716-6398-4828-B831-A878E39FA51D}">
      <dgm:prSet/>
      <dgm:spPr/>
      <dgm:t>
        <a:bodyPr/>
        <a:lstStyle/>
        <a:p>
          <a:endParaRPr lang="it-IT"/>
        </a:p>
      </dgm:t>
    </dgm:pt>
    <dgm:pt modelId="{C3904BD3-8195-4BBD-B1AE-95F22BBE8BCC}" type="sibTrans" cxnId="{FACC9716-6398-4828-B831-A878E39FA51D}">
      <dgm:prSet/>
      <dgm:spPr/>
      <dgm:t>
        <a:bodyPr/>
        <a:lstStyle/>
        <a:p>
          <a:endParaRPr lang="it-IT"/>
        </a:p>
      </dgm:t>
    </dgm:pt>
    <dgm:pt modelId="{65FD7CA7-5675-4EE4-9DF2-65B0C1D24370}">
      <dgm:prSet phldrT="[Testo]"/>
      <dgm:spPr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it-IT" dirty="0">
              <a:solidFill>
                <a:schemeClr val="bg2">
                  <a:lumMod val="25000"/>
                </a:schemeClr>
              </a:solidFill>
            </a:rPr>
            <a:t>System assessment based on KPIs</a:t>
          </a:r>
        </a:p>
      </dgm:t>
    </dgm:pt>
    <dgm:pt modelId="{3D09D626-4244-44D4-AC75-B71C1B092D3D}" type="parTrans" cxnId="{B067ED7B-B16C-4038-8CEF-224941765CFB}">
      <dgm:prSet/>
      <dgm:spPr/>
      <dgm:t>
        <a:bodyPr/>
        <a:lstStyle/>
        <a:p>
          <a:endParaRPr lang="en-US"/>
        </a:p>
      </dgm:t>
    </dgm:pt>
    <dgm:pt modelId="{D964E2A1-22EF-4390-A4FA-2EB92DDFAAAB}" type="sibTrans" cxnId="{B067ED7B-B16C-4038-8CEF-224941765CFB}">
      <dgm:prSet/>
      <dgm:spPr/>
      <dgm:t>
        <a:bodyPr/>
        <a:lstStyle/>
        <a:p>
          <a:endParaRPr lang="en-US"/>
        </a:p>
      </dgm:t>
    </dgm:pt>
    <dgm:pt modelId="{5A25402B-0940-444E-B504-B5752D56C2E8}" type="pres">
      <dgm:prSet presAssocID="{38367EE0-DDD6-4D13-98F0-E6AB63EC523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C88020-1CBE-4AF4-AB92-B13AF051C6E0}" type="pres">
      <dgm:prSet presAssocID="{72CAD8BB-3EF1-4051-9D8E-93F96E7D0289}" presName="root" presStyleCnt="0"/>
      <dgm:spPr/>
    </dgm:pt>
    <dgm:pt modelId="{3841BE6A-7C56-483C-BBAA-7162D63ED5A5}" type="pres">
      <dgm:prSet presAssocID="{72CAD8BB-3EF1-4051-9D8E-93F96E7D0289}" presName="rootComposite" presStyleCnt="0"/>
      <dgm:spPr/>
    </dgm:pt>
    <dgm:pt modelId="{4866BCF2-4FFD-48E2-A11D-3A53AE7FEFCC}" type="pres">
      <dgm:prSet presAssocID="{72CAD8BB-3EF1-4051-9D8E-93F96E7D0289}" presName="rootText" presStyleLbl="node1" presStyleIdx="0" presStyleCnt="3"/>
      <dgm:spPr/>
    </dgm:pt>
    <dgm:pt modelId="{0D9D7A31-1877-43ED-AC6A-6EF6E8EE0411}" type="pres">
      <dgm:prSet presAssocID="{72CAD8BB-3EF1-4051-9D8E-93F96E7D0289}" presName="rootConnector" presStyleLbl="node1" presStyleIdx="0" presStyleCnt="3"/>
      <dgm:spPr/>
    </dgm:pt>
    <dgm:pt modelId="{0B816D18-1E53-4B06-88AA-8AD8CA384D60}" type="pres">
      <dgm:prSet presAssocID="{72CAD8BB-3EF1-4051-9D8E-93F96E7D0289}" presName="childShape" presStyleCnt="0"/>
      <dgm:spPr/>
    </dgm:pt>
    <dgm:pt modelId="{CD0D0039-A534-479F-91E3-5E42D5109913}" type="pres">
      <dgm:prSet presAssocID="{10C2D207-0A24-40E4-97BF-8181FC779435}" presName="Name13" presStyleLbl="parChTrans1D2" presStyleIdx="0" presStyleCnt="9"/>
      <dgm:spPr/>
    </dgm:pt>
    <dgm:pt modelId="{BF773D07-7FAB-4C27-A8EF-A60B60879E6A}" type="pres">
      <dgm:prSet presAssocID="{A746534B-51A7-4E54-960B-38B719D1BFEB}" presName="childText" presStyleLbl="bgAcc1" presStyleIdx="0" presStyleCnt="9">
        <dgm:presLayoutVars>
          <dgm:bulletEnabled val="1"/>
        </dgm:presLayoutVars>
      </dgm:prSet>
      <dgm:spPr/>
    </dgm:pt>
    <dgm:pt modelId="{4B99EC18-0889-44DA-857F-DEE156E69F29}" type="pres">
      <dgm:prSet presAssocID="{C14FFD11-B2EF-420B-B440-12E9D04D8C18}" presName="Name13" presStyleLbl="parChTrans1D2" presStyleIdx="1" presStyleCnt="9"/>
      <dgm:spPr/>
    </dgm:pt>
    <dgm:pt modelId="{B6D24328-DD33-410D-AF5A-55006D6E029E}" type="pres">
      <dgm:prSet presAssocID="{1F1905BB-A042-4E80-A9A8-6E624E4E6AB6}" presName="childText" presStyleLbl="bgAcc1" presStyleIdx="1" presStyleCnt="9">
        <dgm:presLayoutVars>
          <dgm:bulletEnabled val="1"/>
        </dgm:presLayoutVars>
      </dgm:prSet>
      <dgm:spPr/>
    </dgm:pt>
    <dgm:pt modelId="{61AE59D9-AC8F-43E2-B5A2-00CFF35753B7}" type="pres">
      <dgm:prSet presAssocID="{CD4E8B8D-B9EB-4C58-8EDD-4F9A4BC4E150}" presName="Name13" presStyleLbl="parChTrans1D2" presStyleIdx="2" presStyleCnt="9"/>
      <dgm:spPr/>
    </dgm:pt>
    <dgm:pt modelId="{943DD9F6-2691-43E5-8BD6-11AAF48675FC}" type="pres">
      <dgm:prSet presAssocID="{7DDB2FDD-B49F-49A2-A2A1-316825F45D01}" presName="childText" presStyleLbl="bgAcc1" presStyleIdx="2" presStyleCnt="9">
        <dgm:presLayoutVars>
          <dgm:bulletEnabled val="1"/>
        </dgm:presLayoutVars>
      </dgm:prSet>
      <dgm:spPr/>
    </dgm:pt>
    <dgm:pt modelId="{F767DC0E-1508-4688-BF13-B753DAC25AED}" type="pres">
      <dgm:prSet presAssocID="{8CCCF570-A990-4672-94EC-68B3281ADE13}" presName="root" presStyleCnt="0"/>
      <dgm:spPr/>
    </dgm:pt>
    <dgm:pt modelId="{6DCBFBA1-DDA4-4E84-AA6E-39EEA4D5B140}" type="pres">
      <dgm:prSet presAssocID="{8CCCF570-A990-4672-94EC-68B3281ADE13}" presName="rootComposite" presStyleCnt="0"/>
      <dgm:spPr/>
    </dgm:pt>
    <dgm:pt modelId="{3675DC3A-ABBC-4A52-816A-8DAE6D3DE7F2}" type="pres">
      <dgm:prSet presAssocID="{8CCCF570-A990-4672-94EC-68B3281ADE13}" presName="rootText" presStyleLbl="node1" presStyleIdx="1" presStyleCnt="3"/>
      <dgm:spPr/>
    </dgm:pt>
    <dgm:pt modelId="{5762309F-470D-4670-B03E-D53926536033}" type="pres">
      <dgm:prSet presAssocID="{8CCCF570-A990-4672-94EC-68B3281ADE13}" presName="rootConnector" presStyleLbl="node1" presStyleIdx="1" presStyleCnt="3"/>
      <dgm:spPr/>
    </dgm:pt>
    <dgm:pt modelId="{5424D901-F551-416F-B8E6-B4FAB16813BA}" type="pres">
      <dgm:prSet presAssocID="{8CCCF570-A990-4672-94EC-68B3281ADE13}" presName="childShape" presStyleCnt="0"/>
      <dgm:spPr/>
    </dgm:pt>
    <dgm:pt modelId="{96D143AB-669C-4EA4-A3C6-A4B42365EADE}" type="pres">
      <dgm:prSet presAssocID="{9FF0CCF6-ADF0-411C-A3F0-E84C5CE47DDD}" presName="Name13" presStyleLbl="parChTrans1D2" presStyleIdx="3" presStyleCnt="9"/>
      <dgm:spPr/>
    </dgm:pt>
    <dgm:pt modelId="{EDE16D60-6838-4743-A41D-3AC8DDA90B16}" type="pres">
      <dgm:prSet presAssocID="{5AC437CE-E6D8-4860-B7E1-8DDA5997417F}" presName="childText" presStyleLbl="bgAcc1" presStyleIdx="3" presStyleCnt="9">
        <dgm:presLayoutVars>
          <dgm:bulletEnabled val="1"/>
        </dgm:presLayoutVars>
      </dgm:prSet>
      <dgm:spPr/>
    </dgm:pt>
    <dgm:pt modelId="{5C83FF70-6452-4FBA-8AAB-CAC6540BBBF2}" type="pres">
      <dgm:prSet presAssocID="{2687BE0A-FBA3-47AA-A80F-F646B90B7CB5}" presName="Name13" presStyleLbl="parChTrans1D2" presStyleIdx="4" presStyleCnt="9"/>
      <dgm:spPr/>
    </dgm:pt>
    <dgm:pt modelId="{C5782235-BA7C-4990-AF54-8B9B86F6F1FF}" type="pres">
      <dgm:prSet presAssocID="{4F0F148B-32B3-42C5-9A8B-C85A2BFA6A75}" presName="childText" presStyleLbl="bgAcc1" presStyleIdx="4" presStyleCnt="9">
        <dgm:presLayoutVars>
          <dgm:bulletEnabled val="1"/>
        </dgm:presLayoutVars>
      </dgm:prSet>
      <dgm:spPr/>
    </dgm:pt>
    <dgm:pt modelId="{F0017057-695A-4A91-8C76-A8E5E86D4C6C}" type="pres">
      <dgm:prSet presAssocID="{DAAF1C05-2912-4C1E-B961-199F4043ACC8}" presName="Name13" presStyleLbl="parChTrans1D2" presStyleIdx="5" presStyleCnt="9"/>
      <dgm:spPr/>
    </dgm:pt>
    <dgm:pt modelId="{7FDDEF47-9DB9-4497-8B0E-6C8B25183AFB}" type="pres">
      <dgm:prSet presAssocID="{0B4F8A8B-DB65-4636-9FCE-132191AF9803}" presName="childText" presStyleLbl="bgAcc1" presStyleIdx="5" presStyleCnt="9">
        <dgm:presLayoutVars>
          <dgm:bulletEnabled val="1"/>
        </dgm:presLayoutVars>
      </dgm:prSet>
      <dgm:spPr/>
    </dgm:pt>
    <dgm:pt modelId="{D691B3DE-84F9-41E3-AC49-D1362FA4A6A8}" type="pres">
      <dgm:prSet presAssocID="{3D09D626-4244-44D4-AC75-B71C1B092D3D}" presName="Name13" presStyleLbl="parChTrans1D2" presStyleIdx="6" presStyleCnt="9"/>
      <dgm:spPr/>
    </dgm:pt>
    <dgm:pt modelId="{24A3373F-0D5C-4163-A9AF-31C5B90F02CE}" type="pres">
      <dgm:prSet presAssocID="{65FD7CA7-5675-4EE4-9DF2-65B0C1D24370}" presName="childText" presStyleLbl="bgAcc1" presStyleIdx="6" presStyleCnt="9">
        <dgm:presLayoutVars>
          <dgm:bulletEnabled val="1"/>
        </dgm:presLayoutVars>
      </dgm:prSet>
      <dgm:spPr/>
    </dgm:pt>
    <dgm:pt modelId="{DC975234-7B6E-4B97-8D23-619B79885500}" type="pres">
      <dgm:prSet presAssocID="{E1BE3855-D7F1-4D9E-9912-93B2F9B5B6A2}" presName="root" presStyleCnt="0"/>
      <dgm:spPr/>
    </dgm:pt>
    <dgm:pt modelId="{B0165E74-C944-4F66-AA88-803341092DE7}" type="pres">
      <dgm:prSet presAssocID="{E1BE3855-D7F1-4D9E-9912-93B2F9B5B6A2}" presName="rootComposite" presStyleCnt="0"/>
      <dgm:spPr/>
    </dgm:pt>
    <dgm:pt modelId="{F63C3A36-24A4-4BE1-AFDC-CCF6E794A008}" type="pres">
      <dgm:prSet presAssocID="{E1BE3855-D7F1-4D9E-9912-93B2F9B5B6A2}" presName="rootText" presStyleLbl="node1" presStyleIdx="2" presStyleCnt="3"/>
      <dgm:spPr/>
    </dgm:pt>
    <dgm:pt modelId="{4F3A29AA-7416-469C-93FF-083EE1336515}" type="pres">
      <dgm:prSet presAssocID="{E1BE3855-D7F1-4D9E-9912-93B2F9B5B6A2}" presName="rootConnector" presStyleLbl="node1" presStyleIdx="2" presStyleCnt="3"/>
      <dgm:spPr/>
    </dgm:pt>
    <dgm:pt modelId="{34CC927C-BF8D-4A1B-A578-538E6385377B}" type="pres">
      <dgm:prSet presAssocID="{E1BE3855-D7F1-4D9E-9912-93B2F9B5B6A2}" presName="childShape" presStyleCnt="0"/>
      <dgm:spPr/>
    </dgm:pt>
    <dgm:pt modelId="{7999F927-38CF-4A94-9E00-63BAA29244C9}" type="pres">
      <dgm:prSet presAssocID="{D0F1ACAE-35FA-4077-89D5-EB21F4E2889B}" presName="Name13" presStyleLbl="parChTrans1D2" presStyleIdx="7" presStyleCnt="9"/>
      <dgm:spPr/>
    </dgm:pt>
    <dgm:pt modelId="{FB069ECA-8931-491E-BFF9-694B29711431}" type="pres">
      <dgm:prSet presAssocID="{4AB34BB9-7AFA-4C33-A25D-818BF2BD6FFE}" presName="childText" presStyleLbl="bgAcc1" presStyleIdx="7" presStyleCnt="9">
        <dgm:presLayoutVars>
          <dgm:bulletEnabled val="1"/>
        </dgm:presLayoutVars>
      </dgm:prSet>
      <dgm:spPr/>
    </dgm:pt>
    <dgm:pt modelId="{12E3B58D-B0F6-4695-82D2-29B72341601E}" type="pres">
      <dgm:prSet presAssocID="{C04DFF3E-70E2-4615-94F7-4B874D9BD58F}" presName="Name13" presStyleLbl="parChTrans1D2" presStyleIdx="8" presStyleCnt="9"/>
      <dgm:spPr/>
    </dgm:pt>
    <dgm:pt modelId="{76DC9E3D-CDC4-453B-9F30-55206DBA8772}" type="pres">
      <dgm:prSet presAssocID="{5EAEE4FA-63F0-488F-9A0A-1A0395AB2E81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76908105-A870-4C31-98BE-75FA33CEA895}" type="presOf" srcId="{2687BE0A-FBA3-47AA-A80F-F646B90B7CB5}" destId="{5C83FF70-6452-4FBA-8AAB-CAC6540BBBF2}" srcOrd="0" destOrd="0" presId="urn:microsoft.com/office/officeart/2005/8/layout/hierarchy3"/>
    <dgm:cxn modelId="{CBDFCE06-20CB-44F6-A84D-FCC8190AFD40}" type="presOf" srcId="{D0F1ACAE-35FA-4077-89D5-EB21F4E2889B}" destId="{7999F927-38CF-4A94-9E00-63BAA29244C9}" srcOrd="0" destOrd="0" presId="urn:microsoft.com/office/officeart/2005/8/layout/hierarchy3"/>
    <dgm:cxn modelId="{DDC4460A-54B9-4989-A9EB-7A26291A1B1A}" srcId="{38367EE0-DDD6-4D13-98F0-E6AB63EC523F}" destId="{72CAD8BB-3EF1-4051-9D8E-93F96E7D0289}" srcOrd="0" destOrd="0" parTransId="{18505F02-93E4-46A9-9855-3F0D6F79F293}" sibTransId="{58823ABB-7167-4B7E-84C8-34250214F7F4}"/>
    <dgm:cxn modelId="{D3750F13-0520-47B1-9439-D3D39E10A334}" type="presOf" srcId="{65FD7CA7-5675-4EE4-9DF2-65B0C1D24370}" destId="{24A3373F-0D5C-4163-A9AF-31C5B90F02CE}" srcOrd="0" destOrd="0" presId="urn:microsoft.com/office/officeart/2005/8/layout/hierarchy3"/>
    <dgm:cxn modelId="{FACC9716-6398-4828-B831-A878E39FA51D}" srcId="{8CCCF570-A990-4672-94EC-68B3281ADE13}" destId="{0B4F8A8B-DB65-4636-9FCE-132191AF9803}" srcOrd="2" destOrd="0" parTransId="{DAAF1C05-2912-4C1E-B961-199F4043ACC8}" sibTransId="{C3904BD3-8195-4BBD-B1AE-95F22BBE8BCC}"/>
    <dgm:cxn modelId="{B5AE9A1B-83F9-4315-B56D-5D68A468C960}" srcId="{38367EE0-DDD6-4D13-98F0-E6AB63EC523F}" destId="{8CCCF570-A990-4672-94EC-68B3281ADE13}" srcOrd="1" destOrd="0" parTransId="{42281985-A04E-4537-9E05-C492D905D1F8}" sibTransId="{55AEA611-66E6-4385-8456-1E167C0B0639}"/>
    <dgm:cxn modelId="{AFFB9036-D07A-42DD-93A1-AA925B25F71F}" type="presOf" srcId="{5EAEE4FA-63F0-488F-9A0A-1A0395AB2E81}" destId="{76DC9E3D-CDC4-453B-9F30-55206DBA8772}" srcOrd="0" destOrd="0" presId="urn:microsoft.com/office/officeart/2005/8/layout/hierarchy3"/>
    <dgm:cxn modelId="{7888353F-D13F-43AD-9B65-8DB05E6CF8BA}" srcId="{72CAD8BB-3EF1-4051-9D8E-93F96E7D0289}" destId="{1F1905BB-A042-4E80-A9A8-6E624E4E6AB6}" srcOrd="1" destOrd="0" parTransId="{C14FFD11-B2EF-420B-B440-12E9D04D8C18}" sibTransId="{8DF68297-55A6-43DD-A3A2-A2C2AFD56206}"/>
    <dgm:cxn modelId="{E0009C40-79AB-470B-BA7F-2B5AEDCA61E1}" type="presOf" srcId="{4AB34BB9-7AFA-4C33-A25D-818BF2BD6FFE}" destId="{FB069ECA-8931-491E-BFF9-694B29711431}" srcOrd="0" destOrd="0" presId="urn:microsoft.com/office/officeart/2005/8/layout/hierarchy3"/>
    <dgm:cxn modelId="{F7B8BF5E-1484-4959-918B-B2A2B8762910}" srcId="{E1BE3855-D7F1-4D9E-9912-93B2F9B5B6A2}" destId="{4AB34BB9-7AFA-4C33-A25D-818BF2BD6FFE}" srcOrd="0" destOrd="0" parTransId="{D0F1ACAE-35FA-4077-89D5-EB21F4E2889B}" sibTransId="{82E8D62B-31E3-43B5-A4E6-FA48088A3D2E}"/>
    <dgm:cxn modelId="{E22FAD5F-2966-4D46-9671-5307A7E3B607}" type="presOf" srcId="{72CAD8BB-3EF1-4051-9D8E-93F96E7D0289}" destId="{0D9D7A31-1877-43ED-AC6A-6EF6E8EE0411}" srcOrd="1" destOrd="0" presId="urn:microsoft.com/office/officeart/2005/8/layout/hierarchy3"/>
    <dgm:cxn modelId="{0E5A1460-22F6-422D-AF60-B6993C0484DE}" type="presOf" srcId="{A746534B-51A7-4E54-960B-38B719D1BFEB}" destId="{BF773D07-7FAB-4C27-A8EF-A60B60879E6A}" srcOrd="0" destOrd="0" presId="urn:microsoft.com/office/officeart/2005/8/layout/hierarchy3"/>
    <dgm:cxn modelId="{9D05C162-CB85-4909-9E1F-8CDF7FEA6AE8}" type="presOf" srcId="{DAAF1C05-2912-4C1E-B961-199F4043ACC8}" destId="{F0017057-695A-4A91-8C76-A8E5E86D4C6C}" srcOrd="0" destOrd="0" presId="urn:microsoft.com/office/officeart/2005/8/layout/hierarchy3"/>
    <dgm:cxn modelId="{D2BA6F49-4920-4277-BB60-282EEF5106D1}" type="presOf" srcId="{CD4E8B8D-B9EB-4C58-8EDD-4F9A4BC4E150}" destId="{61AE59D9-AC8F-43E2-B5A2-00CFF35753B7}" srcOrd="0" destOrd="0" presId="urn:microsoft.com/office/officeart/2005/8/layout/hierarchy3"/>
    <dgm:cxn modelId="{A9607E6A-DB78-4DCC-B6C7-7F14DD087734}" type="presOf" srcId="{3D09D626-4244-44D4-AC75-B71C1B092D3D}" destId="{D691B3DE-84F9-41E3-AC49-D1362FA4A6A8}" srcOrd="0" destOrd="0" presId="urn:microsoft.com/office/officeart/2005/8/layout/hierarchy3"/>
    <dgm:cxn modelId="{175CC94F-0070-4F85-BC00-AE247D69479C}" type="presOf" srcId="{72CAD8BB-3EF1-4051-9D8E-93F96E7D0289}" destId="{4866BCF2-4FFD-48E2-A11D-3A53AE7FEFCC}" srcOrd="0" destOrd="0" presId="urn:microsoft.com/office/officeart/2005/8/layout/hierarchy3"/>
    <dgm:cxn modelId="{E71F4170-0446-4F1B-8F38-7A609D84D16C}" srcId="{72CAD8BB-3EF1-4051-9D8E-93F96E7D0289}" destId="{7DDB2FDD-B49F-49A2-A2A1-316825F45D01}" srcOrd="2" destOrd="0" parTransId="{CD4E8B8D-B9EB-4C58-8EDD-4F9A4BC4E150}" sibTransId="{C67FCBC6-E216-4AC6-9B07-01E365184957}"/>
    <dgm:cxn modelId="{1BD3F273-3B41-46F5-A972-F14F6BF5C368}" type="presOf" srcId="{38367EE0-DDD6-4D13-98F0-E6AB63EC523F}" destId="{5A25402B-0940-444E-B504-B5752D56C2E8}" srcOrd="0" destOrd="0" presId="urn:microsoft.com/office/officeart/2005/8/layout/hierarchy3"/>
    <dgm:cxn modelId="{0695F473-B8C4-46DB-AE9E-40676F5B55F2}" type="presOf" srcId="{E1BE3855-D7F1-4D9E-9912-93B2F9B5B6A2}" destId="{F63C3A36-24A4-4BE1-AFDC-CCF6E794A008}" srcOrd="0" destOrd="0" presId="urn:microsoft.com/office/officeart/2005/8/layout/hierarchy3"/>
    <dgm:cxn modelId="{B067ED7B-B16C-4038-8CEF-224941765CFB}" srcId="{8CCCF570-A990-4672-94EC-68B3281ADE13}" destId="{65FD7CA7-5675-4EE4-9DF2-65B0C1D24370}" srcOrd="3" destOrd="0" parTransId="{3D09D626-4244-44D4-AC75-B71C1B092D3D}" sibTransId="{D964E2A1-22EF-4390-A4FA-2EB92DDFAAAB}"/>
    <dgm:cxn modelId="{2C096081-CF19-40FE-9C93-9418B2196430}" srcId="{8CCCF570-A990-4672-94EC-68B3281ADE13}" destId="{4F0F148B-32B3-42C5-9A8B-C85A2BFA6A75}" srcOrd="1" destOrd="0" parTransId="{2687BE0A-FBA3-47AA-A80F-F646B90B7CB5}" sibTransId="{0D6B2E82-B823-4574-BF23-05391FFB211A}"/>
    <dgm:cxn modelId="{C89D8D8C-7D4E-4306-A47B-EFFF9E0ABF27}" type="presOf" srcId="{0B4F8A8B-DB65-4636-9FCE-132191AF9803}" destId="{7FDDEF47-9DB9-4497-8B0E-6C8B25183AFB}" srcOrd="0" destOrd="0" presId="urn:microsoft.com/office/officeart/2005/8/layout/hierarchy3"/>
    <dgm:cxn modelId="{4620A59E-AB7E-468B-A3E6-471452F3FCD7}" type="presOf" srcId="{4F0F148B-32B3-42C5-9A8B-C85A2BFA6A75}" destId="{C5782235-BA7C-4990-AF54-8B9B86F6F1FF}" srcOrd="0" destOrd="0" presId="urn:microsoft.com/office/officeart/2005/8/layout/hierarchy3"/>
    <dgm:cxn modelId="{7862B69F-A5A5-43AF-8DFC-8DBE9736545F}" type="presOf" srcId="{C04DFF3E-70E2-4615-94F7-4B874D9BD58F}" destId="{12E3B58D-B0F6-4695-82D2-29B72341601E}" srcOrd="0" destOrd="0" presId="urn:microsoft.com/office/officeart/2005/8/layout/hierarchy3"/>
    <dgm:cxn modelId="{0C005FA5-540C-45C9-A8AA-5269D2405D8D}" type="presOf" srcId="{8CCCF570-A990-4672-94EC-68B3281ADE13}" destId="{5762309F-470D-4670-B03E-D53926536033}" srcOrd="1" destOrd="0" presId="urn:microsoft.com/office/officeart/2005/8/layout/hierarchy3"/>
    <dgm:cxn modelId="{1FF5BAA8-0F2B-4AC1-B7AC-AE1FB298A3FA}" type="presOf" srcId="{7DDB2FDD-B49F-49A2-A2A1-316825F45D01}" destId="{943DD9F6-2691-43E5-8BD6-11AAF48675FC}" srcOrd="0" destOrd="0" presId="urn:microsoft.com/office/officeart/2005/8/layout/hierarchy3"/>
    <dgm:cxn modelId="{7568E1AC-EF87-4CD3-97E3-7C5B1CB2EA9D}" type="presOf" srcId="{E1BE3855-D7F1-4D9E-9912-93B2F9B5B6A2}" destId="{4F3A29AA-7416-469C-93FF-083EE1336515}" srcOrd="1" destOrd="0" presId="urn:microsoft.com/office/officeart/2005/8/layout/hierarchy3"/>
    <dgm:cxn modelId="{3961C1B4-DCDB-4D9B-92C3-FECFF17C7D2B}" type="presOf" srcId="{9FF0CCF6-ADF0-411C-A3F0-E84C5CE47DDD}" destId="{96D143AB-669C-4EA4-A3C6-A4B42365EADE}" srcOrd="0" destOrd="0" presId="urn:microsoft.com/office/officeart/2005/8/layout/hierarchy3"/>
    <dgm:cxn modelId="{DBB177BC-660A-4F35-A872-91BB29D091E7}" srcId="{72CAD8BB-3EF1-4051-9D8E-93F96E7D0289}" destId="{A746534B-51A7-4E54-960B-38B719D1BFEB}" srcOrd="0" destOrd="0" parTransId="{10C2D207-0A24-40E4-97BF-8181FC779435}" sibTransId="{17DE2398-8A94-4124-9C8B-9BAD28ACAEB4}"/>
    <dgm:cxn modelId="{79FD1DC2-CF38-4C72-AE63-F9FA1E899253}" srcId="{38367EE0-DDD6-4D13-98F0-E6AB63EC523F}" destId="{E1BE3855-D7F1-4D9E-9912-93B2F9B5B6A2}" srcOrd="2" destOrd="0" parTransId="{F2245ABE-6FF3-4D4D-BB89-980094BB482A}" sibTransId="{3222A5F1-26E3-4BCE-ADA2-C1B6D7E59A4A}"/>
    <dgm:cxn modelId="{C55A9EC7-74D9-4AE2-8307-6A9D4889B0BB}" type="presOf" srcId="{5AC437CE-E6D8-4860-B7E1-8DDA5997417F}" destId="{EDE16D60-6838-4743-A41D-3AC8DDA90B16}" srcOrd="0" destOrd="0" presId="urn:microsoft.com/office/officeart/2005/8/layout/hierarchy3"/>
    <dgm:cxn modelId="{A6D798D6-838F-491A-9294-71AAA2A3AA14}" type="presOf" srcId="{8CCCF570-A990-4672-94EC-68B3281ADE13}" destId="{3675DC3A-ABBC-4A52-816A-8DAE6D3DE7F2}" srcOrd="0" destOrd="0" presId="urn:microsoft.com/office/officeart/2005/8/layout/hierarchy3"/>
    <dgm:cxn modelId="{E14153E6-B7D3-48C4-AC92-BEB06BB8BB0C}" type="presOf" srcId="{1F1905BB-A042-4E80-A9A8-6E624E4E6AB6}" destId="{B6D24328-DD33-410D-AF5A-55006D6E029E}" srcOrd="0" destOrd="0" presId="urn:microsoft.com/office/officeart/2005/8/layout/hierarchy3"/>
    <dgm:cxn modelId="{B3B778EA-6B8C-4486-A6A8-33D642788353}" srcId="{E1BE3855-D7F1-4D9E-9912-93B2F9B5B6A2}" destId="{5EAEE4FA-63F0-488F-9A0A-1A0395AB2E81}" srcOrd="1" destOrd="0" parTransId="{C04DFF3E-70E2-4615-94F7-4B874D9BD58F}" sibTransId="{CD2D2C58-A535-4329-B7A6-20E252A34A49}"/>
    <dgm:cxn modelId="{C9947EF1-1A89-430C-90BA-494E6CD9F788}" type="presOf" srcId="{C14FFD11-B2EF-420B-B440-12E9D04D8C18}" destId="{4B99EC18-0889-44DA-857F-DEE156E69F29}" srcOrd="0" destOrd="0" presId="urn:microsoft.com/office/officeart/2005/8/layout/hierarchy3"/>
    <dgm:cxn modelId="{FC8437FB-347F-424C-8F63-CDBC1F075503}" type="presOf" srcId="{10C2D207-0A24-40E4-97BF-8181FC779435}" destId="{CD0D0039-A534-479F-91E3-5E42D5109913}" srcOrd="0" destOrd="0" presId="urn:microsoft.com/office/officeart/2005/8/layout/hierarchy3"/>
    <dgm:cxn modelId="{4F4DA7FF-29CD-4293-9791-A0791376EFF0}" srcId="{8CCCF570-A990-4672-94EC-68B3281ADE13}" destId="{5AC437CE-E6D8-4860-B7E1-8DDA5997417F}" srcOrd="0" destOrd="0" parTransId="{9FF0CCF6-ADF0-411C-A3F0-E84C5CE47DDD}" sibTransId="{9367D81C-48BF-46FF-B1F7-E99DE70C9314}"/>
    <dgm:cxn modelId="{C63F78F6-D497-4B65-A418-507E0ECCDED3}" type="presParOf" srcId="{5A25402B-0940-444E-B504-B5752D56C2E8}" destId="{AEC88020-1CBE-4AF4-AB92-B13AF051C6E0}" srcOrd="0" destOrd="0" presId="urn:microsoft.com/office/officeart/2005/8/layout/hierarchy3"/>
    <dgm:cxn modelId="{D446C80B-BD7B-4778-8D76-BF18C1AB6EF9}" type="presParOf" srcId="{AEC88020-1CBE-4AF4-AB92-B13AF051C6E0}" destId="{3841BE6A-7C56-483C-BBAA-7162D63ED5A5}" srcOrd="0" destOrd="0" presId="urn:microsoft.com/office/officeart/2005/8/layout/hierarchy3"/>
    <dgm:cxn modelId="{771D0764-525E-40A1-9B91-190C9DCF57B0}" type="presParOf" srcId="{3841BE6A-7C56-483C-BBAA-7162D63ED5A5}" destId="{4866BCF2-4FFD-48E2-A11D-3A53AE7FEFCC}" srcOrd="0" destOrd="0" presId="urn:microsoft.com/office/officeart/2005/8/layout/hierarchy3"/>
    <dgm:cxn modelId="{0487BC14-7915-4F79-9913-384FBA8A6262}" type="presParOf" srcId="{3841BE6A-7C56-483C-BBAA-7162D63ED5A5}" destId="{0D9D7A31-1877-43ED-AC6A-6EF6E8EE0411}" srcOrd="1" destOrd="0" presId="urn:microsoft.com/office/officeart/2005/8/layout/hierarchy3"/>
    <dgm:cxn modelId="{BE563C65-F649-4BE8-8F93-F0ACE1705D47}" type="presParOf" srcId="{AEC88020-1CBE-4AF4-AB92-B13AF051C6E0}" destId="{0B816D18-1E53-4B06-88AA-8AD8CA384D60}" srcOrd="1" destOrd="0" presId="urn:microsoft.com/office/officeart/2005/8/layout/hierarchy3"/>
    <dgm:cxn modelId="{B28F37AB-7F2C-40DA-A06C-2691501B3E3B}" type="presParOf" srcId="{0B816D18-1E53-4B06-88AA-8AD8CA384D60}" destId="{CD0D0039-A534-479F-91E3-5E42D5109913}" srcOrd="0" destOrd="0" presId="urn:microsoft.com/office/officeart/2005/8/layout/hierarchy3"/>
    <dgm:cxn modelId="{E14C4C00-E5E9-4626-B007-F6E4066FA7D2}" type="presParOf" srcId="{0B816D18-1E53-4B06-88AA-8AD8CA384D60}" destId="{BF773D07-7FAB-4C27-A8EF-A60B60879E6A}" srcOrd="1" destOrd="0" presId="urn:microsoft.com/office/officeart/2005/8/layout/hierarchy3"/>
    <dgm:cxn modelId="{A58130EE-FA2B-473B-AF97-DBF5ADE757FC}" type="presParOf" srcId="{0B816D18-1E53-4B06-88AA-8AD8CA384D60}" destId="{4B99EC18-0889-44DA-857F-DEE156E69F29}" srcOrd="2" destOrd="0" presId="urn:microsoft.com/office/officeart/2005/8/layout/hierarchy3"/>
    <dgm:cxn modelId="{A31E56AD-4A44-4AB8-9327-7EFF63D3B14B}" type="presParOf" srcId="{0B816D18-1E53-4B06-88AA-8AD8CA384D60}" destId="{B6D24328-DD33-410D-AF5A-55006D6E029E}" srcOrd="3" destOrd="0" presId="urn:microsoft.com/office/officeart/2005/8/layout/hierarchy3"/>
    <dgm:cxn modelId="{E97A2DB8-6520-4537-8A55-13C7B7919CE9}" type="presParOf" srcId="{0B816D18-1E53-4B06-88AA-8AD8CA384D60}" destId="{61AE59D9-AC8F-43E2-B5A2-00CFF35753B7}" srcOrd="4" destOrd="0" presId="urn:microsoft.com/office/officeart/2005/8/layout/hierarchy3"/>
    <dgm:cxn modelId="{3C5EA70E-71D3-4098-9064-1488824BE366}" type="presParOf" srcId="{0B816D18-1E53-4B06-88AA-8AD8CA384D60}" destId="{943DD9F6-2691-43E5-8BD6-11AAF48675FC}" srcOrd="5" destOrd="0" presId="urn:microsoft.com/office/officeart/2005/8/layout/hierarchy3"/>
    <dgm:cxn modelId="{EA3F999A-A07E-45AE-93DD-659380988D28}" type="presParOf" srcId="{5A25402B-0940-444E-B504-B5752D56C2E8}" destId="{F767DC0E-1508-4688-BF13-B753DAC25AED}" srcOrd="1" destOrd="0" presId="urn:microsoft.com/office/officeart/2005/8/layout/hierarchy3"/>
    <dgm:cxn modelId="{010E0B31-A3A0-4B49-8F16-B1F1B41BA92C}" type="presParOf" srcId="{F767DC0E-1508-4688-BF13-B753DAC25AED}" destId="{6DCBFBA1-DDA4-4E84-AA6E-39EEA4D5B140}" srcOrd="0" destOrd="0" presId="urn:microsoft.com/office/officeart/2005/8/layout/hierarchy3"/>
    <dgm:cxn modelId="{A573D6B6-3640-4C2A-940C-CAFDB8DEC570}" type="presParOf" srcId="{6DCBFBA1-DDA4-4E84-AA6E-39EEA4D5B140}" destId="{3675DC3A-ABBC-4A52-816A-8DAE6D3DE7F2}" srcOrd="0" destOrd="0" presId="urn:microsoft.com/office/officeart/2005/8/layout/hierarchy3"/>
    <dgm:cxn modelId="{FE441BD9-3562-4000-AEF6-CEB2B36953FA}" type="presParOf" srcId="{6DCBFBA1-DDA4-4E84-AA6E-39EEA4D5B140}" destId="{5762309F-470D-4670-B03E-D53926536033}" srcOrd="1" destOrd="0" presId="urn:microsoft.com/office/officeart/2005/8/layout/hierarchy3"/>
    <dgm:cxn modelId="{012C5E92-280E-4DC7-A5C2-818D4909BB9E}" type="presParOf" srcId="{F767DC0E-1508-4688-BF13-B753DAC25AED}" destId="{5424D901-F551-416F-B8E6-B4FAB16813BA}" srcOrd="1" destOrd="0" presId="urn:microsoft.com/office/officeart/2005/8/layout/hierarchy3"/>
    <dgm:cxn modelId="{56B61E30-FDAB-4838-9410-D0531C6CB56A}" type="presParOf" srcId="{5424D901-F551-416F-B8E6-B4FAB16813BA}" destId="{96D143AB-669C-4EA4-A3C6-A4B42365EADE}" srcOrd="0" destOrd="0" presId="urn:microsoft.com/office/officeart/2005/8/layout/hierarchy3"/>
    <dgm:cxn modelId="{46995F05-BE8C-4AE3-AFC5-DA6795D7DE28}" type="presParOf" srcId="{5424D901-F551-416F-B8E6-B4FAB16813BA}" destId="{EDE16D60-6838-4743-A41D-3AC8DDA90B16}" srcOrd="1" destOrd="0" presId="urn:microsoft.com/office/officeart/2005/8/layout/hierarchy3"/>
    <dgm:cxn modelId="{AD6AAB1F-A626-4177-83BA-6EBA07401A84}" type="presParOf" srcId="{5424D901-F551-416F-B8E6-B4FAB16813BA}" destId="{5C83FF70-6452-4FBA-8AAB-CAC6540BBBF2}" srcOrd="2" destOrd="0" presId="urn:microsoft.com/office/officeart/2005/8/layout/hierarchy3"/>
    <dgm:cxn modelId="{0669A149-F5D7-4705-8549-3478B6575024}" type="presParOf" srcId="{5424D901-F551-416F-B8E6-B4FAB16813BA}" destId="{C5782235-BA7C-4990-AF54-8B9B86F6F1FF}" srcOrd="3" destOrd="0" presId="urn:microsoft.com/office/officeart/2005/8/layout/hierarchy3"/>
    <dgm:cxn modelId="{BFBF4017-63C1-4C9D-8673-4FDD39EF3F07}" type="presParOf" srcId="{5424D901-F551-416F-B8E6-B4FAB16813BA}" destId="{F0017057-695A-4A91-8C76-A8E5E86D4C6C}" srcOrd="4" destOrd="0" presId="urn:microsoft.com/office/officeart/2005/8/layout/hierarchy3"/>
    <dgm:cxn modelId="{2C9D3C61-1CD4-4039-BF5B-D20F67955069}" type="presParOf" srcId="{5424D901-F551-416F-B8E6-B4FAB16813BA}" destId="{7FDDEF47-9DB9-4497-8B0E-6C8B25183AFB}" srcOrd="5" destOrd="0" presId="urn:microsoft.com/office/officeart/2005/8/layout/hierarchy3"/>
    <dgm:cxn modelId="{1EA8831E-C2D2-4101-BB63-1A13B5E13D06}" type="presParOf" srcId="{5424D901-F551-416F-B8E6-B4FAB16813BA}" destId="{D691B3DE-84F9-41E3-AC49-D1362FA4A6A8}" srcOrd="6" destOrd="0" presId="urn:microsoft.com/office/officeart/2005/8/layout/hierarchy3"/>
    <dgm:cxn modelId="{ED4A7856-61BB-42FC-8D5D-4532D6F5EED3}" type="presParOf" srcId="{5424D901-F551-416F-B8E6-B4FAB16813BA}" destId="{24A3373F-0D5C-4163-A9AF-31C5B90F02CE}" srcOrd="7" destOrd="0" presId="urn:microsoft.com/office/officeart/2005/8/layout/hierarchy3"/>
    <dgm:cxn modelId="{CC0B8EB3-23D6-4392-9240-EE918CE73FA9}" type="presParOf" srcId="{5A25402B-0940-444E-B504-B5752D56C2E8}" destId="{DC975234-7B6E-4B97-8D23-619B79885500}" srcOrd="2" destOrd="0" presId="urn:microsoft.com/office/officeart/2005/8/layout/hierarchy3"/>
    <dgm:cxn modelId="{071812E0-1227-4577-A721-A7A1969812D6}" type="presParOf" srcId="{DC975234-7B6E-4B97-8D23-619B79885500}" destId="{B0165E74-C944-4F66-AA88-803341092DE7}" srcOrd="0" destOrd="0" presId="urn:microsoft.com/office/officeart/2005/8/layout/hierarchy3"/>
    <dgm:cxn modelId="{8288995C-56B3-4126-B187-C4DEBFB0E86A}" type="presParOf" srcId="{B0165E74-C944-4F66-AA88-803341092DE7}" destId="{F63C3A36-24A4-4BE1-AFDC-CCF6E794A008}" srcOrd="0" destOrd="0" presId="urn:microsoft.com/office/officeart/2005/8/layout/hierarchy3"/>
    <dgm:cxn modelId="{E9C279B6-4C77-4833-B6B8-F5A68284741D}" type="presParOf" srcId="{B0165E74-C944-4F66-AA88-803341092DE7}" destId="{4F3A29AA-7416-469C-93FF-083EE1336515}" srcOrd="1" destOrd="0" presId="urn:microsoft.com/office/officeart/2005/8/layout/hierarchy3"/>
    <dgm:cxn modelId="{4A8360E2-1C6C-46E9-A64A-78C5D80A3C0A}" type="presParOf" srcId="{DC975234-7B6E-4B97-8D23-619B79885500}" destId="{34CC927C-BF8D-4A1B-A578-538E6385377B}" srcOrd="1" destOrd="0" presId="urn:microsoft.com/office/officeart/2005/8/layout/hierarchy3"/>
    <dgm:cxn modelId="{58F334B1-FCA6-4E63-B4B4-E719167D1FEF}" type="presParOf" srcId="{34CC927C-BF8D-4A1B-A578-538E6385377B}" destId="{7999F927-38CF-4A94-9E00-63BAA29244C9}" srcOrd="0" destOrd="0" presId="urn:microsoft.com/office/officeart/2005/8/layout/hierarchy3"/>
    <dgm:cxn modelId="{660F4ED6-5736-4EE3-B97B-D6EE9573716C}" type="presParOf" srcId="{34CC927C-BF8D-4A1B-A578-538E6385377B}" destId="{FB069ECA-8931-491E-BFF9-694B29711431}" srcOrd="1" destOrd="0" presId="urn:microsoft.com/office/officeart/2005/8/layout/hierarchy3"/>
    <dgm:cxn modelId="{934B06AF-80AC-4237-85CA-9AE7569CE886}" type="presParOf" srcId="{34CC927C-BF8D-4A1B-A578-538E6385377B}" destId="{12E3B58D-B0F6-4695-82D2-29B72341601E}" srcOrd="2" destOrd="0" presId="urn:microsoft.com/office/officeart/2005/8/layout/hierarchy3"/>
    <dgm:cxn modelId="{563BCBB0-398F-482E-866E-5391B0A1BB32}" type="presParOf" srcId="{34CC927C-BF8D-4A1B-A578-538E6385377B}" destId="{76DC9E3D-CDC4-453B-9F30-55206DBA877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43EC2-2437-422C-B56A-E568BF4C8726}">
      <dsp:nvSpPr>
        <dsp:cNvPr id="0" name=""/>
        <dsp:cNvSpPr/>
      </dsp:nvSpPr>
      <dsp:spPr>
        <a:xfrm>
          <a:off x="3472724" y="2950"/>
          <a:ext cx="1111350" cy="740900"/>
        </a:xfrm>
        <a:prstGeom prst="flowChartProcess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bg2">
                  <a:lumMod val="25000"/>
                </a:schemeClr>
              </a:solidFill>
            </a:rPr>
            <a:t>Collision Avoidance Control</a:t>
          </a:r>
          <a:endParaRPr lang="en-US" sz="1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472724" y="2950"/>
        <a:ext cx="1111350" cy="740900"/>
      </dsp:txXfrm>
    </dsp:sp>
    <dsp:sp modelId="{882E235A-AF75-4BC6-B1FE-677E6AEC004E}">
      <dsp:nvSpPr>
        <dsp:cNvPr id="0" name=""/>
        <dsp:cNvSpPr/>
      </dsp:nvSpPr>
      <dsp:spPr>
        <a:xfrm>
          <a:off x="1861266" y="743851"/>
          <a:ext cx="2167133" cy="296360"/>
        </a:xfrm>
        <a:custGeom>
          <a:avLst/>
          <a:gdLst/>
          <a:ahLst/>
          <a:cxnLst/>
          <a:rect l="0" t="0" r="0" b="0"/>
          <a:pathLst>
            <a:path>
              <a:moveTo>
                <a:pt x="2167133" y="0"/>
              </a:moveTo>
              <a:lnTo>
                <a:pt x="2167133" y="148180"/>
              </a:lnTo>
              <a:lnTo>
                <a:pt x="0" y="148180"/>
              </a:lnTo>
              <a:lnTo>
                <a:pt x="0" y="2963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28BD8-E595-4822-A3EB-32F1A138845E}">
      <dsp:nvSpPr>
        <dsp:cNvPr id="0" name=""/>
        <dsp:cNvSpPr/>
      </dsp:nvSpPr>
      <dsp:spPr>
        <a:xfrm>
          <a:off x="1305591" y="1040211"/>
          <a:ext cx="1111350" cy="7409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2">
                  <a:lumMod val="25000"/>
                </a:schemeClr>
              </a:solidFill>
            </a:rPr>
            <a:t>Simulation environment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305591" y="1040211"/>
        <a:ext cx="1111350" cy="740900"/>
      </dsp:txXfrm>
    </dsp:sp>
    <dsp:sp modelId="{71A63CB2-C3E6-4184-93FD-D93EEF7B21FB}">
      <dsp:nvSpPr>
        <dsp:cNvPr id="0" name=""/>
        <dsp:cNvSpPr/>
      </dsp:nvSpPr>
      <dsp:spPr>
        <a:xfrm>
          <a:off x="1815546" y="1781111"/>
          <a:ext cx="91440" cy="29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7BA8F-E3FF-493A-BA52-18A3B7AC4B1F}">
      <dsp:nvSpPr>
        <dsp:cNvPr id="0" name=""/>
        <dsp:cNvSpPr/>
      </dsp:nvSpPr>
      <dsp:spPr>
        <a:xfrm>
          <a:off x="1305591" y="2077472"/>
          <a:ext cx="1111350" cy="74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Ideal urban scenario selection</a:t>
          </a:r>
        </a:p>
      </dsp:txBody>
      <dsp:txXfrm>
        <a:off x="1305591" y="2077472"/>
        <a:ext cx="1111350" cy="740900"/>
      </dsp:txXfrm>
    </dsp:sp>
    <dsp:sp modelId="{27A255FD-2C56-4D18-8234-FFA19748D035}">
      <dsp:nvSpPr>
        <dsp:cNvPr id="0" name=""/>
        <dsp:cNvSpPr/>
      </dsp:nvSpPr>
      <dsp:spPr>
        <a:xfrm>
          <a:off x="1815546" y="2818372"/>
          <a:ext cx="91440" cy="29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B5592-8326-4A2D-B0B7-C45717BDC551}">
      <dsp:nvSpPr>
        <dsp:cNvPr id="0" name=""/>
        <dsp:cNvSpPr/>
      </dsp:nvSpPr>
      <dsp:spPr>
        <a:xfrm>
          <a:off x="1305591" y="3114732"/>
          <a:ext cx="1111350" cy="74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Input parameters definition</a:t>
          </a:r>
        </a:p>
      </dsp:txBody>
      <dsp:txXfrm>
        <a:off x="1305591" y="3114732"/>
        <a:ext cx="1111350" cy="740900"/>
      </dsp:txXfrm>
    </dsp:sp>
    <dsp:sp modelId="{B3248A3D-1433-4F8D-B1DD-33F668CEB18B}">
      <dsp:nvSpPr>
        <dsp:cNvPr id="0" name=""/>
        <dsp:cNvSpPr/>
      </dsp:nvSpPr>
      <dsp:spPr>
        <a:xfrm>
          <a:off x="3306022" y="743851"/>
          <a:ext cx="722377" cy="296360"/>
        </a:xfrm>
        <a:custGeom>
          <a:avLst/>
          <a:gdLst/>
          <a:ahLst/>
          <a:cxnLst/>
          <a:rect l="0" t="0" r="0" b="0"/>
          <a:pathLst>
            <a:path>
              <a:moveTo>
                <a:pt x="722377" y="0"/>
              </a:moveTo>
              <a:lnTo>
                <a:pt x="722377" y="148180"/>
              </a:lnTo>
              <a:lnTo>
                <a:pt x="0" y="148180"/>
              </a:lnTo>
              <a:lnTo>
                <a:pt x="0" y="2963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D4656-17A4-44CF-96BE-B311E06CC110}">
      <dsp:nvSpPr>
        <dsp:cNvPr id="0" name=""/>
        <dsp:cNvSpPr/>
      </dsp:nvSpPr>
      <dsp:spPr>
        <a:xfrm>
          <a:off x="2750346" y="1040211"/>
          <a:ext cx="1111350" cy="740900"/>
        </a:xfrm>
        <a:prstGeom prst="rect">
          <a:avLst/>
        </a:prstGeom>
        <a:solidFill>
          <a:srgbClr val="ACCBF9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2">
                  <a:lumMod val="25000"/>
                </a:schemeClr>
              </a:solidFill>
            </a:rPr>
            <a:t>Object Detection model</a:t>
          </a:r>
        </a:p>
      </dsp:txBody>
      <dsp:txXfrm>
        <a:off x="2750346" y="1040211"/>
        <a:ext cx="1111350" cy="740900"/>
      </dsp:txXfrm>
    </dsp:sp>
    <dsp:sp modelId="{9C14AC0D-77B4-47C1-9498-3C4C6B441703}">
      <dsp:nvSpPr>
        <dsp:cNvPr id="0" name=""/>
        <dsp:cNvSpPr/>
      </dsp:nvSpPr>
      <dsp:spPr>
        <a:xfrm>
          <a:off x="3260302" y="1781111"/>
          <a:ext cx="91440" cy="29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DC23A-C020-41D2-8ACE-6E39B62AFF5B}">
      <dsp:nvSpPr>
        <dsp:cNvPr id="0" name=""/>
        <dsp:cNvSpPr/>
      </dsp:nvSpPr>
      <dsp:spPr>
        <a:xfrm>
          <a:off x="2750346" y="2077472"/>
          <a:ext cx="1111350" cy="74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Selection of the best model for our purpose</a:t>
          </a:r>
        </a:p>
      </dsp:txBody>
      <dsp:txXfrm>
        <a:off x="2750346" y="2077472"/>
        <a:ext cx="1111350" cy="740900"/>
      </dsp:txXfrm>
    </dsp:sp>
    <dsp:sp modelId="{0E093100-E0FD-49BA-8FAF-DC25969EE6B0}">
      <dsp:nvSpPr>
        <dsp:cNvPr id="0" name=""/>
        <dsp:cNvSpPr/>
      </dsp:nvSpPr>
      <dsp:spPr>
        <a:xfrm>
          <a:off x="3260302" y="2818372"/>
          <a:ext cx="91440" cy="29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4E3F0-57D6-4BD4-843F-4C16A0A0981E}">
      <dsp:nvSpPr>
        <dsp:cNvPr id="0" name=""/>
        <dsp:cNvSpPr/>
      </dsp:nvSpPr>
      <dsp:spPr>
        <a:xfrm>
          <a:off x="2750346" y="3114732"/>
          <a:ext cx="1111350" cy="74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Detection of the obstacles</a:t>
          </a:r>
        </a:p>
      </dsp:txBody>
      <dsp:txXfrm>
        <a:off x="2750346" y="3114732"/>
        <a:ext cx="1111350" cy="740900"/>
      </dsp:txXfrm>
    </dsp:sp>
    <dsp:sp modelId="{51CBEE9D-1C68-4D80-BB23-5212C2460566}">
      <dsp:nvSpPr>
        <dsp:cNvPr id="0" name=""/>
        <dsp:cNvSpPr/>
      </dsp:nvSpPr>
      <dsp:spPr>
        <a:xfrm>
          <a:off x="4028400" y="743851"/>
          <a:ext cx="722377" cy="296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80"/>
              </a:lnTo>
              <a:lnTo>
                <a:pt x="722377" y="148180"/>
              </a:lnTo>
              <a:lnTo>
                <a:pt x="722377" y="2963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D8BD2-A2C9-46A7-9BC5-9BD8A441B9E6}">
      <dsp:nvSpPr>
        <dsp:cNvPr id="0" name=""/>
        <dsp:cNvSpPr/>
      </dsp:nvSpPr>
      <dsp:spPr>
        <a:xfrm>
          <a:off x="4195102" y="1040211"/>
          <a:ext cx="1111350" cy="7409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2">
                  <a:lumMod val="25000"/>
                </a:schemeClr>
              </a:solidFill>
            </a:rPr>
            <a:t>Edge service for collision avoidance</a:t>
          </a:r>
          <a:endParaRPr lang="en-US" sz="1100" kern="1200" dirty="0"/>
        </a:p>
      </dsp:txBody>
      <dsp:txXfrm>
        <a:off x="4195102" y="1040211"/>
        <a:ext cx="1111350" cy="740900"/>
      </dsp:txXfrm>
    </dsp:sp>
    <dsp:sp modelId="{8CEE5F8E-C39B-4E74-88AA-4C421F56F5BA}">
      <dsp:nvSpPr>
        <dsp:cNvPr id="0" name=""/>
        <dsp:cNvSpPr/>
      </dsp:nvSpPr>
      <dsp:spPr>
        <a:xfrm>
          <a:off x="4705057" y="1781111"/>
          <a:ext cx="91440" cy="29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6A9D7-4B39-4BC0-BC3F-9E421CB1E763}">
      <dsp:nvSpPr>
        <dsp:cNvPr id="0" name=""/>
        <dsp:cNvSpPr/>
      </dsp:nvSpPr>
      <dsp:spPr>
        <a:xfrm>
          <a:off x="4195102" y="2077472"/>
          <a:ext cx="1111350" cy="74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IEEE 802.11ax  channel simulation</a:t>
          </a:r>
          <a:endParaRPr lang="en-US" sz="1100" kern="1200" dirty="0"/>
        </a:p>
      </dsp:txBody>
      <dsp:txXfrm>
        <a:off x="4195102" y="2077472"/>
        <a:ext cx="1111350" cy="740900"/>
      </dsp:txXfrm>
    </dsp:sp>
    <dsp:sp modelId="{23B2E3DE-3819-46E9-A231-214149BB932C}">
      <dsp:nvSpPr>
        <dsp:cNvPr id="0" name=""/>
        <dsp:cNvSpPr/>
      </dsp:nvSpPr>
      <dsp:spPr>
        <a:xfrm>
          <a:off x="4705057" y="2818372"/>
          <a:ext cx="91440" cy="29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9D427-543C-4A00-8330-06E2B662F0F6}">
      <dsp:nvSpPr>
        <dsp:cNvPr id="0" name=""/>
        <dsp:cNvSpPr/>
      </dsp:nvSpPr>
      <dsp:spPr>
        <a:xfrm>
          <a:off x="4195102" y="3114732"/>
          <a:ext cx="1111350" cy="74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Collision Avoidance algorithm</a:t>
          </a:r>
        </a:p>
      </dsp:txBody>
      <dsp:txXfrm>
        <a:off x="4195102" y="3114732"/>
        <a:ext cx="1111350" cy="740900"/>
      </dsp:txXfrm>
    </dsp:sp>
    <dsp:sp modelId="{0757B803-4A6F-4B09-BDF0-5850BB5D8907}">
      <dsp:nvSpPr>
        <dsp:cNvPr id="0" name=""/>
        <dsp:cNvSpPr/>
      </dsp:nvSpPr>
      <dsp:spPr>
        <a:xfrm>
          <a:off x="4028400" y="743851"/>
          <a:ext cx="2167133" cy="296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80"/>
              </a:lnTo>
              <a:lnTo>
                <a:pt x="2167133" y="148180"/>
              </a:lnTo>
              <a:lnTo>
                <a:pt x="2167133" y="2963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5EAA2-2B0C-44BF-848F-5D60F285A68E}">
      <dsp:nvSpPr>
        <dsp:cNvPr id="0" name=""/>
        <dsp:cNvSpPr/>
      </dsp:nvSpPr>
      <dsp:spPr>
        <a:xfrm>
          <a:off x="5639858" y="1040211"/>
          <a:ext cx="1111350" cy="7409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2">
                  <a:lumMod val="25000"/>
                </a:schemeClr>
              </a:solidFill>
            </a:rPr>
            <a:t>Performance evaluation tool</a:t>
          </a:r>
        </a:p>
      </dsp:txBody>
      <dsp:txXfrm>
        <a:off x="5639858" y="1040211"/>
        <a:ext cx="1111350" cy="740900"/>
      </dsp:txXfrm>
    </dsp:sp>
    <dsp:sp modelId="{910C2F33-2D06-433B-878A-853A83EDBEC3}">
      <dsp:nvSpPr>
        <dsp:cNvPr id="0" name=""/>
        <dsp:cNvSpPr/>
      </dsp:nvSpPr>
      <dsp:spPr>
        <a:xfrm>
          <a:off x="6149813" y="1781111"/>
          <a:ext cx="91440" cy="29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F1904-ACA2-4628-ACF2-3E9CBF32ECCC}">
      <dsp:nvSpPr>
        <dsp:cNvPr id="0" name=""/>
        <dsp:cNvSpPr/>
      </dsp:nvSpPr>
      <dsp:spPr>
        <a:xfrm>
          <a:off x="5639858" y="2077472"/>
          <a:ext cx="1111350" cy="74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Analysis of the output performance by means of KPIs*</a:t>
          </a:r>
        </a:p>
      </dsp:txBody>
      <dsp:txXfrm>
        <a:off x="5639858" y="2077472"/>
        <a:ext cx="1111350" cy="740900"/>
      </dsp:txXfrm>
    </dsp:sp>
    <dsp:sp modelId="{0303D942-2B39-45AA-AA3F-FE358EC80368}">
      <dsp:nvSpPr>
        <dsp:cNvPr id="0" name=""/>
        <dsp:cNvSpPr/>
      </dsp:nvSpPr>
      <dsp:spPr>
        <a:xfrm>
          <a:off x="6149813" y="2818372"/>
          <a:ext cx="91440" cy="296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CEFF-99F0-4D88-B20C-9161673FF981}">
      <dsp:nvSpPr>
        <dsp:cNvPr id="0" name=""/>
        <dsp:cNvSpPr/>
      </dsp:nvSpPr>
      <dsp:spPr>
        <a:xfrm>
          <a:off x="5639858" y="3114732"/>
          <a:ext cx="1111350" cy="74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GUI implementation</a:t>
          </a:r>
        </a:p>
      </dsp:txBody>
      <dsp:txXfrm>
        <a:off x="5639858" y="3114732"/>
        <a:ext cx="1111350" cy="740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6BCF2-4FFD-48E2-A11D-3A53AE7FEFCC}">
      <dsp:nvSpPr>
        <dsp:cNvPr id="0" name=""/>
        <dsp:cNvSpPr/>
      </dsp:nvSpPr>
      <dsp:spPr>
        <a:xfrm>
          <a:off x="677912" y="496"/>
          <a:ext cx="1354335" cy="677167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Version 0</a:t>
          </a:r>
        </a:p>
      </dsp:txBody>
      <dsp:txXfrm>
        <a:off x="697746" y="20330"/>
        <a:ext cx="1314667" cy="637499"/>
      </dsp:txXfrm>
    </dsp:sp>
    <dsp:sp modelId="{CD0D0039-A534-479F-91E3-5E42D5109913}">
      <dsp:nvSpPr>
        <dsp:cNvPr id="0" name=""/>
        <dsp:cNvSpPr/>
      </dsp:nvSpPr>
      <dsp:spPr>
        <a:xfrm>
          <a:off x="81334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73D07-7FAB-4C27-A8EF-A60B60879E6A}">
      <dsp:nvSpPr>
        <dsp:cNvPr id="0" name=""/>
        <dsp:cNvSpPr/>
      </dsp:nvSpPr>
      <dsp:spPr>
        <a:xfrm>
          <a:off x="94877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2">
                  <a:lumMod val="25000"/>
                </a:schemeClr>
              </a:solidFill>
            </a:rPr>
            <a:t>Identifying requirements and tools setup</a:t>
          </a:r>
          <a:endParaRPr lang="it-IT" sz="11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968613" y="866790"/>
        <a:ext cx="1043800" cy="637499"/>
      </dsp:txXfrm>
    </dsp:sp>
    <dsp:sp modelId="{4B99EC18-0889-44DA-857F-DEE156E69F29}">
      <dsp:nvSpPr>
        <dsp:cNvPr id="0" name=""/>
        <dsp:cNvSpPr/>
      </dsp:nvSpPr>
      <dsp:spPr>
        <a:xfrm>
          <a:off x="81334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24328-DD33-410D-AF5A-55006D6E029E}">
      <dsp:nvSpPr>
        <dsp:cNvPr id="0" name=""/>
        <dsp:cNvSpPr/>
      </dsp:nvSpPr>
      <dsp:spPr>
        <a:xfrm>
          <a:off x="94877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>
              <a:solidFill>
                <a:schemeClr val="bg2">
                  <a:lumMod val="25000"/>
                </a:schemeClr>
              </a:solidFill>
            </a:rPr>
            <a:t>Urban scenario modeling</a:t>
          </a:r>
        </a:p>
      </dsp:txBody>
      <dsp:txXfrm>
        <a:off x="968613" y="1713250"/>
        <a:ext cx="1043800" cy="637499"/>
      </dsp:txXfrm>
    </dsp:sp>
    <dsp:sp modelId="{61AE59D9-AC8F-43E2-B5A2-00CFF35753B7}">
      <dsp:nvSpPr>
        <dsp:cNvPr id="0" name=""/>
        <dsp:cNvSpPr/>
      </dsp:nvSpPr>
      <dsp:spPr>
        <a:xfrm>
          <a:off x="81334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DD9F6-2691-43E5-8BD6-11AAF48675FC}">
      <dsp:nvSpPr>
        <dsp:cNvPr id="0" name=""/>
        <dsp:cNvSpPr/>
      </dsp:nvSpPr>
      <dsp:spPr>
        <a:xfrm>
          <a:off x="94877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>
              <a:solidFill>
                <a:schemeClr val="bg2">
                  <a:lumMod val="25000"/>
                </a:schemeClr>
              </a:solidFill>
            </a:rPr>
            <a:t>CV model integration</a:t>
          </a:r>
        </a:p>
      </dsp:txBody>
      <dsp:txXfrm>
        <a:off x="968613" y="2559709"/>
        <a:ext cx="1043800" cy="637499"/>
      </dsp:txXfrm>
    </dsp:sp>
    <dsp:sp modelId="{3675DC3A-ABBC-4A52-816A-8DAE6D3DE7F2}">
      <dsp:nvSpPr>
        <dsp:cNvPr id="0" name=""/>
        <dsp:cNvSpPr/>
      </dsp:nvSpPr>
      <dsp:spPr>
        <a:xfrm>
          <a:off x="2370832" y="496"/>
          <a:ext cx="1354335" cy="677167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Version 1</a:t>
          </a:r>
        </a:p>
      </dsp:txBody>
      <dsp:txXfrm>
        <a:off x="2390666" y="20330"/>
        <a:ext cx="1314667" cy="637499"/>
      </dsp:txXfrm>
    </dsp:sp>
    <dsp:sp modelId="{96D143AB-669C-4EA4-A3C6-A4B42365EADE}">
      <dsp:nvSpPr>
        <dsp:cNvPr id="0" name=""/>
        <dsp:cNvSpPr/>
      </dsp:nvSpPr>
      <dsp:spPr>
        <a:xfrm>
          <a:off x="250626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16D60-6838-4743-A41D-3AC8DDA90B16}">
      <dsp:nvSpPr>
        <dsp:cNvPr id="0" name=""/>
        <dsp:cNvSpPr/>
      </dsp:nvSpPr>
      <dsp:spPr>
        <a:xfrm>
          <a:off x="264169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1100" kern="1200" dirty="0">
              <a:solidFill>
                <a:schemeClr val="bg2">
                  <a:lumMod val="25000"/>
                </a:schemeClr>
              </a:solidFill>
            </a:rPr>
            <a:t>Wireless channel simulator establishment</a:t>
          </a:r>
        </a:p>
      </dsp:txBody>
      <dsp:txXfrm>
        <a:off x="2661533" y="866790"/>
        <a:ext cx="1043800" cy="637499"/>
      </dsp:txXfrm>
    </dsp:sp>
    <dsp:sp modelId="{5C83FF70-6452-4FBA-8AAB-CAC6540BBBF2}">
      <dsp:nvSpPr>
        <dsp:cNvPr id="0" name=""/>
        <dsp:cNvSpPr/>
      </dsp:nvSpPr>
      <dsp:spPr>
        <a:xfrm>
          <a:off x="250626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2235-BA7C-4990-AF54-8B9B86F6F1FF}">
      <dsp:nvSpPr>
        <dsp:cNvPr id="0" name=""/>
        <dsp:cNvSpPr/>
      </dsp:nvSpPr>
      <dsp:spPr>
        <a:xfrm>
          <a:off x="264169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1100" kern="1200" dirty="0">
              <a:solidFill>
                <a:schemeClr val="bg2">
                  <a:lumMod val="25000"/>
                </a:schemeClr>
              </a:solidFill>
            </a:rPr>
            <a:t>Path logic development</a:t>
          </a:r>
        </a:p>
      </dsp:txBody>
      <dsp:txXfrm>
        <a:off x="2661533" y="1713250"/>
        <a:ext cx="1043800" cy="637499"/>
      </dsp:txXfrm>
    </dsp:sp>
    <dsp:sp modelId="{F0017057-695A-4A91-8C76-A8E5E86D4C6C}">
      <dsp:nvSpPr>
        <dsp:cNvPr id="0" name=""/>
        <dsp:cNvSpPr/>
      </dsp:nvSpPr>
      <dsp:spPr>
        <a:xfrm>
          <a:off x="250626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DEF47-9DB9-4497-8B0E-6C8B25183AFB}">
      <dsp:nvSpPr>
        <dsp:cNvPr id="0" name=""/>
        <dsp:cNvSpPr/>
      </dsp:nvSpPr>
      <dsp:spPr>
        <a:xfrm>
          <a:off x="264169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1100" kern="1200" dirty="0">
              <a:solidFill>
                <a:schemeClr val="bg2">
                  <a:lumMod val="25000"/>
                </a:schemeClr>
              </a:solidFill>
            </a:rPr>
            <a:t>Results’ analysis</a:t>
          </a:r>
        </a:p>
      </dsp:txBody>
      <dsp:txXfrm>
        <a:off x="2661533" y="2559709"/>
        <a:ext cx="1043800" cy="637499"/>
      </dsp:txXfrm>
    </dsp:sp>
    <dsp:sp modelId="{D691B3DE-84F9-41E3-AC49-D1362FA4A6A8}">
      <dsp:nvSpPr>
        <dsp:cNvPr id="0" name=""/>
        <dsp:cNvSpPr/>
      </dsp:nvSpPr>
      <dsp:spPr>
        <a:xfrm>
          <a:off x="2506265" y="677664"/>
          <a:ext cx="13543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135433" y="30472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3373F-0D5C-4163-A9AF-31C5B90F02CE}">
      <dsp:nvSpPr>
        <dsp:cNvPr id="0" name=""/>
        <dsp:cNvSpPr/>
      </dsp:nvSpPr>
      <dsp:spPr>
        <a:xfrm>
          <a:off x="2641699" y="338633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>
              <a:solidFill>
                <a:schemeClr val="bg2">
                  <a:lumMod val="25000"/>
                </a:schemeClr>
              </a:solidFill>
            </a:rPr>
            <a:t>System assessment based on KPIs</a:t>
          </a:r>
        </a:p>
      </dsp:txBody>
      <dsp:txXfrm>
        <a:off x="2661533" y="3406169"/>
        <a:ext cx="1043800" cy="637499"/>
      </dsp:txXfrm>
    </dsp:sp>
    <dsp:sp modelId="{F63C3A36-24A4-4BE1-AFDC-CCF6E794A008}">
      <dsp:nvSpPr>
        <dsp:cNvPr id="0" name=""/>
        <dsp:cNvSpPr/>
      </dsp:nvSpPr>
      <dsp:spPr>
        <a:xfrm>
          <a:off x="4063751" y="496"/>
          <a:ext cx="1354335" cy="677167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Version 2</a:t>
          </a:r>
        </a:p>
      </dsp:txBody>
      <dsp:txXfrm>
        <a:off x="4083585" y="20330"/>
        <a:ext cx="1314667" cy="637499"/>
      </dsp:txXfrm>
    </dsp:sp>
    <dsp:sp modelId="{7999F927-38CF-4A94-9E00-63BAA29244C9}">
      <dsp:nvSpPr>
        <dsp:cNvPr id="0" name=""/>
        <dsp:cNvSpPr/>
      </dsp:nvSpPr>
      <dsp:spPr>
        <a:xfrm>
          <a:off x="419918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69ECA-8931-491E-BFF9-694B29711431}">
      <dsp:nvSpPr>
        <dsp:cNvPr id="0" name=""/>
        <dsp:cNvSpPr/>
      </dsp:nvSpPr>
      <dsp:spPr>
        <a:xfrm>
          <a:off x="433461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1100" kern="1200" dirty="0">
              <a:solidFill>
                <a:schemeClr val="bg2">
                  <a:lumMod val="25000"/>
                </a:schemeClr>
              </a:solidFill>
            </a:rPr>
            <a:t>Final refining of the simulator</a:t>
          </a:r>
        </a:p>
      </dsp:txBody>
      <dsp:txXfrm>
        <a:off x="4354453" y="866790"/>
        <a:ext cx="1043800" cy="637499"/>
      </dsp:txXfrm>
    </dsp:sp>
    <dsp:sp modelId="{12E3B58D-B0F6-4695-82D2-29B72341601E}">
      <dsp:nvSpPr>
        <dsp:cNvPr id="0" name=""/>
        <dsp:cNvSpPr/>
      </dsp:nvSpPr>
      <dsp:spPr>
        <a:xfrm>
          <a:off x="419918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C9E3D-CDC4-453B-9F30-55206DBA8772}">
      <dsp:nvSpPr>
        <dsp:cNvPr id="0" name=""/>
        <dsp:cNvSpPr/>
      </dsp:nvSpPr>
      <dsp:spPr>
        <a:xfrm>
          <a:off x="433461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>
              <a:solidFill>
                <a:schemeClr val="bg2">
                  <a:lumMod val="25000"/>
                </a:schemeClr>
              </a:solidFill>
            </a:rPr>
            <a:t>GUI implementation</a:t>
          </a:r>
        </a:p>
      </dsp:txBody>
      <dsp:txXfrm>
        <a:off x="4354453" y="1713250"/>
        <a:ext cx="1043800" cy="63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b6b10eb7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b6b10eb7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b7bb555bee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b7bb555bee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989ac4e946_2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989ac4e946_2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b7bb555bee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b7bb555bee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507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629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1113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43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68204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69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905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898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713225" y="765600"/>
            <a:ext cx="38115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7"/>
          <p:cNvSpPr txBox="1">
            <a:spLocks noGrp="1"/>
          </p:cNvSpPr>
          <p:nvPr>
            <p:ph type="subTitle" idx="1"/>
          </p:nvPr>
        </p:nvSpPr>
        <p:spPr>
          <a:xfrm>
            <a:off x="713225" y="1853100"/>
            <a:ext cx="3811500" cy="2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8" name="Google Shape;208;p7"/>
          <p:cNvSpPr>
            <a:spLocks noGrp="1"/>
          </p:cNvSpPr>
          <p:nvPr>
            <p:ph type="pic" idx="2"/>
          </p:nvPr>
        </p:nvSpPr>
        <p:spPr>
          <a:xfrm>
            <a:off x="5019325" y="0"/>
            <a:ext cx="4124700" cy="5143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75829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>
            <a:spLocks noGrp="1"/>
          </p:cNvSpPr>
          <p:nvPr>
            <p:ph type="subTitle" idx="1"/>
          </p:nvPr>
        </p:nvSpPr>
        <p:spPr>
          <a:xfrm>
            <a:off x="4376801" y="2345549"/>
            <a:ext cx="28560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2"/>
          </p:nvPr>
        </p:nvSpPr>
        <p:spPr>
          <a:xfrm>
            <a:off x="720000" y="2345549"/>
            <a:ext cx="28560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3"/>
          </p:nvPr>
        </p:nvSpPr>
        <p:spPr>
          <a:xfrm>
            <a:off x="720000" y="1938325"/>
            <a:ext cx="28560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subTitle" idx="4"/>
          </p:nvPr>
        </p:nvSpPr>
        <p:spPr>
          <a:xfrm>
            <a:off x="4376802" y="1938325"/>
            <a:ext cx="28560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63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58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9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0418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63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3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5058775" y="2831700"/>
            <a:ext cx="3372000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 idx="2" hasCustomPrompt="1"/>
          </p:nvPr>
        </p:nvSpPr>
        <p:spPr>
          <a:xfrm>
            <a:off x="6956275" y="883500"/>
            <a:ext cx="1474500" cy="109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3"/>
          <p:cNvSpPr>
            <a:spLocks noGrp="1"/>
          </p:cNvSpPr>
          <p:nvPr>
            <p:ph type="pic" idx="3"/>
          </p:nvPr>
        </p:nvSpPr>
        <p:spPr>
          <a:xfrm>
            <a:off x="0" y="0"/>
            <a:ext cx="4124700" cy="5143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76224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63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0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383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282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45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972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965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516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96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6350"/>
            <a:ext cx="9144001" cy="5149850"/>
            <a:chOff x="0" y="-8467"/>
            <a:chExt cx="12192001" cy="686646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9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7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39D91EC-A0D5-1BFE-176E-833AAB84DAD6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7632441" y="4416507"/>
            <a:ext cx="1519653" cy="7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1037535" y="1337023"/>
            <a:ext cx="5825202" cy="123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Collision avoidance simulator in autonomous driving</a:t>
            </a:r>
            <a:br>
              <a:rPr lang="en-US" sz="36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800" b="0" dirty="0">
                <a:solidFill>
                  <a:schemeClr val="bg2">
                    <a:lumMod val="25000"/>
                  </a:schemeClr>
                </a:solidFill>
              </a:rPr>
              <a:t>PROJECT SOFTWARE-DEFINED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COMMUNICATION SYSTEMS</a:t>
            </a:r>
            <a:endParaRPr sz="4700" b="0" dirty="0">
              <a:solidFill>
                <a:schemeClr val="bg2">
                  <a:lumMod val="25000"/>
                </a:schemeClr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826" name="Google Shape;826;p33"/>
          <p:cNvSpPr txBox="1">
            <a:spLocks noGrp="1"/>
          </p:cNvSpPr>
          <p:nvPr>
            <p:ph type="subTitle" idx="1"/>
          </p:nvPr>
        </p:nvSpPr>
        <p:spPr>
          <a:xfrm>
            <a:off x="37867" y="4550405"/>
            <a:ext cx="6700863" cy="723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Umberto Pirovano - Andrea Conese - Andrea Paternò - 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</a:rPr>
              <a:t>Hamze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</a:rPr>
              <a:t>Ghorbani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</a:rPr>
              <a:t>Koujani</a:t>
            </a:r>
            <a:endParaRPr lang="it-IT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4" descr="University - CyberChallenge.IT">
            <a:extLst>
              <a:ext uri="{FF2B5EF4-FFF2-40B4-BE49-F238E27FC236}">
                <a16:creationId xmlns:a16="http://schemas.microsoft.com/office/drawing/2014/main" id="{421D6734-DA8B-F58D-59F6-9BD45C38A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-1" b="-1"/>
          <a:stretch/>
        </p:blipFill>
        <p:spPr bwMode="auto">
          <a:xfrm>
            <a:off x="3377114" y="2936219"/>
            <a:ext cx="1380740" cy="13541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826;p33">
            <a:extLst>
              <a:ext uri="{FF2B5EF4-FFF2-40B4-BE49-F238E27FC236}">
                <a16:creationId xmlns:a16="http://schemas.microsoft.com/office/drawing/2014/main" id="{09067AC0-5900-F8D7-1131-A1F01A7240EF}"/>
              </a:ext>
            </a:extLst>
          </p:cNvPr>
          <p:cNvSpPr txBox="1">
            <a:spLocks/>
          </p:cNvSpPr>
          <p:nvPr/>
        </p:nvSpPr>
        <p:spPr>
          <a:xfrm>
            <a:off x="7687281" y="4550405"/>
            <a:ext cx="1586493" cy="5558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100" dirty="0">
                <a:solidFill>
                  <a:schemeClr val="bg2">
                    <a:lumMod val="25000"/>
                  </a:schemeClr>
                </a:solidFill>
              </a:rPr>
              <a:t>Kick-off presentation 08/04/24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6"/>
          <p:cNvSpPr txBox="1">
            <a:spLocks noGrp="1"/>
          </p:cNvSpPr>
          <p:nvPr>
            <p:ph type="title"/>
          </p:nvPr>
        </p:nvSpPr>
        <p:spPr>
          <a:xfrm>
            <a:off x="540000" y="360000"/>
            <a:ext cx="38115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332038" algn="l"/>
              </a:tabLst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Project description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8" name="Google Shape;858;p36"/>
          <p:cNvSpPr txBox="1">
            <a:spLocks noGrp="1"/>
          </p:cNvSpPr>
          <p:nvPr>
            <p:ph type="subTitle" idx="1"/>
          </p:nvPr>
        </p:nvSpPr>
        <p:spPr>
          <a:xfrm>
            <a:off x="540000" y="1323878"/>
            <a:ext cx="3658620" cy="345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project simulates an autonomous urban driving scenario using </a:t>
            </a:r>
            <a:r>
              <a:rPr lang="en-US" dirty="0" err="1"/>
              <a:t>AirSim</a:t>
            </a:r>
            <a:r>
              <a:rPr lang="en-US" dirty="0"/>
              <a:t>. Video frames are analyzed to detect objects, measure their distance, and provide information on speed and path planning for a full collision avoidance control system.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project also simulates a Wi-Fi 6 (IEEE 802.11ax) transmission channel to transmit video frames from </a:t>
            </a:r>
            <a:r>
              <a:rPr lang="en-US" dirty="0" err="1"/>
              <a:t>AirSim</a:t>
            </a:r>
            <a:r>
              <a:rPr lang="en-US" dirty="0"/>
              <a:t> to the computer vision model and steering decisions back to </a:t>
            </a:r>
            <a:r>
              <a:rPr lang="en-US" dirty="0" err="1"/>
              <a:t>AirSim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7" name="Immagine 6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DB55B8D1-EF08-E6FF-DCBB-C285CF9C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02" y="151931"/>
            <a:ext cx="2327344" cy="4631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03;p40">
            <a:extLst>
              <a:ext uri="{FF2B5EF4-FFF2-40B4-BE49-F238E27FC236}">
                <a16:creationId xmlns:a16="http://schemas.microsoft.com/office/drawing/2014/main" id="{C17561A7-35AC-742D-7C6A-F87B2C76CF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2070" y="1207650"/>
            <a:ext cx="7120800" cy="3371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n-GB" sz="1600" dirty="0">
                <a:solidFill>
                  <a:srgbClr val="252F3A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Simulating an urban scenario using </a:t>
            </a:r>
            <a:r>
              <a:rPr lang="en-GB" sz="1600" dirty="0" err="1">
                <a:solidFill>
                  <a:srgbClr val="252F3A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Airsim</a:t>
            </a:r>
            <a:r>
              <a:rPr lang="en-GB" sz="1600" dirty="0">
                <a:solidFill>
                  <a:srgbClr val="252F3A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simulator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n-GB" sz="1600" dirty="0">
                <a:solidFill>
                  <a:srgbClr val="252F3A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Detecting objects from the simulated environment using a Computer Vision model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n-GB" sz="1600" dirty="0">
                <a:solidFill>
                  <a:srgbClr val="252F3A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Implementing path control logic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52F3A"/>
                </a:solidFill>
              </a:rPr>
              <a:t>Measuring the distance.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52F3A"/>
                </a:solidFill>
              </a:rPr>
              <a:t>Deciding for speed change, steering, and possible path change.</a:t>
            </a:r>
            <a:endParaRPr lang="en-GB" sz="1600" dirty="0">
              <a:solidFill>
                <a:srgbClr val="252F3A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solidFill>
                  <a:srgbClr val="252F3A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Simulating a transmission channel considering IEEE 802.11ax standard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52F3A"/>
                </a:solidFill>
              </a:rPr>
              <a:t>Transmitting video frames from </a:t>
            </a:r>
            <a:r>
              <a:rPr lang="en-GB" dirty="0" err="1">
                <a:solidFill>
                  <a:srgbClr val="252F3A"/>
                </a:solidFill>
              </a:rPr>
              <a:t>airsim</a:t>
            </a:r>
            <a:r>
              <a:rPr lang="en-GB" dirty="0">
                <a:solidFill>
                  <a:srgbClr val="252F3A"/>
                </a:solidFill>
              </a:rPr>
              <a:t> simulator to CV model.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52F3A"/>
                </a:solidFill>
              </a:rPr>
              <a:t>Transmitting steering commands back to </a:t>
            </a:r>
            <a:r>
              <a:rPr lang="en-GB" dirty="0" err="1">
                <a:solidFill>
                  <a:srgbClr val="252F3A"/>
                </a:solidFill>
              </a:rPr>
              <a:t>airsim</a:t>
            </a:r>
            <a:r>
              <a:rPr lang="en-GB" dirty="0">
                <a:solidFill>
                  <a:srgbClr val="252F3A"/>
                </a:solidFill>
              </a:rPr>
              <a:t> from CV.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52F3A"/>
                </a:solidFill>
              </a:rPr>
              <a:t>Providing a real system configuration including bandwidth, latency, and packet loss in the simulator.</a:t>
            </a:r>
            <a:endParaRPr lang="en-GB" sz="1600" dirty="0">
              <a:solidFill>
                <a:srgbClr val="252F3A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82" name="Google Shape;882;p38"/>
          <p:cNvSpPr txBox="1">
            <a:spLocks noGrp="1"/>
          </p:cNvSpPr>
          <p:nvPr>
            <p:ph type="title"/>
          </p:nvPr>
        </p:nvSpPr>
        <p:spPr>
          <a:xfrm>
            <a:off x="540000" y="360000"/>
            <a:ext cx="663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Objectives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4"/>
          <p:cNvSpPr/>
          <p:nvPr/>
        </p:nvSpPr>
        <p:spPr>
          <a:xfrm>
            <a:off x="4778833" y="0"/>
            <a:ext cx="2479851" cy="5147577"/>
          </a:xfrm>
          <a:custGeom>
            <a:avLst/>
            <a:gdLst/>
            <a:ahLst/>
            <a:cxnLst/>
            <a:rect l="l" t="t" r="r" b="b"/>
            <a:pathLst>
              <a:path w="4216" h="11022" extrusionOk="0">
                <a:moveTo>
                  <a:pt x="2492" y="11021"/>
                </a:moveTo>
                <a:lnTo>
                  <a:pt x="1982" y="11021"/>
                </a:lnTo>
                <a:lnTo>
                  <a:pt x="1982" y="8848"/>
                </a:lnTo>
                <a:lnTo>
                  <a:pt x="1982" y="8848"/>
                </a:lnTo>
                <a:cubicBezTo>
                  <a:pt x="1982" y="8790"/>
                  <a:pt x="1935" y="8742"/>
                  <a:pt x="1877" y="8742"/>
                </a:cubicBezTo>
                <a:lnTo>
                  <a:pt x="614" y="8742"/>
                </a:lnTo>
                <a:lnTo>
                  <a:pt x="614" y="8742"/>
                </a:lnTo>
                <a:cubicBezTo>
                  <a:pt x="275" y="8742"/>
                  <a:pt x="0" y="8467"/>
                  <a:pt x="0" y="8128"/>
                </a:cubicBezTo>
                <a:lnTo>
                  <a:pt x="0" y="6600"/>
                </a:lnTo>
                <a:lnTo>
                  <a:pt x="0" y="6600"/>
                </a:lnTo>
                <a:cubicBezTo>
                  <a:pt x="0" y="6261"/>
                  <a:pt x="275" y="5986"/>
                  <a:pt x="614" y="5986"/>
                </a:cubicBezTo>
                <a:lnTo>
                  <a:pt x="1872" y="5986"/>
                </a:lnTo>
                <a:lnTo>
                  <a:pt x="1872" y="5986"/>
                </a:lnTo>
                <a:cubicBezTo>
                  <a:pt x="1930" y="5986"/>
                  <a:pt x="1977" y="5938"/>
                  <a:pt x="1977" y="5881"/>
                </a:cubicBezTo>
                <a:lnTo>
                  <a:pt x="1977" y="4577"/>
                </a:lnTo>
                <a:lnTo>
                  <a:pt x="1977" y="4577"/>
                </a:lnTo>
                <a:cubicBezTo>
                  <a:pt x="1977" y="4239"/>
                  <a:pt x="2252" y="3963"/>
                  <a:pt x="2591" y="3963"/>
                </a:cubicBezTo>
                <a:lnTo>
                  <a:pt x="3600" y="3963"/>
                </a:lnTo>
                <a:lnTo>
                  <a:pt x="3600" y="3963"/>
                </a:lnTo>
                <a:cubicBezTo>
                  <a:pt x="3658" y="3963"/>
                  <a:pt x="3704" y="3916"/>
                  <a:pt x="3704" y="3858"/>
                </a:cubicBezTo>
                <a:lnTo>
                  <a:pt x="3704" y="2191"/>
                </a:lnTo>
                <a:lnTo>
                  <a:pt x="3704" y="2191"/>
                </a:lnTo>
                <a:cubicBezTo>
                  <a:pt x="3704" y="2133"/>
                  <a:pt x="3658" y="2087"/>
                  <a:pt x="3600" y="2087"/>
                </a:cubicBezTo>
                <a:lnTo>
                  <a:pt x="2591" y="2087"/>
                </a:lnTo>
                <a:lnTo>
                  <a:pt x="2591" y="2087"/>
                </a:lnTo>
                <a:cubicBezTo>
                  <a:pt x="2252" y="2087"/>
                  <a:pt x="1977" y="1811"/>
                  <a:pt x="1977" y="1472"/>
                </a:cubicBezTo>
                <a:lnTo>
                  <a:pt x="1977" y="0"/>
                </a:lnTo>
                <a:lnTo>
                  <a:pt x="2487" y="0"/>
                </a:lnTo>
                <a:lnTo>
                  <a:pt x="2487" y="1472"/>
                </a:lnTo>
                <a:lnTo>
                  <a:pt x="2487" y="1472"/>
                </a:lnTo>
                <a:cubicBezTo>
                  <a:pt x="2487" y="1530"/>
                  <a:pt x="2533" y="1577"/>
                  <a:pt x="2591" y="1577"/>
                </a:cubicBezTo>
                <a:lnTo>
                  <a:pt x="3600" y="1577"/>
                </a:lnTo>
                <a:lnTo>
                  <a:pt x="3600" y="1577"/>
                </a:lnTo>
                <a:cubicBezTo>
                  <a:pt x="3939" y="1577"/>
                  <a:pt x="4215" y="1852"/>
                  <a:pt x="4215" y="2191"/>
                </a:cubicBezTo>
                <a:lnTo>
                  <a:pt x="4215" y="3858"/>
                </a:lnTo>
                <a:lnTo>
                  <a:pt x="4215" y="3858"/>
                </a:lnTo>
                <a:cubicBezTo>
                  <a:pt x="4215" y="4197"/>
                  <a:pt x="3939" y="4473"/>
                  <a:pt x="3600" y="4473"/>
                </a:cubicBezTo>
                <a:lnTo>
                  <a:pt x="2591" y="4473"/>
                </a:lnTo>
                <a:lnTo>
                  <a:pt x="2591" y="4473"/>
                </a:lnTo>
                <a:cubicBezTo>
                  <a:pt x="2533" y="4473"/>
                  <a:pt x="2487" y="4520"/>
                  <a:pt x="2487" y="4577"/>
                </a:cubicBezTo>
                <a:lnTo>
                  <a:pt x="2487" y="5881"/>
                </a:lnTo>
                <a:lnTo>
                  <a:pt x="2487" y="5881"/>
                </a:lnTo>
                <a:cubicBezTo>
                  <a:pt x="2487" y="6220"/>
                  <a:pt x="2211" y="6495"/>
                  <a:pt x="1872" y="6495"/>
                </a:cubicBezTo>
                <a:lnTo>
                  <a:pt x="614" y="6495"/>
                </a:lnTo>
                <a:lnTo>
                  <a:pt x="614" y="6495"/>
                </a:lnTo>
                <a:cubicBezTo>
                  <a:pt x="556" y="6495"/>
                  <a:pt x="509" y="6542"/>
                  <a:pt x="509" y="6600"/>
                </a:cubicBezTo>
                <a:lnTo>
                  <a:pt x="509" y="8128"/>
                </a:lnTo>
                <a:lnTo>
                  <a:pt x="509" y="8128"/>
                </a:lnTo>
                <a:cubicBezTo>
                  <a:pt x="509" y="8186"/>
                  <a:pt x="556" y="8233"/>
                  <a:pt x="614" y="8233"/>
                </a:cubicBezTo>
                <a:lnTo>
                  <a:pt x="1877" y="8233"/>
                </a:lnTo>
                <a:lnTo>
                  <a:pt x="1877" y="8233"/>
                </a:lnTo>
                <a:cubicBezTo>
                  <a:pt x="2216" y="8233"/>
                  <a:pt x="2492" y="8509"/>
                  <a:pt x="2492" y="8848"/>
                </a:cubicBezTo>
                <a:lnTo>
                  <a:pt x="2492" y="11021"/>
                </a:ln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02" name="Google Shape;1102;p44"/>
          <p:cNvSpPr txBox="1">
            <a:spLocks noGrp="1"/>
          </p:cNvSpPr>
          <p:nvPr>
            <p:ph type="title" idx="4294967295"/>
          </p:nvPr>
        </p:nvSpPr>
        <p:spPr>
          <a:xfrm>
            <a:off x="540000" y="360000"/>
            <a:ext cx="2772071" cy="527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Project Timeline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04" name="Google Shape;1104;p44"/>
          <p:cNvSpPr/>
          <p:nvPr/>
        </p:nvSpPr>
        <p:spPr>
          <a:xfrm>
            <a:off x="4895670" y="-76064"/>
            <a:ext cx="2205427" cy="5145661"/>
          </a:xfrm>
          <a:custGeom>
            <a:avLst/>
            <a:gdLst/>
            <a:ahLst/>
            <a:cxnLst/>
            <a:rect l="l" t="t" r="r" b="b"/>
            <a:pathLst>
              <a:path w="2579447" h="7567148" extrusionOk="0">
                <a:moveTo>
                  <a:pt x="1362753" y="7513311"/>
                </a:moveTo>
                <a:lnTo>
                  <a:pt x="1398380" y="7513311"/>
                </a:lnTo>
                <a:lnTo>
                  <a:pt x="1398380" y="7567148"/>
                </a:lnTo>
                <a:lnTo>
                  <a:pt x="1362753" y="7567148"/>
                </a:lnTo>
                <a:close/>
                <a:moveTo>
                  <a:pt x="1362753" y="7092372"/>
                </a:moveTo>
                <a:lnTo>
                  <a:pt x="1398380" y="7092372"/>
                </a:lnTo>
                <a:lnTo>
                  <a:pt x="1398380" y="7303666"/>
                </a:lnTo>
                <a:lnTo>
                  <a:pt x="1362753" y="7303666"/>
                </a:lnTo>
                <a:close/>
                <a:moveTo>
                  <a:pt x="1362753" y="6674461"/>
                </a:moveTo>
                <a:lnTo>
                  <a:pt x="1398380" y="6674461"/>
                </a:lnTo>
                <a:lnTo>
                  <a:pt x="1398380" y="6885755"/>
                </a:lnTo>
                <a:lnTo>
                  <a:pt x="1362753" y="6885755"/>
                </a:lnTo>
                <a:close/>
                <a:moveTo>
                  <a:pt x="1362753" y="6253521"/>
                </a:moveTo>
                <a:lnTo>
                  <a:pt x="1398380" y="6253521"/>
                </a:lnTo>
                <a:lnTo>
                  <a:pt x="1398380" y="6464815"/>
                </a:lnTo>
                <a:lnTo>
                  <a:pt x="1362753" y="6464815"/>
                </a:lnTo>
                <a:close/>
                <a:moveTo>
                  <a:pt x="1279160" y="5856807"/>
                </a:moveTo>
                <a:cubicBezTo>
                  <a:pt x="1342801" y="5899510"/>
                  <a:pt x="1385689" y="5967008"/>
                  <a:pt x="1395373" y="6042771"/>
                </a:cubicBezTo>
                <a:lnTo>
                  <a:pt x="1360094" y="6046903"/>
                </a:lnTo>
                <a:cubicBezTo>
                  <a:pt x="1351793" y="5981472"/>
                  <a:pt x="1315131" y="5922928"/>
                  <a:pt x="1259791" y="5885735"/>
                </a:cubicBezTo>
                <a:close/>
                <a:moveTo>
                  <a:pt x="857021" y="5811381"/>
                </a:moveTo>
                <a:lnTo>
                  <a:pt x="1068315" y="5811381"/>
                </a:lnTo>
                <a:lnTo>
                  <a:pt x="1068315" y="5847022"/>
                </a:lnTo>
                <a:lnTo>
                  <a:pt x="857021" y="5847022"/>
                </a:lnTo>
                <a:close/>
                <a:moveTo>
                  <a:pt x="436083" y="5811381"/>
                </a:moveTo>
                <a:lnTo>
                  <a:pt x="647377" y="5811381"/>
                </a:lnTo>
                <a:lnTo>
                  <a:pt x="647377" y="5847022"/>
                </a:lnTo>
                <a:lnTo>
                  <a:pt x="436083" y="5847022"/>
                </a:lnTo>
                <a:close/>
                <a:moveTo>
                  <a:pt x="71756" y="5705392"/>
                </a:moveTo>
                <a:cubicBezTo>
                  <a:pt x="107259" y="5761530"/>
                  <a:pt x="164610" y="5799648"/>
                  <a:pt x="229472" y="5809350"/>
                </a:cubicBezTo>
                <a:lnTo>
                  <a:pt x="224693" y="5844003"/>
                </a:lnTo>
                <a:cubicBezTo>
                  <a:pt x="149590" y="5832914"/>
                  <a:pt x="83363" y="5789252"/>
                  <a:pt x="42398" y="5724105"/>
                </a:cubicBezTo>
                <a:close/>
                <a:moveTo>
                  <a:pt x="0" y="5302622"/>
                </a:moveTo>
                <a:lnTo>
                  <a:pt x="35627" y="5302622"/>
                </a:lnTo>
                <a:lnTo>
                  <a:pt x="35627" y="5513916"/>
                </a:lnTo>
                <a:lnTo>
                  <a:pt x="0" y="5513916"/>
                </a:lnTo>
                <a:close/>
                <a:moveTo>
                  <a:pt x="0" y="4881683"/>
                </a:moveTo>
                <a:lnTo>
                  <a:pt x="35627" y="4881683"/>
                </a:lnTo>
                <a:lnTo>
                  <a:pt x="35627" y="5092977"/>
                </a:lnTo>
                <a:lnTo>
                  <a:pt x="0" y="5092977"/>
                </a:lnTo>
                <a:close/>
                <a:moveTo>
                  <a:pt x="9783" y="4457713"/>
                </a:moveTo>
                <a:lnTo>
                  <a:pt x="44725" y="4467361"/>
                </a:lnTo>
                <a:cubicBezTo>
                  <a:pt x="38435" y="4488035"/>
                  <a:pt x="34941" y="4509399"/>
                  <a:pt x="34941" y="4531451"/>
                </a:cubicBezTo>
                <a:lnTo>
                  <a:pt x="34941" y="4672035"/>
                </a:lnTo>
                <a:lnTo>
                  <a:pt x="0" y="4672035"/>
                </a:lnTo>
                <a:lnTo>
                  <a:pt x="0" y="4531451"/>
                </a:lnTo>
                <a:cubicBezTo>
                  <a:pt x="0" y="4505953"/>
                  <a:pt x="3494" y="4481833"/>
                  <a:pt x="9783" y="4457713"/>
                </a:cubicBezTo>
                <a:close/>
                <a:moveTo>
                  <a:pt x="264435" y="4266929"/>
                </a:moveTo>
                <a:lnTo>
                  <a:pt x="365739" y="4266929"/>
                </a:lnTo>
                <a:lnTo>
                  <a:pt x="365739" y="4301864"/>
                </a:lnTo>
                <a:lnTo>
                  <a:pt x="264435" y="4301864"/>
                </a:lnTo>
                <a:cubicBezTo>
                  <a:pt x="229978" y="4301864"/>
                  <a:pt x="196900" y="4309399"/>
                  <a:pt x="166578" y="4323783"/>
                </a:cubicBezTo>
                <a:lnTo>
                  <a:pt x="151417" y="4292274"/>
                </a:lnTo>
                <a:cubicBezTo>
                  <a:pt x="187252" y="4275149"/>
                  <a:pt x="225155" y="4266929"/>
                  <a:pt x="264435" y="4266929"/>
                </a:cubicBezTo>
                <a:close/>
                <a:moveTo>
                  <a:pt x="575386" y="4266927"/>
                </a:moveTo>
                <a:lnTo>
                  <a:pt x="786679" y="4266927"/>
                </a:lnTo>
                <a:lnTo>
                  <a:pt x="786679" y="4302568"/>
                </a:lnTo>
                <a:lnTo>
                  <a:pt x="575386" y="4302568"/>
                </a:lnTo>
                <a:close/>
                <a:moveTo>
                  <a:pt x="1199660" y="4257843"/>
                </a:moveTo>
                <a:lnTo>
                  <a:pt x="1210651" y="4289907"/>
                </a:lnTo>
                <a:cubicBezTo>
                  <a:pt x="1183860" y="4297923"/>
                  <a:pt x="1157070" y="4302599"/>
                  <a:pt x="1128905" y="4302599"/>
                </a:cubicBezTo>
                <a:lnTo>
                  <a:pt x="996325" y="4302599"/>
                </a:lnTo>
                <a:lnTo>
                  <a:pt x="996325" y="4268531"/>
                </a:lnTo>
                <a:lnTo>
                  <a:pt x="1128905" y="4268531"/>
                </a:lnTo>
                <a:cubicBezTo>
                  <a:pt x="1153635" y="4268531"/>
                  <a:pt x="1176991" y="4264523"/>
                  <a:pt x="1199660" y="4257843"/>
                </a:cubicBezTo>
                <a:close/>
                <a:moveTo>
                  <a:pt x="1357158" y="3930782"/>
                </a:moveTo>
                <a:lnTo>
                  <a:pt x="1392348" y="3930782"/>
                </a:lnTo>
                <a:lnTo>
                  <a:pt x="1392348" y="4040005"/>
                </a:lnTo>
                <a:cubicBezTo>
                  <a:pt x="1392348" y="4076413"/>
                  <a:pt x="1384758" y="4112133"/>
                  <a:pt x="1370268" y="4145106"/>
                </a:cubicBezTo>
                <a:lnTo>
                  <a:pt x="1338528" y="4131367"/>
                </a:lnTo>
                <a:cubicBezTo>
                  <a:pt x="1350948" y="4102516"/>
                  <a:pt x="1357158" y="4071604"/>
                  <a:pt x="1357158" y="4040005"/>
                </a:cubicBezTo>
                <a:close/>
                <a:moveTo>
                  <a:pt x="1356697" y="3509846"/>
                </a:moveTo>
                <a:lnTo>
                  <a:pt x="1392338" y="3509846"/>
                </a:lnTo>
                <a:lnTo>
                  <a:pt x="1392338" y="3721139"/>
                </a:lnTo>
                <a:lnTo>
                  <a:pt x="1356697" y="3721139"/>
                </a:lnTo>
                <a:close/>
                <a:moveTo>
                  <a:pt x="1363058" y="3085878"/>
                </a:moveTo>
                <a:lnTo>
                  <a:pt x="1398388" y="3093458"/>
                </a:lnTo>
                <a:cubicBezTo>
                  <a:pt x="1394855" y="3109308"/>
                  <a:pt x="1392735" y="3126537"/>
                  <a:pt x="1392735" y="3142387"/>
                </a:cubicBezTo>
                <a:lnTo>
                  <a:pt x="1392735" y="3300201"/>
                </a:lnTo>
                <a:lnTo>
                  <a:pt x="1356698" y="3300201"/>
                </a:lnTo>
                <a:lnTo>
                  <a:pt x="1356698" y="3142387"/>
                </a:lnTo>
                <a:cubicBezTo>
                  <a:pt x="1356698" y="3123780"/>
                  <a:pt x="1358818" y="3104485"/>
                  <a:pt x="1363058" y="3085878"/>
                </a:cubicBezTo>
                <a:close/>
                <a:moveTo>
                  <a:pt x="1916941" y="2879948"/>
                </a:moveTo>
                <a:lnTo>
                  <a:pt x="2128235" y="2879948"/>
                </a:lnTo>
                <a:lnTo>
                  <a:pt x="2128235" y="2915589"/>
                </a:lnTo>
                <a:lnTo>
                  <a:pt x="1916941" y="2915589"/>
                </a:lnTo>
                <a:close/>
                <a:moveTo>
                  <a:pt x="1623900" y="2879948"/>
                </a:moveTo>
                <a:lnTo>
                  <a:pt x="1710320" y="2879948"/>
                </a:lnTo>
                <a:lnTo>
                  <a:pt x="1710320" y="2914824"/>
                </a:lnTo>
                <a:lnTo>
                  <a:pt x="1623900" y="2914824"/>
                </a:lnTo>
                <a:cubicBezTo>
                  <a:pt x="1585185" y="2914824"/>
                  <a:pt x="1546469" y="2924397"/>
                  <a:pt x="1512592" y="2942861"/>
                </a:cubicBezTo>
                <a:lnTo>
                  <a:pt x="1496000" y="2912772"/>
                </a:lnTo>
                <a:cubicBezTo>
                  <a:pt x="1534716" y="2890890"/>
                  <a:pt x="1579654" y="2879948"/>
                  <a:pt x="1623900" y="2879948"/>
                </a:cubicBezTo>
                <a:close/>
                <a:moveTo>
                  <a:pt x="2499695" y="2786070"/>
                </a:moveTo>
                <a:lnTo>
                  <a:pt x="2527974" y="2806850"/>
                </a:lnTo>
                <a:cubicBezTo>
                  <a:pt x="2483142" y="2868496"/>
                  <a:pt x="2413479" y="2908669"/>
                  <a:pt x="2337609" y="2915596"/>
                </a:cubicBezTo>
                <a:lnTo>
                  <a:pt x="2334850" y="2880271"/>
                </a:lnTo>
                <a:cubicBezTo>
                  <a:pt x="2400374" y="2874037"/>
                  <a:pt x="2460381" y="2840097"/>
                  <a:pt x="2499695" y="2786070"/>
                </a:cubicBezTo>
                <a:close/>
                <a:moveTo>
                  <a:pt x="2543806" y="2386331"/>
                </a:moveTo>
                <a:lnTo>
                  <a:pt x="2579447" y="2386331"/>
                </a:lnTo>
                <a:lnTo>
                  <a:pt x="2579447" y="2597624"/>
                </a:lnTo>
                <a:lnTo>
                  <a:pt x="2543806" y="2597624"/>
                </a:lnTo>
                <a:close/>
                <a:moveTo>
                  <a:pt x="2543806" y="1965389"/>
                </a:moveTo>
                <a:lnTo>
                  <a:pt x="2579447" y="1965389"/>
                </a:lnTo>
                <a:lnTo>
                  <a:pt x="2579447" y="2173663"/>
                </a:lnTo>
                <a:lnTo>
                  <a:pt x="2543806" y="2173663"/>
                </a:lnTo>
                <a:close/>
                <a:moveTo>
                  <a:pt x="2543806" y="1544452"/>
                </a:moveTo>
                <a:lnTo>
                  <a:pt x="2579447" y="1544452"/>
                </a:lnTo>
                <a:lnTo>
                  <a:pt x="2579447" y="1755745"/>
                </a:lnTo>
                <a:lnTo>
                  <a:pt x="2543806" y="1755745"/>
                </a:lnTo>
                <a:close/>
                <a:moveTo>
                  <a:pt x="2323422" y="1241616"/>
                </a:moveTo>
                <a:cubicBezTo>
                  <a:pt x="2398867" y="1243664"/>
                  <a:pt x="2470197" y="1278481"/>
                  <a:pt x="2518893" y="1337191"/>
                </a:cubicBezTo>
                <a:lnTo>
                  <a:pt x="2492144" y="1359037"/>
                </a:lnTo>
                <a:cubicBezTo>
                  <a:pt x="2449621" y="1308518"/>
                  <a:pt x="2387893" y="1277798"/>
                  <a:pt x="2322736" y="1275750"/>
                </a:cubicBezTo>
                <a:close/>
                <a:moveTo>
                  <a:pt x="1901800" y="1241616"/>
                </a:moveTo>
                <a:lnTo>
                  <a:pt x="2113093" y="1241616"/>
                </a:lnTo>
                <a:lnTo>
                  <a:pt x="2113093" y="1277257"/>
                </a:lnTo>
                <a:lnTo>
                  <a:pt x="1901800" y="1277257"/>
                </a:lnTo>
                <a:close/>
                <a:moveTo>
                  <a:pt x="1499322" y="1205275"/>
                </a:moveTo>
                <a:cubicBezTo>
                  <a:pt x="1535565" y="1227591"/>
                  <a:pt x="1577961" y="1239763"/>
                  <a:pt x="1621042" y="1239763"/>
                </a:cubicBezTo>
                <a:lnTo>
                  <a:pt x="1692159" y="1239763"/>
                </a:lnTo>
                <a:lnTo>
                  <a:pt x="1692159" y="1274250"/>
                </a:lnTo>
                <a:lnTo>
                  <a:pt x="1621042" y="1274250"/>
                </a:lnTo>
                <a:cubicBezTo>
                  <a:pt x="1571123" y="1274250"/>
                  <a:pt x="1522572" y="1260050"/>
                  <a:pt x="1480859" y="1234353"/>
                </a:cubicBezTo>
                <a:close/>
                <a:moveTo>
                  <a:pt x="1356698" y="838847"/>
                </a:moveTo>
                <a:lnTo>
                  <a:pt x="1392550" y="838847"/>
                </a:lnTo>
                <a:lnTo>
                  <a:pt x="1392550" y="1009118"/>
                </a:lnTo>
                <a:cubicBezTo>
                  <a:pt x="1392550" y="1021427"/>
                  <a:pt x="1393956" y="1033736"/>
                  <a:pt x="1395362" y="1045361"/>
                </a:cubicBezTo>
                <a:lnTo>
                  <a:pt x="1360213" y="1050147"/>
                </a:lnTo>
                <a:cubicBezTo>
                  <a:pt x="1358104" y="1037155"/>
                  <a:pt x="1356698" y="1022795"/>
                  <a:pt x="1356698" y="1009118"/>
                </a:cubicBezTo>
                <a:close/>
                <a:moveTo>
                  <a:pt x="1356697" y="420933"/>
                </a:moveTo>
                <a:lnTo>
                  <a:pt x="1392338" y="420933"/>
                </a:lnTo>
                <a:lnTo>
                  <a:pt x="1392338" y="629207"/>
                </a:lnTo>
                <a:lnTo>
                  <a:pt x="1356697" y="629207"/>
                </a:lnTo>
                <a:close/>
                <a:moveTo>
                  <a:pt x="1356697" y="0"/>
                </a:moveTo>
                <a:lnTo>
                  <a:pt x="1392338" y="0"/>
                </a:lnTo>
                <a:lnTo>
                  <a:pt x="1392338" y="211294"/>
                </a:lnTo>
                <a:lnTo>
                  <a:pt x="1356697" y="2112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05" name="Google Shape;1105;p44"/>
          <p:cNvSpPr txBox="1"/>
          <p:nvPr/>
        </p:nvSpPr>
        <p:spPr>
          <a:xfrm>
            <a:off x="393167" y="2480368"/>
            <a:ext cx="2189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VERSION 1</a:t>
            </a:r>
          </a:p>
        </p:txBody>
      </p:sp>
      <p:sp>
        <p:nvSpPr>
          <p:cNvPr id="1106" name="Google Shape;1106;p44"/>
          <p:cNvSpPr txBox="1"/>
          <p:nvPr/>
        </p:nvSpPr>
        <p:spPr>
          <a:xfrm>
            <a:off x="403597" y="2859096"/>
            <a:ext cx="333873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Establishing a simulation of Wifi-6 connection.</a:t>
            </a:r>
            <a:r>
              <a:rPr lang="en" sz="1200" kern="0" dirty="0">
                <a:latin typeface="Roboto"/>
                <a:ea typeface="Roboto"/>
                <a:cs typeface="Roboto"/>
                <a:sym typeface="Roboto"/>
              </a:rPr>
              <a:t> Implementing path control logic.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Transmitting i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nformation for steering and speed</a:t>
            </a:r>
            <a:r>
              <a:rPr lang="en" sz="1200" kern="0" dirty="0">
                <a:latin typeface="Roboto"/>
                <a:ea typeface="Roboto"/>
                <a:cs typeface="Roboto"/>
                <a:sym typeface="Roboto"/>
              </a:rPr>
              <a:t> change.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44"/>
          <p:cNvSpPr txBox="1"/>
          <p:nvPr/>
        </p:nvSpPr>
        <p:spPr>
          <a:xfrm>
            <a:off x="393167" y="1157660"/>
            <a:ext cx="2189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VERSION 0</a:t>
            </a:r>
            <a:endParaRPr kumimoji="0" sz="19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8" name="Google Shape;1108;p44"/>
          <p:cNvSpPr txBox="1"/>
          <p:nvPr/>
        </p:nvSpPr>
        <p:spPr>
          <a:xfrm>
            <a:off x="403597" y="1418396"/>
            <a:ext cx="3458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Simulating an urban scenario. Preparing the data and detecting the objects frame by frame</a:t>
            </a:r>
            <a:r>
              <a:rPr lang="en-GB"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44"/>
          <p:cNvSpPr txBox="1"/>
          <p:nvPr/>
        </p:nvSpPr>
        <p:spPr>
          <a:xfrm>
            <a:off x="403595" y="4030924"/>
            <a:ext cx="2189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VERSION 2</a:t>
            </a:r>
          </a:p>
        </p:txBody>
      </p:sp>
      <p:sp>
        <p:nvSpPr>
          <p:cNvPr id="1110" name="Google Shape;1110;p44"/>
          <p:cNvSpPr txBox="1"/>
          <p:nvPr/>
        </p:nvSpPr>
        <p:spPr>
          <a:xfrm>
            <a:off x="403597" y="4299796"/>
            <a:ext cx="3458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Implementing GUI design and providing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the final simulator. 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2" name="Google Shape;1112;p44"/>
          <p:cNvCxnSpPr/>
          <p:nvPr/>
        </p:nvCxnSpPr>
        <p:spPr>
          <a:xfrm>
            <a:off x="3677806" y="3167009"/>
            <a:ext cx="1311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1113" name="Google Shape;1113;p44"/>
          <p:cNvCxnSpPr/>
          <p:nvPr/>
        </p:nvCxnSpPr>
        <p:spPr>
          <a:xfrm>
            <a:off x="3582584" y="4638938"/>
            <a:ext cx="2460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1115" name="Google Shape;1115;p44"/>
          <p:cNvGrpSpPr/>
          <p:nvPr/>
        </p:nvGrpSpPr>
        <p:grpSpPr>
          <a:xfrm flipH="1">
            <a:off x="6602747" y="1214125"/>
            <a:ext cx="527459" cy="607654"/>
            <a:chOff x="7278377" y="1439862"/>
            <a:chExt cx="527459" cy="607654"/>
          </a:xfrm>
          <a:solidFill>
            <a:srgbClr val="7030A0"/>
          </a:solidFill>
        </p:grpSpPr>
        <p:sp>
          <p:nvSpPr>
            <p:cNvPr id="1116" name="Google Shape;1116;p44"/>
            <p:cNvSpPr/>
            <p:nvPr/>
          </p:nvSpPr>
          <p:spPr>
            <a:xfrm>
              <a:off x="7278377" y="1452222"/>
              <a:ext cx="527459" cy="350174"/>
            </a:xfrm>
            <a:custGeom>
              <a:avLst/>
              <a:gdLst/>
              <a:ahLst/>
              <a:cxnLst/>
              <a:rect l="l" t="t" r="r" b="b"/>
              <a:pathLst>
                <a:path w="1131" h="749" extrusionOk="0">
                  <a:moveTo>
                    <a:pt x="0" y="0"/>
                  </a:moveTo>
                  <a:lnTo>
                    <a:pt x="0" y="748"/>
                  </a:lnTo>
                  <a:lnTo>
                    <a:pt x="1130" y="37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7278377" y="1439862"/>
              <a:ext cx="24725" cy="607654"/>
            </a:xfrm>
            <a:custGeom>
              <a:avLst/>
              <a:gdLst/>
              <a:ahLst/>
              <a:cxnLst/>
              <a:rect l="l" t="t" r="r" b="b"/>
              <a:pathLst>
                <a:path w="52" h="1303" extrusionOk="0"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cubicBezTo>
                    <a:pt x="40" y="0"/>
                    <a:pt x="51" y="12"/>
                    <a:pt x="51" y="26"/>
                  </a:cubicBezTo>
                  <a:lnTo>
                    <a:pt x="51" y="1276"/>
                  </a:lnTo>
                  <a:lnTo>
                    <a:pt x="51" y="1276"/>
                  </a:lnTo>
                  <a:cubicBezTo>
                    <a:pt x="51" y="1291"/>
                    <a:pt x="40" y="1302"/>
                    <a:pt x="26" y="1302"/>
                  </a:cubicBezTo>
                  <a:lnTo>
                    <a:pt x="26" y="1302"/>
                  </a:lnTo>
                  <a:cubicBezTo>
                    <a:pt x="11" y="1302"/>
                    <a:pt x="0" y="1291"/>
                    <a:pt x="0" y="1276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0" y="12"/>
                    <a:pt x="11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118" name="Google Shape;1118;p44"/>
          <p:cNvSpPr txBox="1"/>
          <p:nvPr/>
        </p:nvSpPr>
        <p:spPr>
          <a:xfrm>
            <a:off x="6866476" y="1270419"/>
            <a:ext cx="3477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20" name="Google Shape;1120;p44"/>
          <p:cNvGrpSpPr/>
          <p:nvPr/>
        </p:nvGrpSpPr>
        <p:grpSpPr>
          <a:xfrm flipH="1">
            <a:off x="4459232" y="2559351"/>
            <a:ext cx="527459" cy="607658"/>
            <a:chOff x="6342961" y="2389454"/>
            <a:chExt cx="527459" cy="607658"/>
          </a:xfrm>
          <a:solidFill>
            <a:srgbClr val="A384F0"/>
          </a:solidFill>
        </p:grpSpPr>
        <p:sp>
          <p:nvSpPr>
            <p:cNvPr id="1121" name="Google Shape;1121;p44"/>
            <p:cNvSpPr/>
            <p:nvPr/>
          </p:nvSpPr>
          <p:spPr>
            <a:xfrm>
              <a:off x="6342961" y="2401813"/>
              <a:ext cx="527459" cy="350174"/>
            </a:xfrm>
            <a:custGeom>
              <a:avLst/>
              <a:gdLst/>
              <a:ahLst/>
              <a:cxnLst/>
              <a:rect l="l" t="t" r="r" b="b"/>
              <a:pathLst>
                <a:path w="1131" h="748" extrusionOk="0">
                  <a:moveTo>
                    <a:pt x="0" y="0"/>
                  </a:moveTo>
                  <a:lnTo>
                    <a:pt x="0" y="747"/>
                  </a:lnTo>
                  <a:lnTo>
                    <a:pt x="1130" y="37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6342961" y="2389454"/>
              <a:ext cx="24725" cy="607658"/>
            </a:xfrm>
            <a:custGeom>
              <a:avLst/>
              <a:gdLst/>
              <a:ahLst/>
              <a:cxnLst/>
              <a:rect l="l" t="t" r="r" b="b"/>
              <a:pathLst>
                <a:path w="52" h="1301" extrusionOk="0"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cubicBezTo>
                    <a:pt x="40" y="0"/>
                    <a:pt x="51" y="12"/>
                    <a:pt x="51" y="26"/>
                  </a:cubicBezTo>
                  <a:lnTo>
                    <a:pt x="51" y="1276"/>
                  </a:lnTo>
                  <a:lnTo>
                    <a:pt x="51" y="1276"/>
                  </a:lnTo>
                  <a:cubicBezTo>
                    <a:pt x="51" y="1290"/>
                    <a:pt x="40" y="1300"/>
                    <a:pt x="26" y="1300"/>
                  </a:cubicBezTo>
                  <a:lnTo>
                    <a:pt x="26" y="1300"/>
                  </a:lnTo>
                  <a:cubicBezTo>
                    <a:pt x="12" y="1300"/>
                    <a:pt x="0" y="1290"/>
                    <a:pt x="0" y="1276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123" name="Google Shape;1123;p44"/>
          <p:cNvSpPr txBox="1"/>
          <p:nvPr/>
        </p:nvSpPr>
        <p:spPr>
          <a:xfrm>
            <a:off x="4717436" y="2620780"/>
            <a:ext cx="3477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25" name="Google Shape;1125;p44"/>
          <p:cNvGrpSpPr/>
          <p:nvPr/>
        </p:nvGrpSpPr>
        <p:grpSpPr>
          <a:xfrm flipH="1">
            <a:off x="5516025" y="4030924"/>
            <a:ext cx="527459" cy="607654"/>
            <a:chOff x="7202141" y="3425558"/>
            <a:chExt cx="527459" cy="607654"/>
          </a:xfrm>
          <a:solidFill>
            <a:srgbClr val="328BC3"/>
          </a:solidFill>
        </p:grpSpPr>
        <p:sp>
          <p:nvSpPr>
            <p:cNvPr id="1126" name="Google Shape;1126;p44"/>
            <p:cNvSpPr/>
            <p:nvPr/>
          </p:nvSpPr>
          <p:spPr>
            <a:xfrm>
              <a:off x="7202141" y="3437919"/>
              <a:ext cx="527459" cy="350174"/>
            </a:xfrm>
            <a:custGeom>
              <a:avLst/>
              <a:gdLst/>
              <a:ahLst/>
              <a:cxnLst/>
              <a:rect l="l" t="t" r="r" b="b"/>
              <a:pathLst>
                <a:path w="1131" h="748" extrusionOk="0">
                  <a:moveTo>
                    <a:pt x="0" y="0"/>
                  </a:moveTo>
                  <a:lnTo>
                    <a:pt x="0" y="747"/>
                  </a:lnTo>
                  <a:lnTo>
                    <a:pt x="1130" y="37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7202141" y="3425558"/>
              <a:ext cx="24725" cy="607654"/>
            </a:xfrm>
            <a:custGeom>
              <a:avLst/>
              <a:gdLst/>
              <a:ahLst/>
              <a:cxnLst/>
              <a:rect l="l" t="t" r="r" b="b"/>
              <a:pathLst>
                <a:path w="52" h="1303" extrusionOk="0"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cubicBezTo>
                    <a:pt x="39" y="0"/>
                    <a:pt x="51" y="11"/>
                    <a:pt x="51" y="25"/>
                  </a:cubicBezTo>
                  <a:lnTo>
                    <a:pt x="51" y="1276"/>
                  </a:lnTo>
                  <a:lnTo>
                    <a:pt x="51" y="1276"/>
                  </a:lnTo>
                  <a:cubicBezTo>
                    <a:pt x="51" y="1290"/>
                    <a:pt x="39" y="1302"/>
                    <a:pt x="26" y="1302"/>
                  </a:cubicBezTo>
                  <a:lnTo>
                    <a:pt x="26" y="1302"/>
                  </a:lnTo>
                  <a:cubicBezTo>
                    <a:pt x="12" y="1302"/>
                    <a:pt x="0" y="1290"/>
                    <a:pt x="0" y="1276"/>
                  </a:cubicBezTo>
                  <a:lnTo>
                    <a:pt x="0" y="25"/>
                  </a:lnTo>
                  <a:lnTo>
                    <a:pt x="0" y="25"/>
                  </a:lnTo>
                  <a:cubicBezTo>
                    <a:pt x="0" y="11"/>
                    <a:pt x="12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128" name="Google Shape;1128;p44"/>
          <p:cNvSpPr txBox="1"/>
          <p:nvPr/>
        </p:nvSpPr>
        <p:spPr>
          <a:xfrm>
            <a:off x="5779754" y="4097172"/>
            <a:ext cx="3477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11" name="Google Shape;1111;p44"/>
          <p:cNvCxnSpPr>
            <a:cxnSpLocks/>
          </p:cNvCxnSpPr>
          <p:nvPr/>
        </p:nvCxnSpPr>
        <p:spPr>
          <a:xfrm>
            <a:off x="3742335" y="1811512"/>
            <a:ext cx="3390004" cy="0"/>
          </a:xfrm>
          <a:prstGeom prst="straightConnector1">
            <a:avLst/>
          </a:prstGeom>
          <a:noFill/>
          <a:ln w="28575" cap="flat" cmpd="sng">
            <a:solidFill>
              <a:schemeClr val="accent4">
                <a:lumMod val="85000"/>
              </a:schemeClr>
            </a:solidFill>
            <a:prstDash val="dot"/>
            <a:round/>
            <a:headEnd type="none" w="med" len="med"/>
            <a:tailEnd type="oval" w="med" len="med"/>
          </a:ln>
        </p:spPr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526D8F7-4A49-D396-9BE7-5254E3FD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727" y="4477655"/>
            <a:ext cx="686040" cy="686040"/>
          </a:xfrm>
          <a:prstGeom prst="rect">
            <a:avLst/>
          </a:prstGeom>
        </p:spPr>
      </p:pic>
      <p:pic>
        <p:nvPicPr>
          <p:cNvPr id="11" name="Elemento grafico 10" descr="Convertibile con riempimento a tinta unita">
            <a:extLst>
              <a:ext uri="{FF2B5EF4-FFF2-40B4-BE49-F238E27FC236}">
                <a16:creationId xmlns:a16="http://schemas.microsoft.com/office/drawing/2014/main" id="{C25EE695-F777-CFEA-A02A-D03CD8BA9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6971" y="456016"/>
            <a:ext cx="631551" cy="63155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324ADC-6E62-1114-CC3A-311321C9B279}"/>
              </a:ext>
            </a:extLst>
          </p:cNvPr>
          <p:cNvSpPr txBox="1"/>
          <p:nvPr/>
        </p:nvSpPr>
        <p:spPr>
          <a:xfrm>
            <a:off x="7201035" y="1657623"/>
            <a:ext cx="139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7030A0"/>
                </a:solidFill>
              </a:rPr>
              <a:t>2/05/2024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D2253F-BB54-5FA4-7FAC-1FF1159B4805}"/>
              </a:ext>
            </a:extLst>
          </p:cNvPr>
          <p:cNvSpPr txBox="1"/>
          <p:nvPr/>
        </p:nvSpPr>
        <p:spPr>
          <a:xfrm>
            <a:off x="5084015" y="2989157"/>
            <a:ext cx="139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A384F0"/>
                </a:solidFill>
              </a:rPr>
              <a:t>10/06/2024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5E7F5F-F50B-65D2-A0E2-9B8A80A3FB48}"/>
              </a:ext>
            </a:extLst>
          </p:cNvPr>
          <p:cNvSpPr txBox="1"/>
          <p:nvPr/>
        </p:nvSpPr>
        <p:spPr>
          <a:xfrm>
            <a:off x="6259727" y="4286113"/>
            <a:ext cx="139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328BC3"/>
                </a:solidFill>
              </a:rPr>
              <a:t>27/06/2024</a:t>
            </a:r>
          </a:p>
        </p:txBody>
      </p:sp>
    </p:spTree>
    <p:extLst>
      <p:ext uri="{BB962C8B-B14F-4D97-AF65-F5344CB8AC3E}">
        <p14:creationId xmlns:p14="http://schemas.microsoft.com/office/powerpoint/2010/main" val="35185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B565-972B-8747-0FE1-55540F7A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7195722" cy="553804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PBS-Product Breakdown Structure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D269B4-80DC-B00C-0977-86223D2AE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313832"/>
              </p:ext>
            </p:extLst>
          </p:nvPr>
        </p:nvGraphicFramePr>
        <p:xfrm>
          <a:off x="-141078" y="842956"/>
          <a:ext cx="8056800" cy="385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11FBC4-A966-D6B1-EDDB-703A73DC1824}"/>
              </a:ext>
            </a:extLst>
          </p:cNvPr>
          <p:cNvSpPr txBox="1"/>
          <p:nvPr/>
        </p:nvSpPr>
        <p:spPr>
          <a:xfrm>
            <a:off x="540000" y="4832695"/>
            <a:ext cx="5532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*KPI: Bandwidth usage, Latency, Packet loss</a:t>
            </a:r>
          </a:p>
        </p:txBody>
      </p:sp>
    </p:spTree>
    <p:extLst>
      <p:ext uri="{BB962C8B-B14F-4D97-AF65-F5344CB8AC3E}">
        <p14:creationId xmlns:p14="http://schemas.microsoft.com/office/powerpoint/2010/main" val="273041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94AF-3EE5-4283-3DF8-05E69813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6306849" cy="54492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Milestones and WBS-Work Breakdown Structure</a:t>
            </a: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58DA832F-89B2-5C81-9BE2-223BA993F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342957"/>
              </p:ext>
            </p:extLst>
          </p:nvPr>
        </p:nvGraphicFramePr>
        <p:xfrm>
          <a:off x="470452" y="8975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9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8"/>
          <p:cNvSpPr txBox="1">
            <a:spLocks noGrp="1"/>
          </p:cNvSpPr>
          <p:nvPr>
            <p:ph type="title"/>
          </p:nvPr>
        </p:nvSpPr>
        <p:spPr>
          <a:xfrm>
            <a:off x="150157" y="102178"/>
            <a:ext cx="663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Gantt Chart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" name="Google Shape;1011;p48">
            <a:extLst>
              <a:ext uri="{FF2B5EF4-FFF2-40B4-BE49-F238E27FC236}">
                <a16:creationId xmlns:a16="http://schemas.microsoft.com/office/drawing/2014/main" id="{A362509C-7F7B-B716-5FB4-8ECFFB0AC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084579"/>
              </p:ext>
            </p:extLst>
          </p:nvPr>
        </p:nvGraphicFramePr>
        <p:xfrm>
          <a:off x="150154" y="674879"/>
          <a:ext cx="8503924" cy="3842312"/>
        </p:xfrm>
        <a:graphic>
          <a:graphicData uri="http://schemas.openxmlformats.org/drawingml/2006/table">
            <a:tbl>
              <a:tblPr>
                <a:noFill/>
                <a:tableStyleId>{6F458F6B-4CDB-4A10-A25F-A65FB506130F}</a:tableStyleId>
              </a:tblPr>
              <a:tblGrid>
                <a:gridCol w="995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0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1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Initiative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Objective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April 1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April 2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April 3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April 4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May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1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May 2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May 3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May 4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June 1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June 2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June 3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June 4</a:t>
                      </a:r>
                      <a:endParaRPr sz="1200" b="1" dirty="0">
                        <a:solidFill>
                          <a:schemeClr val="tx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Version 0</a:t>
                      </a: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Simulate the urban scenario in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AirSim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and achieve video frames.</a:t>
                      </a: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0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0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0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0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Prepare the data and feed it to the CV model and detecting objects.</a:t>
                      </a: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Basic results’ analysis</a:t>
                      </a:r>
                    </a:p>
                  </a:txBody>
                  <a:tcPr marL="45700" marR="45700" marT="45700" marB="4570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02113"/>
                  </a:ext>
                </a:extLst>
              </a:tr>
              <a:tr h="411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Version 1</a:t>
                      </a: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Measure the distance from detected objects. Providing steering and speed change information.</a:t>
                      </a: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Establish a IEEE 802.11ax channel simulator, transmitting images from airsim to CV model.</a:t>
                      </a: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Refine the channel simulator to send steering data back to theAirsim. Integrate the whole project.</a:t>
                      </a: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Results’ analysis and evaluation </a:t>
                      </a: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224871"/>
                  </a:ext>
                </a:extLst>
              </a:tr>
              <a:tr h="411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Version 2</a:t>
                      </a: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Develop GUI for the final project. Prepare detailed reports.</a:t>
                      </a:r>
                      <a:endParaRPr sz="1000" dirty="0">
                        <a:solidFill>
                          <a:schemeClr val="tx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477</Words>
  <Application>Microsoft Office PowerPoint</Application>
  <PresentationFormat>Presentazione su schermo (16:9)</PresentationFormat>
  <Paragraphs>85</Paragraphs>
  <Slides>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21" baseType="lpstr">
      <vt:lpstr>Trebuchet MS</vt:lpstr>
      <vt:lpstr>Wingdings</vt:lpstr>
      <vt:lpstr>Nunito Light</vt:lpstr>
      <vt:lpstr>Roboto</vt:lpstr>
      <vt:lpstr>Nunito Sans</vt:lpstr>
      <vt:lpstr>Open Sans</vt:lpstr>
      <vt:lpstr>Assistant</vt:lpstr>
      <vt:lpstr>Yu Gothic UI Semibold</vt:lpstr>
      <vt:lpstr>Raleway</vt:lpstr>
      <vt:lpstr>Fira Sans Extra Condensed Medium</vt:lpstr>
      <vt:lpstr>Lato Light</vt:lpstr>
      <vt:lpstr>Wingdings 3</vt:lpstr>
      <vt:lpstr>Arial</vt:lpstr>
      <vt:lpstr>Sfaccettatura</vt:lpstr>
      <vt:lpstr>Collision avoidance simulator in autonomous driving PROJECT SOFTWARE-DEFINED COMMUNICATION SYSTEMS</vt:lpstr>
      <vt:lpstr>Project description</vt:lpstr>
      <vt:lpstr>Objectives</vt:lpstr>
      <vt:lpstr>Project Timeline</vt:lpstr>
      <vt:lpstr>PBS-Product Breakdown Structure</vt:lpstr>
      <vt:lpstr>Milestones and WBS-Work Breakdown Structure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avoidance simulator in autonomous driving Software Defined Project</dc:title>
  <dc:creator>Andrea Conese</dc:creator>
  <cp:lastModifiedBy>Pirovano  Umberto</cp:lastModifiedBy>
  <cp:revision>10</cp:revision>
  <dcterms:modified xsi:type="dcterms:W3CDTF">2024-04-07T15:50:52Z</dcterms:modified>
</cp:coreProperties>
</file>