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ce116b4f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9ce116b4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ce116b4f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9ce116b4f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9ce116b4f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9ce116b4f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Decision Tree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implementation of ISO 9001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Umberto Salviati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What is ISO 9001?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ISO:International Organization for Standardization.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ISO 9001 is an international standard for Quality Management Systems (QMS).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500"/>
              <a:t> It provides a framework for organizations to consistently meet customer needs and regulatory requirements.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ISO 9001 is one of the most widely recognized and adopted ISO standards globally.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ISO 9001 focuses on continuous improvement and customer satisfaction.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It helps organizations enhance their processes, products, and services.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ISO as the Domain?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477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ISO 9001 is a well-established international standard.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It provides a structured framework for quality management.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ISO 9001 consists of a comprehensive list of requirements.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These requirements cover various aspects of quality management.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ISO 9001 involves a multitude of decisions.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Organizations must make decisions regarding processes, documentation, and compliance.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It encourages systematic decision-making.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ISO 9001 promotes a methodical approach to meet customer needs.</a:t>
            </a:r>
            <a:endParaRPr sz="12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027" y="1481525"/>
            <a:ext cx="2178501" cy="30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 model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259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11 decisions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7 uncertain events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403" y="230938"/>
            <a:ext cx="4341270" cy="468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