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6d10c3b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6d10c3b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75c2570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75c2570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75c257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75c257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6d10c3bf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6d10c3b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IDSS 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Practical Work 2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r>
              <a:rPr lang="it">
                <a:latin typeface="Arial"/>
                <a:ea typeface="Arial"/>
                <a:cs typeface="Arial"/>
                <a:sym typeface="Arial"/>
              </a:rPr>
              <a:t>Umberto Salviati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>
                <a:latin typeface="Arial"/>
                <a:ea typeface="Arial"/>
                <a:cs typeface="Arial"/>
                <a:sym typeface="Arial"/>
              </a:rPr>
              <a:t>Sheida Jabbedari Khiabani, Atefeh Batani, Ehsan Khanmohammadi,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800">
                <a:latin typeface="Arial"/>
                <a:ea typeface="Arial"/>
                <a:cs typeface="Arial"/>
                <a:sym typeface="Arial"/>
              </a:rPr>
              <a:t>A hybrid decision support system for heart failure diagnosis using neural networks and statistical process control,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>
                <a:latin typeface="Arial"/>
                <a:ea typeface="Arial"/>
                <a:cs typeface="Arial"/>
                <a:sym typeface="Arial"/>
              </a:rPr>
              <a:t>Healthcare Analytics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3/11/2023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ynthesis, data sources, goals, and IDSS scope’s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b="1"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The paper proposes a </a:t>
            </a:r>
            <a:r>
              <a:rPr b="1"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hybrid decision support system (DSS)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based on </a:t>
            </a:r>
            <a:r>
              <a:rPr b="1"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statistical process control charts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for diagnosing and controlling myocardial infarction (MI) and continuously monitoring the patient’s blood pressure.</a:t>
            </a:r>
            <a:endParaRPr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b="1"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Data Sources: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clinical data and blood pressure measurements of 175 (MI) patients in Iran (92 actual samples)</a:t>
            </a:r>
            <a:endParaRPr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b="1"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to support the doctor in various stages of diagnosis, from recognizing clinical symptoms to determining the type and severity of the infarction, and to prevent a recurring attack</a:t>
            </a:r>
            <a:endParaRPr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b="1"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Scope of IDSS:</a:t>
            </a:r>
            <a:r>
              <a:rPr lang="it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A hybrid system based on neural networks and statistical control charts that follows the diagnostic policy of the WHO and uses a series of graphical tools to guide the decision-making process</a:t>
            </a:r>
            <a:endParaRPr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Graphical 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representation of the IDSS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The authors propose a DSS based on three stages: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a guiding flowchart for the emergence of clinical symptom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a graphical rule table for evaluating the electrocardiogram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a hybrid model of neural networks and control charts for determining the infarction severity and monitoring the blood pressure.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0" y="1181988"/>
            <a:ext cx="2516869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Intelligent Methods for Heart Failure Diagnosis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rgbClr val="D2D0CE"/>
              </a:buClr>
              <a:buSzPts val="1800"/>
              <a:buFont typeface="Arial"/>
              <a:buChar char="●"/>
            </a:pP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The DSS consists of three stages:</a:t>
            </a:r>
            <a:endParaRPr>
              <a:solidFill>
                <a:srgbClr val="D2D0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800"/>
              <a:buChar char="○"/>
            </a:pP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he first stage uses a </a:t>
            </a:r>
            <a:r>
              <a:rPr b="1"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guiding flowchar</a:t>
            </a:r>
            <a:r>
              <a:rPr b="1"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 to investigate the emergence of MI clinical symptoms based on the World Health Organization (WHO) policy.</a:t>
            </a:r>
            <a:endParaRPr sz="1800">
              <a:solidFill>
                <a:srgbClr val="D2D0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800"/>
              <a:buChar char="○"/>
            </a:pP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The second stage uses a </a:t>
            </a:r>
            <a:r>
              <a:rPr b="1"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graphical rule table</a:t>
            </a: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 to evaluate the electrocardiogram (ECG).</a:t>
            </a:r>
            <a:endParaRPr sz="1800">
              <a:solidFill>
                <a:srgbClr val="D2D0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800"/>
              <a:buChar char="○"/>
            </a:pP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The third stage uses a </a:t>
            </a:r>
            <a:r>
              <a:rPr b="1"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rule table</a:t>
            </a: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 along with a </a:t>
            </a:r>
            <a:r>
              <a:rPr b="1"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control chart (EWMA)</a:t>
            </a: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 to determine the MI severity level and monitor the blood pressure using the residual values generated by a </a:t>
            </a:r>
            <a:r>
              <a:rPr b="1"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perceptron neural network (PNN) </a:t>
            </a:r>
            <a:r>
              <a:rPr lang="it" sz="1800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(two layers, a hidden and an output layer).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Evaluation of the IDSS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rgbClr val="D2D0CE"/>
              </a:buClr>
              <a:buSzPts val="1800"/>
              <a:buFont typeface="Arial"/>
              <a:buChar char="●"/>
            </a:pP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80% of the 92 data inputs to the neural network are applied to determine the control chart parameters, and the rest are used for validation purposes.</a:t>
            </a:r>
            <a:endParaRPr>
              <a:solidFill>
                <a:srgbClr val="D2D0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800"/>
              <a:buChar char="●"/>
            </a:pP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 of the IDSS was evaluated using as main metric</a:t>
            </a:r>
            <a:r>
              <a:rPr b="1"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>
              <a:solidFill>
                <a:srgbClr val="D2D0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800"/>
              <a:buChar char="●"/>
            </a:pP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The IDSS was compared with four machine learning algorithms (</a:t>
            </a:r>
            <a:r>
              <a:rPr b="1"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Support Vector Machine, Functional Tree, Bayes Net, and J48</a:t>
            </a: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) to evaluate its performance.</a:t>
            </a:r>
            <a:endParaRPr>
              <a:solidFill>
                <a:srgbClr val="D2D0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800"/>
              <a:buFont typeface="Arial"/>
              <a:buChar char="●"/>
            </a:pPr>
            <a:r>
              <a:rPr lang="it">
                <a:solidFill>
                  <a:srgbClr val="D2D0CE"/>
                </a:solidFill>
                <a:latin typeface="Arial"/>
                <a:ea typeface="Arial"/>
                <a:cs typeface="Arial"/>
                <a:sym typeface="Arial"/>
              </a:rPr>
              <a:t>The results showed that the IDSS had higher accuracy and precision in diagnosing myocardial infarction (MI) compared to the other algorithm</a:t>
            </a:r>
            <a:endParaRPr>
              <a:solidFill>
                <a:srgbClr val="D2D0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