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71" r:id="rId2"/>
    <p:sldId id="397" r:id="rId3"/>
    <p:sldId id="401" r:id="rId4"/>
    <p:sldId id="403" r:id="rId5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C78DE-E685-F74D-A9AD-CE580EBFDFCE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BABF1-0950-BF43-B7F1-C62BA8687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5C9E6-E86E-0E44-8B75-BF0CA80A1468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2948C-5EFE-7C41-BBA7-2F2E8BA1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CURES</a:t>
            </a:r>
            <a:r>
              <a:rPr lang="en-US" baseline="0" dirty="0"/>
              <a:t> TO 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B1AE-D48A-6840-924E-C10F23697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explained</a:t>
            </a:r>
            <a:r>
              <a:rPr lang="en-US" baseline="0" dirty="0"/>
              <a:t> during the last lecture!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2948C-5EFE-7C41-BBA7-2F2E8BA14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056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22493"/>
            <a:ext cx="6400800" cy="7274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E9C-190F-3340-9E2C-618195D4B030}" type="datetime4">
              <a:rPr lang="en-US" smtClean="0"/>
              <a:t>November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6DD-6259-1545-A955-9C7489A993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71600" y="4873625"/>
            <a:ext cx="6400800" cy="6953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1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170" y="1165916"/>
            <a:ext cx="4335630" cy="569208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65916"/>
            <a:ext cx="4355651" cy="569208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41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85" y="1820174"/>
            <a:ext cx="4417303" cy="5037826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04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0174"/>
            <a:ext cx="4416031" cy="5037826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235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89" y="907313"/>
            <a:ext cx="8820799" cy="595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4734-3026-E341-B48B-B570290CF6D0}" type="datetimeFigureOut">
              <a:rPr lang="en-US" smtClean="0"/>
              <a:t>28/11/22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5646-5A79-6046-9DED-F79DCBEF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d/554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nn.lecun.com/exdb/mni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3020"/>
            <a:ext cx="7772400" cy="2081213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Machine Learning: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SVM for Classification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0" y="5661025"/>
            <a:ext cx="6400800" cy="6953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Fabio Vandin					November 29</a:t>
            </a:r>
            <a:r>
              <a:rPr lang="en-US" sz="2000" baseline="30000" dirty="0">
                <a:solidFill>
                  <a:srgbClr val="000090"/>
                </a:solidFill>
              </a:rPr>
              <a:t>th</a:t>
            </a:r>
            <a:r>
              <a:rPr lang="en-US" sz="2000" dirty="0">
                <a:solidFill>
                  <a:srgbClr val="000090"/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989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9" y="890710"/>
            <a:ext cx="8820799" cy="62589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have to complete one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SVM on classification (digits images data - MNIST)</a:t>
            </a:r>
          </a:p>
          <a:p>
            <a:endParaRPr lang="en-US" dirty="0"/>
          </a:p>
          <a:p>
            <a:r>
              <a:rPr lang="en-US" dirty="0"/>
              <a:t>The notebook has missing code: need to fill in what is missing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r>
              <a:rPr lang="en-US" dirty="0"/>
              <a:t>You also need to write some text (to explain choices or describe results)</a:t>
            </a:r>
          </a:p>
          <a:p>
            <a:endParaRPr lang="en-US" dirty="0"/>
          </a:p>
          <a:p>
            <a:r>
              <a:rPr lang="en-US" b="1" dirty="0"/>
              <a:t>FIRST THING TO DO: you need to put your ID number in the notebook (as seed for random number generators). </a:t>
            </a:r>
          </a:p>
          <a:p>
            <a:endParaRPr lang="en-US" b="1" dirty="0"/>
          </a:p>
          <a:p>
            <a:r>
              <a:rPr lang="en-US" b="1" dirty="0"/>
              <a:t>IMPORTANT: code already there is a guideline, if you want to change or rewrite some/all of it go ahead, but make sure to answer all TO DOs!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89" y="691644"/>
            <a:ext cx="9006711" cy="6278396"/>
          </a:xfrm>
        </p:spPr>
        <p:txBody>
          <a:bodyPr>
            <a:noAutofit/>
          </a:bodyPr>
          <a:lstStyle/>
          <a:p>
            <a:r>
              <a:rPr lang="en-US" sz="2000" dirty="0"/>
              <a:t>Submit your completed notebook: </a:t>
            </a:r>
          </a:p>
          <a:p>
            <a:pPr marL="457200" indent="-457200">
              <a:buFont typeface="Arial"/>
              <a:buChar char="•"/>
            </a:pPr>
            <a:r>
              <a:rPr lang="en-US" sz="2000" b="1" dirty="0"/>
              <a:t>deadline: Tuesday December 13</a:t>
            </a:r>
            <a:r>
              <a:rPr lang="en-US" sz="2000" b="1" baseline="30000" dirty="0"/>
              <a:t>th</a:t>
            </a:r>
            <a:r>
              <a:rPr lang="en-US" sz="2000" b="1" dirty="0"/>
              <a:t>, 11:55 PM</a:t>
            </a:r>
          </a:p>
          <a:p>
            <a:pPr marL="457200" indent="-457200">
              <a:buFont typeface="Arial"/>
              <a:buChar char="•"/>
            </a:pPr>
            <a:r>
              <a:rPr lang="en-US" sz="2000" b="1" dirty="0"/>
              <a:t>use link in </a:t>
            </a:r>
            <a:r>
              <a:rPr lang="en-US" sz="2000" b="1" dirty="0" err="1"/>
              <a:t>elearning</a:t>
            </a:r>
            <a:r>
              <a:rPr lang="en-US" sz="2000" b="1" dirty="0"/>
              <a:t> website</a:t>
            </a:r>
          </a:p>
          <a:p>
            <a:endParaRPr lang="en-US" sz="2000" b="1" dirty="0"/>
          </a:p>
          <a:p>
            <a:r>
              <a:rPr lang="en-US" sz="2000" dirty="0"/>
              <a:t>Submit 1 file (the completed notebook for SVM on classification) - </a:t>
            </a:r>
            <a:r>
              <a:rPr lang="en-US" sz="2000" b="1" dirty="0"/>
              <a:t>Only submit your completed notebook!</a:t>
            </a:r>
          </a:p>
          <a:p>
            <a:endParaRPr lang="en-US" sz="2000" b="1" dirty="0"/>
          </a:p>
          <a:p>
            <a:r>
              <a:rPr lang="en-US" sz="2000" b="1" dirty="0"/>
              <a:t>IMPORTANT:</a:t>
            </a:r>
            <a:r>
              <a:rPr lang="en-US" sz="2000" dirty="0"/>
              <a:t> Use the following file name for the file that you have to submit: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for the SVM classification notebook: </a:t>
            </a:r>
            <a:r>
              <a:rPr lang="en-US" sz="2000" dirty="0" err="1"/>
              <a:t>SVM_FirstnameLastName_IDnumber.ipynb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Example: </a:t>
            </a:r>
            <a:r>
              <a:rPr lang="en-US" sz="2000" dirty="0"/>
              <a:t>student Fabio Vandin, ID number 000001</a:t>
            </a:r>
            <a:r>
              <a:rPr lang="en-US" sz="2000" b="1" dirty="0"/>
              <a:t> </a:t>
            </a:r>
            <a:r>
              <a:rPr lang="en-US" sz="2000" dirty="0"/>
              <a:t>will submit file: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SVM_FabioVandin_000001.ipynb</a:t>
            </a:r>
          </a:p>
          <a:p>
            <a:endParaRPr lang="en-US" sz="2000" b="1" dirty="0"/>
          </a:p>
          <a:p>
            <a:r>
              <a:rPr lang="en-US" sz="2000" b="1" dirty="0"/>
              <a:t>WRONG FILE NAMES = 0 POINTS</a:t>
            </a:r>
          </a:p>
          <a:p>
            <a:r>
              <a:rPr lang="en-US" sz="2000" b="1" dirty="0"/>
              <a:t>LATE SUBMISSION (e.g., email) = 0 POINTS</a:t>
            </a:r>
          </a:p>
        </p:txBody>
      </p:sp>
    </p:spTree>
    <p:extLst>
      <p:ext uri="{BB962C8B-B14F-4D97-AF65-F5344CB8AC3E}">
        <p14:creationId xmlns:p14="http://schemas.microsoft.com/office/powerpoint/2010/main" val="246851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</a:t>
            </a:r>
            <a:r>
              <a:rPr lang="en-US"/>
              <a:t>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MNIST dataset: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http://yann.lecun.com/exdb/mnist/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3"/>
              </a:rPr>
              <a:t>https://www.openml.org/d/554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70000 training instances, input =vector of 784 integer values in [0,…,255]= 28x28 matrix</a:t>
            </a:r>
          </a:p>
          <a:p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64" y="4276362"/>
            <a:ext cx="2532470" cy="2549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084" y="4811939"/>
            <a:ext cx="8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2687" y="4702597"/>
            <a:ext cx="181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TARGET/LABEL: 2</a:t>
            </a:r>
          </a:p>
        </p:txBody>
      </p:sp>
    </p:spTree>
    <p:extLst>
      <p:ext uri="{BB962C8B-B14F-4D97-AF65-F5344CB8AC3E}">
        <p14:creationId xmlns:p14="http://schemas.microsoft.com/office/powerpoint/2010/main" val="385693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ANDINFA@C02M3200F6TT3PP7" val="57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19105</TotalTime>
  <Words>219</Words>
  <Application>Microsoft Macintosh PowerPoint</Application>
  <PresentationFormat>On-screen Show (4:3)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Machine Learning: SVM for Classification</vt:lpstr>
      <vt:lpstr>Instructions</vt:lpstr>
      <vt:lpstr>Deadline</vt:lpstr>
      <vt:lpstr>Dataset for SVM classification</vt:lpstr>
    </vt:vector>
  </TitlesOfParts>
  <Manager/>
  <Company>SDU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 ed Algoritmi 1  </dc:title>
  <dc:subject/>
  <dc:creator>Fabio Vandin</dc:creator>
  <cp:keywords/>
  <dc:description/>
  <cp:lastModifiedBy>Fabio Vandin</cp:lastModifiedBy>
  <cp:revision>2353</cp:revision>
  <cp:lastPrinted>2016-10-11T07:18:33Z</cp:lastPrinted>
  <dcterms:created xsi:type="dcterms:W3CDTF">2015-09-15T17:17:52Z</dcterms:created>
  <dcterms:modified xsi:type="dcterms:W3CDTF">2022-11-28T21:13:00Z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40effe-d027-4319-a64a-7a1d1e4927fd_Enabled">
    <vt:lpwstr>true</vt:lpwstr>
  </property>
  <property fmtid="{D5CDD505-2E9C-101B-9397-08002B2CF9AE}" pid="3" name="MSIP_Label_e340effe-d027-4319-a64a-7a1d1e4927fd_SetDate">
    <vt:lpwstr>2022-11-28T10:00:51Z</vt:lpwstr>
  </property>
  <property fmtid="{D5CDD505-2E9C-101B-9397-08002B2CF9AE}" pid="4" name="MSIP_Label_e340effe-d027-4319-a64a-7a1d1e4927fd_Method">
    <vt:lpwstr>Standard</vt:lpwstr>
  </property>
  <property fmtid="{D5CDD505-2E9C-101B-9397-08002B2CF9AE}" pid="5" name="MSIP_Label_e340effe-d027-4319-a64a-7a1d1e4927fd_Name">
    <vt:lpwstr>e340effe-d027-4319-a64a-7a1d1e4927fd</vt:lpwstr>
  </property>
  <property fmtid="{D5CDD505-2E9C-101B-9397-08002B2CF9AE}" pid="6" name="MSIP_Label_e340effe-d027-4319-a64a-7a1d1e4927fd_SiteId">
    <vt:lpwstr>4418e781-7f9e-426d-ad3d-50ed5209f057</vt:lpwstr>
  </property>
  <property fmtid="{D5CDD505-2E9C-101B-9397-08002B2CF9AE}" pid="7" name="MSIP_Label_e340effe-d027-4319-a64a-7a1d1e4927fd_ActionId">
    <vt:lpwstr>efde4147-ff46-4993-824d-81c4312eab12</vt:lpwstr>
  </property>
  <property fmtid="{D5CDD505-2E9C-101B-9397-08002B2CF9AE}" pid="8" name="MSIP_Label_e340effe-d027-4319-a64a-7a1d1e4927fd_ContentBits">
    <vt:lpwstr>0</vt:lpwstr>
  </property>
</Properties>
</file>