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9" r:id="rId4"/>
    <p:sldId id="260" r:id="rId5"/>
    <p:sldId id="276" r:id="rId6"/>
    <p:sldId id="258" r:id="rId7"/>
    <p:sldId id="263" r:id="rId8"/>
    <p:sldId id="264" r:id="rId9"/>
    <p:sldId id="267" r:id="rId10"/>
    <p:sldId id="268" r:id="rId11"/>
    <p:sldId id="265" r:id="rId12"/>
    <p:sldId id="266" r:id="rId13"/>
    <p:sldId id="269" r:id="rId14"/>
    <p:sldId id="270" r:id="rId15"/>
    <p:sldId id="271" r:id="rId16"/>
    <p:sldId id="272" r:id="rId17"/>
    <p:sldId id="273" r:id="rId18"/>
    <p:sldId id="274" r:id="rId19"/>
    <p:sldId id="275" r:id="rId20"/>
  </p:sldIdLst>
  <p:sldSz cx="9144000" cy="5143500" type="screen16x9"/>
  <p:notesSz cx="6858000" cy="9144000"/>
  <p:defaultTextStyle>
    <a:defPPr>
      <a:defRPr lang="zh-CN"/>
    </a:defPPr>
    <a:lvl1pPr algn="l" defTabSz="685800" rtl="0" eaLnBrk="0" fontAlgn="base" hangingPunct="0">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4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7EEC"/>
    <a:srgbClr val="202C36"/>
    <a:srgbClr val="2E3E4D"/>
    <a:srgbClr val="1C272F"/>
    <a:srgbClr val="37B9FC"/>
    <a:srgbClr val="D4D7DB"/>
    <a:srgbClr val="0C5196"/>
    <a:srgbClr val="2EB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5" d="100"/>
          <a:sy n="105" d="100"/>
        </p:scale>
        <p:origin x="222" y="96"/>
      </p:cViewPr>
      <p:guideLst>
        <p:guide orient="horz" pos="164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7226D7C4-2F5A-4A34-AD37-26A7B31D22CE}" type="datetimeFigureOut">
              <a:rPr lang="zh-CN" altLang="en-US"/>
              <a:pPr>
                <a:defRPr/>
              </a:pPr>
              <a:t>2016-07-01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8F9323A0-2527-4C0C-863C-C5525163D56F}" type="slidenum">
              <a:rPr lang="zh-CN" altLang="en-US"/>
              <a:pPr>
                <a:defRPr/>
              </a:pPr>
              <a:t>‹#›</a:t>
            </a:fld>
            <a:endParaRPr lang="zh-CN" altLang="en-US"/>
          </a:p>
        </p:txBody>
      </p:sp>
    </p:spTree>
    <p:extLst>
      <p:ext uri="{BB962C8B-B14F-4D97-AF65-F5344CB8AC3E}">
        <p14:creationId xmlns:p14="http://schemas.microsoft.com/office/powerpoint/2010/main" val="33465318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56179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57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0912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144000" cy="51435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Tree>
    <p:extLst>
      <p:ext uri="{BB962C8B-B14F-4D97-AF65-F5344CB8AC3E}">
        <p14:creationId xmlns:p14="http://schemas.microsoft.com/office/powerpoint/2010/main" val="3991828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l="2" r="-169" b="14841"/>
          <a:stretch>
            <a:fillRect/>
          </a:stretch>
        </p:blipFill>
        <p:spPr bwMode="auto">
          <a:xfrm>
            <a:off x="0" y="0"/>
            <a:ext cx="9159875"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144000" cy="51435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Tree>
    <p:extLst>
      <p:ext uri="{BB962C8B-B14F-4D97-AF65-F5344CB8AC3E}">
        <p14:creationId xmlns:p14="http://schemas.microsoft.com/office/powerpoint/2010/main" val="13382399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3.xml"/><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泪滴形 40"/>
          <p:cNvSpPr/>
          <p:nvPr/>
        </p:nvSpPr>
        <p:spPr>
          <a:xfrm>
            <a:off x="3987800" y="0"/>
            <a:ext cx="5156200" cy="5156200"/>
          </a:xfrm>
          <a:prstGeom prst="teardrop">
            <a:avLst/>
          </a:prstGeom>
          <a:solidFill>
            <a:srgbClr val="202C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8436" name="文本框 7"/>
          <p:cNvSpPr txBox="1">
            <a:spLocks noChangeArrowheads="1"/>
          </p:cNvSpPr>
          <p:nvPr/>
        </p:nvSpPr>
        <p:spPr bwMode="auto">
          <a:xfrm>
            <a:off x="6102350" y="1970088"/>
            <a:ext cx="2037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dirty="0" smtClean="0">
                <a:solidFill>
                  <a:schemeClr val="bg1"/>
                </a:solidFill>
                <a:latin typeface="方正兰亭黑_GBK" panose="02000000000000000000" pitchFamily="2" charset="-122"/>
                <a:ea typeface="方正兰亭黑_GBK" panose="02000000000000000000" pitchFamily="2" charset="-122"/>
              </a:rPr>
              <a:t>双目视觉</a:t>
            </a:r>
            <a:endParaRPr lang="zh-CN" altLang="en-US" sz="3600" b="1" dirty="0">
              <a:solidFill>
                <a:schemeClr val="bg1"/>
              </a:solidFill>
              <a:latin typeface="方正兰亭黑_GBK" panose="02000000000000000000" pitchFamily="2" charset="-122"/>
              <a:ea typeface="方正兰亭黑_GBK" panose="02000000000000000000" pitchFamily="2" charset="-122"/>
            </a:endParaRPr>
          </a:p>
        </p:txBody>
      </p:sp>
      <p:sp>
        <p:nvSpPr>
          <p:cNvPr id="18437" name="文本框 9"/>
          <p:cNvSpPr txBox="1">
            <a:spLocks noChangeArrowheads="1"/>
          </p:cNvSpPr>
          <p:nvPr/>
        </p:nvSpPr>
        <p:spPr bwMode="auto">
          <a:xfrm>
            <a:off x="6161088" y="2640013"/>
            <a:ext cx="18823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Stereo Vision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6235700" y="2616200"/>
            <a:ext cx="2235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62"/>
          <p:cNvSpPr>
            <a:spLocks/>
          </p:cNvSpPr>
          <p:nvPr/>
        </p:nvSpPr>
        <p:spPr bwMode="auto">
          <a:xfrm>
            <a:off x="7913688" y="2271713"/>
            <a:ext cx="17462" cy="593725"/>
          </a:xfrm>
          <a:custGeom>
            <a:avLst/>
            <a:gdLst>
              <a:gd name="T0" fmla="*/ 2437 w 21600"/>
              <a:gd name="T1" fmla="*/ 2147483646 h 21600"/>
              <a:gd name="T2" fmla="*/ 2437 w 21600"/>
              <a:gd name="T3" fmla="*/ 2147483646 h 21600"/>
              <a:gd name="T4" fmla="*/ 2437 w 21600"/>
              <a:gd name="T5" fmla="*/ 2147483646 h 21600"/>
              <a:gd name="T6" fmla="*/ 2437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675" name="AutoShape 55"/>
          <p:cNvSpPr>
            <a:spLocks/>
          </p:cNvSpPr>
          <p:nvPr/>
        </p:nvSpPr>
        <p:spPr bwMode="auto">
          <a:xfrm>
            <a:off x="6240463" y="2271713"/>
            <a:ext cx="14287" cy="593725"/>
          </a:xfrm>
          <a:custGeom>
            <a:avLst/>
            <a:gdLst>
              <a:gd name="T0" fmla="*/ 599 w 21600"/>
              <a:gd name="T1" fmla="*/ 2147483646 h 21600"/>
              <a:gd name="T2" fmla="*/ 599 w 21600"/>
              <a:gd name="T3" fmla="*/ 2147483646 h 21600"/>
              <a:gd name="T4" fmla="*/ 599 w 21600"/>
              <a:gd name="T5" fmla="*/ 2147483646 h 21600"/>
              <a:gd name="T6" fmla="*/ 599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47" name="Group 46"/>
          <p:cNvGrpSpPr>
            <a:grpSpLocks/>
          </p:cNvGrpSpPr>
          <p:nvPr/>
        </p:nvGrpSpPr>
        <p:grpSpPr bwMode="auto">
          <a:xfrm>
            <a:off x="4387960" y="2269713"/>
            <a:ext cx="363256" cy="1092608"/>
            <a:chOff x="682473" y="0"/>
            <a:chExt cx="363539" cy="1092201"/>
          </a:xfrm>
          <a:solidFill>
            <a:srgbClr val="37B9FC"/>
          </a:solidFill>
        </p:grpSpPr>
        <p:sp>
          <p:nvSpPr>
            <p:cNvPr id="48" name="AutoShape 47"/>
            <p:cNvSpPr>
              <a:spLocks/>
            </p:cNvSpPr>
            <p:nvPr/>
          </p:nvSpPr>
          <p:spPr bwMode="auto">
            <a:xfrm>
              <a:off x="857099" y="0"/>
              <a:ext cx="17464" cy="593725"/>
            </a:xfrm>
            <a:custGeom>
              <a:avLst/>
              <a:gdLst>
                <a:gd name="T0" fmla="*/ 8732 w 21600"/>
                <a:gd name="T1" fmla="*/ 296863 h 21600"/>
                <a:gd name="T2" fmla="*/ 8732 w 21600"/>
                <a:gd name="T3" fmla="*/ 296863 h 21600"/>
                <a:gd name="T4" fmla="*/ 8732 w 21600"/>
                <a:gd name="T5" fmla="*/ 296863 h 21600"/>
                <a:gd name="T6" fmla="*/ 8732 w 21600"/>
                <a:gd name="T7" fmla="*/ 2968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nvGrpSpPr>
            <p:cNvPr id="49" name="Group 48"/>
            <p:cNvGrpSpPr>
              <a:grpSpLocks/>
            </p:cNvGrpSpPr>
            <p:nvPr/>
          </p:nvGrpSpPr>
          <p:grpSpPr bwMode="auto">
            <a:xfrm>
              <a:off x="682473" y="798512"/>
              <a:ext cx="363539" cy="293689"/>
              <a:chOff x="0" y="-1"/>
              <a:chExt cx="363539" cy="293690"/>
            </a:xfrm>
            <a:grpFill/>
          </p:grpSpPr>
          <p:sp>
            <p:nvSpPr>
              <p:cNvPr id="51" name="AutoShape 49"/>
              <p:cNvSpPr>
                <a:spLocks/>
              </p:cNvSpPr>
              <p:nvPr/>
            </p:nvSpPr>
            <p:spPr bwMode="auto">
              <a:xfrm>
                <a:off x="188913" y="150812"/>
                <a:ext cx="82551" cy="142876"/>
              </a:xfrm>
              <a:custGeom>
                <a:avLst/>
                <a:gdLst>
                  <a:gd name="T0" fmla="*/ 41276 w 21600"/>
                  <a:gd name="T1" fmla="*/ 71438 h 21600"/>
                  <a:gd name="T2" fmla="*/ 41276 w 21600"/>
                  <a:gd name="T3" fmla="*/ 71438 h 21600"/>
                  <a:gd name="T4" fmla="*/ 41276 w 21600"/>
                  <a:gd name="T5" fmla="*/ 71438 h 21600"/>
                  <a:gd name="T6" fmla="*/ 41276 w 21600"/>
                  <a:gd name="T7" fmla="*/ 714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904" y="0"/>
                    </a:moveTo>
                    <a:cubicBezTo>
                      <a:pt x="4695" y="0"/>
                      <a:pt x="4695" y="0"/>
                      <a:pt x="4695" y="0"/>
                    </a:cubicBezTo>
                    <a:cubicBezTo>
                      <a:pt x="1878" y="0"/>
                      <a:pt x="0" y="1080"/>
                      <a:pt x="0" y="2160"/>
                    </a:cubicBezTo>
                    <a:cubicBezTo>
                      <a:pt x="0" y="19440"/>
                      <a:pt x="0" y="19440"/>
                      <a:pt x="0" y="19440"/>
                    </a:cubicBezTo>
                    <a:cubicBezTo>
                      <a:pt x="0" y="20520"/>
                      <a:pt x="1878" y="21600"/>
                      <a:pt x="4695" y="21600"/>
                    </a:cubicBezTo>
                    <a:cubicBezTo>
                      <a:pt x="16904" y="21600"/>
                      <a:pt x="16904" y="21600"/>
                      <a:pt x="16904" y="21600"/>
                    </a:cubicBezTo>
                    <a:cubicBezTo>
                      <a:pt x="19721" y="21600"/>
                      <a:pt x="21599" y="20520"/>
                      <a:pt x="21599" y="19440"/>
                    </a:cubicBezTo>
                    <a:cubicBezTo>
                      <a:pt x="21599" y="2160"/>
                      <a:pt x="21599" y="2160"/>
                      <a:pt x="21599" y="2160"/>
                    </a:cubicBezTo>
                    <a:cubicBezTo>
                      <a:pt x="21599" y="1080"/>
                      <a:pt x="19721" y="0"/>
                      <a:pt x="16904"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2" name="AutoShape 50"/>
              <p:cNvSpPr>
                <a:spLocks/>
              </p:cNvSpPr>
              <p:nvPr/>
            </p:nvSpPr>
            <p:spPr bwMode="auto">
              <a:xfrm>
                <a:off x="285750" y="-1"/>
                <a:ext cx="77789" cy="293690"/>
              </a:xfrm>
              <a:custGeom>
                <a:avLst/>
                <a:gdLst>
                  <a:gd name="T0" fmla="*/ 38895 w 21600"/>
                  <a:gd name="T1" fmla="*/ 146845 h 21600"/>
                  <a:gd name="T2" fmla="*/ 38895 w 21600"/>
                  <a:gd name="T3" fmla="*/ 146845 h 21600"/>
                  <a:gd name="T4" fmla="*/ 38895 w 21600"/>
                  <a:gd name="T5" fmla="*/ 146845 h 21600"/>
                  <a:gd name="T6" fmla="*/ 38895 w 21600"/>
                  <a:gd name="T7" fmla="*/ 14684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909" y="21599"/>
                    </a:moveTo>
                    <a:cubicBezTo>
                      <a:pt x="17672" y="21599"/>
                      <a:pt x="17672" y="21599"/>
                      <a:pt x="17672" y="21599"/>
                    </a:cubicBezTo>
                    <a:cubicBezTo>
                      <a:pt x="19636" y="21599"/>
                      <a:pt x="21599" y="21073"/>
                      <a:pt x="21599" y="20546"/>
                    </a:cubicBezTo>
                    <a:cubicBezTo>
                      <a:pt x="21599" y="1053"/>
                      <a:pt x="21599" y="1053"/>
                      <a:pt x="21599" y="1053"/>
                    </a:cubicBezTo>
                    <a:cubicBezTo>
                      <a:pt x="21599" y="526"/>
                      <a:pt x="19636" y="0"/>
                      <a:pt x="17672" y="0"/>
                    </a:cubicBezTo>
                    <a:cubicBezTo>
                      <a:pt x="4909" y="0"/>
                      <a:pt x="4909" y="0"/>
                      <a:pt x="4909" y="0"/>
                    </a:cubicBezTo>
                    <a:cubicBezTo>
                      <a:pt x="1963" y="0"/>
                      <a:pt x="0" y="526"/>
                      <a:pt x="0" y="1053"/>
                    </a:cubicBezTo>
                    <a:cubicBezTo>
                      <a:pt x="0" y="12117"/>
                      <a:pt x="0" y="12117"/>
                      <a:pt x="0" y="12117"/>
                    </a:cubicBezTo>
                    <a:cubicBezTo>
                      <a:pt x="0" y="20546"/>
                      <a:pt x="0" y="20546"/>
                      <a:pt x="0" y="20546"/>
                    </a:cubicBezTo>
                    <a:cubicBezTo>
                      <a:pt x="0" y="21073"/>
                      <a:pt x="1963" y="21599"/>
                      <a:pt x="4909"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3" name="AutoShape 51"/>
              <p:cNvSpPr>
                <a:spLocks/>
              </p:cNvSpPr>
              <p:nvPr/>
            </p:nvSpPr>
            <p:spPr bwMode="auto">
              <a:xfrm>
                <a:off x="96838" y="82550"/>
                <a:ext cx="77789" cy="211138"/>
              </a:xfrm>
              <a:custGeom>
                <a:avLst/>
                <a:gdLst>
                  <a:gd name="T0" fmla="*/ 38895 w 21600"/>
                  <a:gd name="T1" fmla="*/ 105569 h 21600"/>
                  <a:gd name="T2" fmla="*/ 38895 w 21600"/>
                  <a:gd name="T3" fmla="*/ 105569 h 21600"/>
                  <a:gd name="T4" fmla="*/ 38895 w 21600"/>
                  <a:gd name="T5" fmla="*/ 105569 h 21600"/>
                  <a:gd name="T6" fmla="*/ 38895 w 21600"/>
                  <a:gd name="T7" fmla="*/ 1055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672" y="0"/>
                    </a:moveTo>
                    <a:cubicBezTo>
                      <a:pt x="3927" y="0"/>
                      <a:pt x="3927" y="0"/>
                      <a:pt x="3927" y="0"/>
                    </a:cubicBezTo>
                    <a:cubicBezTo>
                      <a:pt x="1963" y="0"/>
                      <a:pt x="0" y="732"/>
                      <a:pt x="0" y="1830"/>
                    </a:cubicBezTo>
                    <a:cubicBezTo>
                      <a:pt x="0" y="15376"/>
                      <a:pt x="0" y="15376"/>
                      <a:pt x="0" y="15376"/>
                    </a:cubicBezTo>
                    <a:cubicBezTo>
                      <a:pt x="0" y="20135"/>
                      <a:pt x="0" y="20135"/>
                      <a:pt x="0" y="20135"/>
                    </a:cubicBezTo>
                    <a:cubicBezTo>
                      <a:pt x="0" y="20867"/>
                      <a:pt x="1963" y="21599"/>
                      <a:pt x="3927" y="21599"/>
                    </a:cubicBezTo>
                    <a:cubicBezTo>
                      <a:pt x="17672" y="21599"/>
                      <a:pt x="17672" y="21599"/>
                      <a:pt x="17672" y="21599"/>
                    </a:cubicBezTo>
                    <a:cubicBezTo>
                      <a:pt x="19636" y="21599"/>
                      <a:pt x="21599" y="20867"/>
                      <a:pt x="21599" y="20135"/>
                    </a:cubicBezTo>
                    <a:cubicBezTo>
                      <a:pt x="21599" y="8420"/>
                      <a:pt x="21599" y="8420"/>
                      <a:pt x="21599" y="8420"/>
                    </a:cubicBezTo>
                    <a:cubicBezTo>
                      <a:pt x="21599" y="1830"/>
                      <a:pt x="21599" y="1830"/>
                      <a:pt x="21599" y="1830"/>
                    </a:cubicBezTo>
                    <a:cubicBezTo>
                      <a:pt x="21599" y="732"/>
                      <a:pt x="19636" y="0"/>
                      <a:pt x="17672"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4" name="AutoShape 52"/>
              <p:cNvSpPr>
                <a:spLocks/>
              </p:cNvSpPr>
              <p:nvPr/>
            </p:nvSpPr>
            <p:spPr bwMode="auto">
              <a:xfrm>
                <a:off x="0" y="219075"/>
                <a:ext cx="82551" cy="74614"/>
              </a:xfrm>
              <a:custGeom>
                <a:avLst/>
                <a:gdLst>
                  <a:gd name="T0" fmla="*/ 41276 w 21600"/>
                  <a:gd name="T1" fmla="*/ 37307 h 21600"/>
                  <a:gd name="T2" fmla="*/ 41276 w 21600"/>
                  <a:gd name="T3" fmla="*/ 37307 h 21600"/>
                  <a:gd name="T4" fmla="*/ 41276 w 21600"/>
                  <a:gd name="T5" fmla="*/ 37307 h 21600"/>
                  <a:gd name="T6" fmla="*/ 41276 w 21600"/>
                  <a:gd name="T7" fmla="*/ 3730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904" y="0"/>
                    </a:moveTo>
                    <a:cubicBezTo>
                      <a:pt x="4695" y="0"/>
                      <a:pt x="4695" y="0"/>
                      <a:pt x="4695" y="0"/>
                    </a:cubicBezTo>
                    <a:cubicBezTo>
                      <a:pt x="1878" y="0"/>
                      <a:pt x="0" y="2057"/>
                      <a:pt x="0" y="4114"/>
                    </a:cubicBezTo>
                    <a:cubicBezTo>
                      <a:pt x="0" y="17485"/>
                      <a:pt x="0" y="17485"/>
                      <a:pt x="0" y="17485"/>
                    </a:cubicBezTo>
                    <a:cubicBezTo>
                      <a:pt x="0" y="19542"/>
                      <a:pt x="1878" y="21600"/>
                      <a:pt x="4695" y="21600"/>
                    </a:cubicBezTo>
                    <a:cubicBezTo>
                      <a:pt x="16904" y="21600"/>
                      <a:pt x="16904" y="21600"/>
                      <a:pt x="16904" y="21600"/>
                    </a:cubicBezTo>
                    <a:cubicBezTo>
                      <a:pt x="19721" y="21600"/>
                      <a:pt x="21599" y="19542"/>
                      <a:pt x="21599" y="17485"/>
                    </a:cubicBezTo>
                    <a:cubicBezTo>
                      <a:pt x="21599" y="4114"/>
                      <a:pt x="21599" y="4114"/>
                      <a:pt x="21599" y="4114"/>
                    </a:cubicBezTo>
                    <a:cubicBezTo>
                      <a:pt x="21599" y="2057"/>
                      <a:pt x="19721" y="0"/>
                      <a:pt x="16904"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grpSp>
      <p:sp>
        <p:nvSpPr>
          <p:cNvPr id="25" name="AutoShape 24"/>
          <p:cNvSpPr>
            <a:spLocks/>
          </p:cNvSpPr>
          <p:nvPr/>
        </p:nvSpPr>
        <p:spPr bwMode="auto">
          <a:xfrm>
            <a:off x="2886075" y="2271713"/>
            <a:ext cx="17463" cy="593725"/>
          </a:xfrm>
          <a:custGeom>
            <a:avLst/>
            <a:gdLst>
              <a:gd name="T0" fmla="*/ 8732 w 21600"/>
              <a:gd name="T1" fmla="*/ 296863 h 21600"/>
              <a:gd name="T2" fmla="*/ 8732 w 21600"/>
              <a:gd name="T3" fmla="*/ 296863 h 21600"/>
              <a:gd name="T4" fmla="*/ 8732 w 21600"/>
              <a:gd name="T5" fmla="*/ 296863 h 21600"/>
              <a:gd name="T6" fmla="*/ 8732 w 21600"/>
              <a:gd name="T7" fmla="*/ 2968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nvGrpSpPr>
          <p:cNvPr id="28678" name="Group 17"/>
          <p:cNvGrpSpPr>
            <a:grpSpLocks/>
          </p:cNvGrpSpPr>
          <p:nvPr/>
        </p:nvGrpSpPr>
        <p:grpSpPr bwMode="auto">
          <a:xfrm>
            <a:off x="858838" y="2271713"/>
            <a:ext cx="717550" cy="1306512"/>
            <a:chOff x="547687" y="0"/>
            <a:chExt cx="717551" cy="1308102"/>
          </a:xfrm>
        </p:grpSpPr>
        <p:sp>
          <p:nvSpPr>
            <p:cNvPr id="19" name="AutoShape 18"/>
            <p:cNvSpPr>
              <a:spLocks/>
            </p:cNvSpPr>
            <p:nvPr/>
          </p:nvSpPr>
          <p:spPr bwMode="auto">
            <a:xfrm>
              <a:off x="896937" y="0"/>
              <a:ext cx="17462" cy="594448"/>
            </a:xfrm>
            <a:custGeom>
              <a:avLst/>
              <a:gdLst>
                <a:gd name="T0" fmla="*/ 8732 w 21600"/>
                <a:gd name="T1" fmla="*/ 296863 h 21600"/>
                <a:gd name="T2" fmla="*/ 8732 w 21600"/>
                <a:gd name="T3" fmla="*/ 296863 h 21600"/>
                <a:gd name="T4" fmla="*/ 8732 w 21600"/>
                <a:gd name="T5" fmla="*/ 296863 h 21600"/>
                <a:gd name="T6" fmla="*/ 8732 w 21600"/>
                <a:gd name="T7" fmla="*/ 2968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37B9F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20" name="AutoShape 19"/>
            <p:cNvSpPr>
              <a:spLocks/>
            </p:cNvSpPr>
            <p:nvPr/>
          </p:nvSpPr>
          <p:spPr bwMode="auto">
            <a:xfrm>
              <a:off x="547687" y="583321"/>
              <a:ext cx="717551" cy="724781"/>
            </a:xfrm>
            <a:custGeom>
              <a:avLst/>
              <a:gdLst>
                <a:gd name="T0" fmla="*/ 358776 w 21600"/>
                <a:gd name="T1" fmla="*/ 362745 h 21600"/>
                <a:gd name="T2" fmla="*/ 358776 w 21600"/>
                <a:gd name="T3" fmla="*/ 362745 h 21600"/>
                <a:gd name="T4" fmla="*/ 358776 w 21600"/>
                <a:gd name="T5" fmla="*/ 362745 h 21600"/>
                <a:gd name="T6" fmla="*/ 358776 w 21600"/>
                <a:gd name="T7" fmla="*/ 36274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53" y="21600"/>
                  </a:moveTo>
                  <a:cubicBezTo>
                    <a:pt x="4835" y="21600"/>
                    <a:pt x="0" y="16681"/>
                    <a:pt x="0" y="10800"/>
                  </a:cubicBezTo>
                  <a:cubicBezTo>
                    <a:pt x="0" y="4918"/>
                    <a:pt x="4835" y="0"/>
                    <a:pt x="10853" y="0"/>
                  </a:cubicBezTo>
                  <a:cubicBezTo>
                    <a:pt x="16764" y="0"/>
                    <a:pt x="21599" y="4918"/>
                    <a:pt x="21599" y="10800"/>
                  </a:cubicBezTo>
                  <a:cubicBezTo>
                    <a:pt x="21599" y="16681"/>
                    <a:pt x="16764" y="21600"/>
                    <a:pt x="10853" y="21600"/>
                  </a:cubicBezTo>
                  <a:close/>
                  <a:moveTo>
                    <a:pt x="10853" y="534"/>
                  </a:moveTo>
                  <a:cubicBezTo>
                    <a:pt x="5158" y="534"/>
                    <a:pt x="537" y="5132"/>
                    <a:pt x="537" y="10800"/>
                  </a:cubicBezTo>
                  <a:cubicBezTo>
                    <a:pt x="537" y="16467"/>
                    <a:pt x="5158" y="21065"/>
                    <a:pt x="10853" y="21065"/>
                  </a:cubicBezTo>
                  <a:cubicBezTo>
                    <a:pt x="16549" y="21065"/>
                    <a:pt x="21062" y="16467"/>
                    <a:pt x="21062" y="10800"/>
                  </a:cubicBezTo>
                  <a:cubicBezTo>
                    <a:pt x="21062" y="5132"/>
                    <a:pt x="16549" y="534"/>
                    <a:pt x="10853" y="534"/>
                  </a:cubicBezTo>
                  <a:close/>
                </a:path>
              </a:pathLst>
            </a:custGeom>
            <a:solidFill>
              <a:srgbClr val="37B9F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21" name="AutoShape 20"/>
            <p:cNvSpPr>
              <a:spLocks/>
            </p:cNvSpPr>
            <p:nvPr/>
          </p:nvSpPr>
          <p:spPr bwMode="auto">
            <a:xfrm>
              <a:off x="693737" y="836041"/>
              <a:ext cx="303212" cy="298813"/>
            </a:xfrm>
            <a:custGeom>
              <a:avLst/>
              <a:gdLst>
                <a:gd name="T0" fmla="*/ 151607 w 21600"/>
                <a:gd name="T1" fmla="*/ 152400 h 21224"/>
                <a:gd name="T2" fmla="*/ 151607 w 21600"/>
                <a:gd name="T3" fmla="*/ 152400 h 21224"/>
                <a:gd name="T4" fmla="*/ 151607 w 21600"/>
                <a:gd name="T5" fmla="*/ 152400 h 21224"/>
                <a:gd name="T6" fmla="*/ 151607 w 21600"/>
                <a:gd name="T7" fmla="*/ 152400 h 21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224">
                  <a:moveTo>
                    <a:pt x="18550" y="16075"/>
                  </a:moveTo>
                  <a:cubicBezTo>
                    <a:pt x="18042" y="15567"/>
                    <a:pt x="18042" y="15567"/>
                    <a:pt x="18042" y="15567"/>
                  </a:cubicBezTo>
                  <a:cubicBezTo>
                    <a:pt x="17534" y="14804"/>
                    <a:pt x="17280" y="13788"/>
                    <a:pt x="17534" y="12771"/>
                  </a:cubicBezTo>
                  <a:cubicBezTo>
                    <a:pt x="17534" y="12771"/>
                    <a:pt x="17534" y="12771"/>
                    <a:pt x="17534" y="12771"/>
                  </a:cubicBezTo>
                  <a:cubicBezTo>
                    <a:pt x="17788" y="12009"/>
                    <a:pt x="18804" y="11247"/>
                    <a:pt x="19567" y="10993"/>
                  </a:cubicBezTo>
                  <a:cubicBezTo>
                    <a:pt x="20329" y="10739"/>
                    <a:pt x="20329" y="10739"/>
                    <a:pt x="20329" y="10739"/>
                  </a:cubicBezTo>
                  <a:cubicBezTo>
                    <a:pt x="21091" y="10739"/>
                    <a:pt x="21599" y="9976"/>
                    <a:pt x="21599" y="9214"/>
                  </a:cubicBezTo>
                  <a:cubicBezTo>
                    <a:pt x="21599" y="8706"/>
                    <a:pt x="21345" y="8197"/>
                    <a:pt x="21345" y="7689"/>
                  </a:cubicBezTo>
                  <a:cubicBezTo>
                    <a:pt x="21091" y="6927"/>
                    <a:pt x="20329" y="6419"/>
                    <a:pt x="19567" y="6673"/>
                  </a:cubicBezTo>
                  <a:cubicBezTo>
                    <a:pt x="18804" y="6673"/>
                    <a:pt x="18804" y="6673"/>
                    <a:pt x="18804" y="6673"/>
                  </a:cubicBezTo>
                  <a:cubicBezTo>
                    <a:pt x="17788" y="6927"/>
                    <a:pt x="16771" y="6673"/>
                    <a:pt x="16263" y="5910"/>
                  </a:cubicBezTo>
                  <a:cubicBezTo>
                    <a:pt x="16263" y="5910"/>
                    <a:pt x="16263" y="5910"/>
                    <a:pt x="16263" y="5910"/>
                  </a:cubicBezTo>
                  <a:cubicBezTo>
                    <a:pt x="15501" y="5148"/>
                    <a:pt x="15247" y="4131"/>
                    <a:pt x="15501" y="3115"/>
                  </a:cubicBezTo>
                  <a:cubicBezTo>
                    <a:pt x="15755" y="2353"/>
                    <a:pt x="15755" y="2353"/>
                    <a:pt x="15755" y="2353"/>
                  </a:cubicBezTo>
                  <a:cubicBezTo>
                    <a:pt x="16009" y="1590"/>
                    <a:pt x="15755" y="828"/>
                    <a:pt x="14992" y="574"/>
                  </a:cubicBezTo>
                  <a:cubicBezTo>
                    <a:pt x="14738" y="320"/>
                    <a:pt x="14484" y="320"/>
                    <a:pt x="14230" y="320"/>
                  </a:cubicBezTo>
                  <a:cubicBezTo>
                    <a:pt x="13976" y="66"/>
                    <a:pt x="13722" y="66"/>
                    <a:pt x="13468" y="66"/>
                  </a:cubicBezTo>
                  <a:cubicBezTo>
                    <a:pt x="12705" y="-188"/>
                    <a:pt x="11943" y="320"/>
                    <a:pt x="11689" y="1082"/>
                  </a:cubicBezTo>
                  <a:cubicBezTo>
                    <a:pt x="11435" y="1590"/>
                    <a:pt x="11435" y="1590"/>
                    <a:pt x="11435" y="1590"/>
                  </a:cubicBezTo>
                  <a:cubicBezTo>
                    <a:pt x="11181" y="2607"/>
                    <a:pt x="10418" y="3369"/>
                    <a:pt x="9402" y="3623"/>
                  </a:cubicBezTo>
                  <a:cubicBezTo>
                    <a:pt x="9402" y="3623"/>
                    <a:pt x="9402" y="3623"/>
                    <a:pt x="9402" y="3623"/>
                  </a:cubicBezTo>
                  <a:cubicBezTo>
                    <a:pt x="8385" y="3877"/>
                    <a:pt x="7369" y="3369"/>
                    <a:pt x="6607" y="2607"/>
                  </a:cubicBezTo>
                  <a:cubicBezTo>
                    <a:pt x="6352" y="2099"/>
                    <a:pt x="6352" y="2099"/>
                    <a:pt x="6352" y="2099"/>
                  </a:cubicBezTo>
                  <a:cubicBezTo>
                    <a:pt x="5590" y="1590"/>
                    <a:pt x="4828" y="1336"/>
                    <a:pt x="4065" y="1844"/>
                  </a:cubicBezTo>
                  <a:cubicBezTo>
                    <a:pt x="3811" y="2353"/>
                    <a:pt x="3303" y="2607"/>
                    <a:pt x="3049" y="2861"/>
                  </a:cubicBezTo>
                  <a:cubicBezTo>
                    <a:pt x="2541" y="3369"/>
                    <a:pt x="2541" y="4386"/>
                    <a:pt x="3049" y="4894"/>
                  </a:cubicBezTo>
                  <a:cubicBezTo>
                    <a:pt x="3557" y="5402"/>
                    <a:pt x="3557" y="5402"/>
                    <a:pt x="3557" y="5402"/>
                  </a:cubicBezTo>
                  <a:cubicBezTo>
                    <a:pt x="4065" y="6164"/>
                    <a:pt x="4320" y="7435"/>
                    <a:pt x="4065" y="8197"/>
                  </a:cubicBezTo>
                  <a:cubicBezTo>
                    <a:pt x="3811" y="9214"/>
                    <a:pt x="2795" y="9976"/>
                    <a:pt x="1778" y="10230"/>
                  </a:cubicBezTo>
                  <a:cubicBezTo>
                    <a:pt x="1270" y="10230"/>
                    <a:pt x="1270" y="10230"/>
                    <a:pt x="1270" y="10230"/>
                  </a:cubicBezTo>
                  <a:cubicBezTo>
                    <a:pt x="508" y="10484"/>
                    <a:pt x="0" y="11247"/>
                    <a:pt x="0" y="12009"/>
                  </a:cubicBezTo>
                  <a:cubicBezTo>
                    <a:pt x="0" y="12517"/>
                    <a:pt x="254" y="13026"/>
                    <a:pt x="254" y="13534"/>
                  </a:cubicBezTo>
                  <a:cubicBezTo>
                    <a:pt x="508" y="14296"/>
                    <a:pt x="1270" y="14804"/>
                    <a:pt x="2032" y="14550"/>
                  </a:cubicBezTo>
                  <a:cubicBezTo>
                    <a:pt x="2795" y="14296"/>
                    <a:pt x="2795" y="14296"/>
                    <a:pt x="2795" y="14296"/>
                  </a:cubicBezTo>
                  <a:cubicBezTo>
                    <a:pt x="3811" y="14296"/>
                    <a:pt x="4828" y="14550"/>
                    <a:pt x="5336" y="15313"/>
                  </a:cubicBezTo>
                  <a:cubicBezTo>
                    <a:pt x="5336" y="15313"/>
                    <a:pt x="5336" y="15313"/>
                    <a:pt x="5336" y="15313"/>
                  </a:cubicBezTo>
                  <a:cubicBezTo>
                    <a:pt x="6098" y="16075"/>
                    <a:pt x="6352" y="17091"/>
                    <a:pt x="6098" y="18108"/>
                  </a:cubicBezTo>
                  <a:cubicBezTo>
                    <a:pt x="5844" y="18616"/>
                    <a:pt x="5844" y="18616"/>
                    <a:pt x="5844" y="18616"/>
                  </a:cubicBezTo>
                  <a:cubicBezTo>
                    <a:pt x="5590" y="19379"/>
                    <a:pt x="5844" y="20395"/>
                    <a:pt x="6607" y="20649"/>
                  </a:cubicBezTo>
                  <a:cubicBezTo>
                    <a:pt x="6861" y="20649"/>
                    <a:pt x="7115" y="20903"/>
                    <a:pt x="7369" y="20903"/>
                  </a:cubicBezTo>
                  <a:cubicBezTo>
                    <a:pt x="7623" y="20903"/>
                    <a:pt x="7877" y="21157"/>
                    <a:pt x="8131" y="21157"/>
                  </a:cubicBezTo>
                  <a:cubicBezTo>
                    <a:pt x="8894" y="21412"/>
                    <a:pt x="9656" y="20903"/>
                    <a:pt x="9910" y="20141"/>
                  </a:cubicBezTo>
                  <a:cubicBezTo>
                    <a:pt x="10164" y="19379"/>
                    <a:pt x="10164" y="19379"/>
                    <a:pt x="10164" y="19379"/>
                  </a:cubicBezTo>
                  <a:cubicBezTo>
                    <a:pt x="10418" y="18362"/>
                    <a:pt x="11181" y="17854"/>
                    <a:pt x="12197" y="17600"/>
                  </a:cubicBezTo>
                  <a:cubicBezTo>
                    <a:pt x="12197" y="17600"/>
                    <a:pt x="12197" y="17600"/>
                    <a:pt x="12197" y="17600"/>
                  </a:cubicBezTo>
                  <a:cubicBezTo>
                    <a:pt x="13214" y="17346"/>
                    <a:pt x="14230" y="17600"/>
                    <a:pt x="14992" y="18362"/>
                  </a:cubicBezTo>
                  <a:cubicBezTo>
                    <a:pt x="15247" y="18870"/>
                    <a:pt x="15247" y="18870"/>
                    <a:pt x="15247" y="18870"/>
                  </a:cubicBezTo>
                  <a:cubicBezTo>
                    <a:pt x="16009" y="19633"/>
                    <a:pt x="16771" y="19633"/>
                    <a:pt x="17534" y="19124"/>
                  </a:cubicBezTo>
                  <a:cubicBezTo>
                    <a:pt x="17788" y="18870"/>
                    <a:pt x="18296" y="18616"/>
                    <a:pt x="18550" y="18108"/>
                  </a:cubicBezTo>
                  <a:cubicBezTo>
                    <a:pt x="19058" y="17600"/>
                    <a:pt x="19058" y="16837"/>
                    <a:pt x="18550" y="16075"/>
                  </a:cubicBezTo>
                  <a:close/>
                  <a:moveTo>
                    <a:pt x="9656" y="14042"/>
                  </a:moveTo>
                  <a:cubicBezTo>
                    <a:pt x="7623" y="13280"/>
                    <a:pt x="6607" y="11247"/>
                    <a:pt x="7369" y="9468"/>
                  </a:cubicBezTo>
                  <a:cubicBezTo>
                    <a:pt x="7877" y="7435"/>
                    <a:pt x="10164" y="6419"/>
                    <a:pt x="11943" y="7181"/>
                  </a:cubicBezTo>
                  <a:cubicBezTo>
                    <a:pt x="13976" y="7689"/>
                    <a:pt x="14992" y="9722"/>
                    <a:pt x="14230" y="11755"/>
                  </a:cubicBezTo>
                  <a:cubicBezTo>
                    <a:pt x="13722" y="13534"/>
                    <a:pt x="11435" y="14804"/>
                    <a:pt x="9656" y="14042"/>
                  </a:cubicBezTo>
                  <a:close/>
                </a:path>
              </a:pathLst>
            </a:custGeom>
            <a:solidFill>
              <a:srgbClr val="37B9F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22" name="AutoShape 21"/>
            <p:cNvSpPr>
              <a:spLocks/>
            </p:cNvSpPr>
            <p:nvPr/>
          </p:nvSpPr>
          <p:spPr bwMode="auto">
            <a:xfrm>
              <a:off x="941388" y="758159"/>
              <a:ext cx="174625" cy="190732"/>
            </a:xfrm>
            <a:custGeom>
              <a:avLst/>
              <a:gdLst>
                <a:gd name="T0" fmla="*/ 86778 w 21084"/>
                <a:gd name="T1" fmla="*/ 95250 h 21600"/>
                <a:gd name="T2" fmla="*/ 86778 w 21084"/>
                <a:gd name="T3" fmla="*/ 95250 h 21600"/>
                <a:gd name="T4" fmla="*/ 86778 w 21084"/>
                <a:gd name="T5" fmla="*/ 95250 h 21600"/>
                <a:gd name="T6" fmla="*/ 86778 w 21084"/>
                <a:gd name="T7" fmla="*/ 952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84" h="21600">
                  <a:moveTo>
                    <a:pt x="20041" y="13856"/>
                  </a:moveTo>
                  <a:cubicBezTo>
                    <a:pt x="19609" y="13856"/>
                    <a:pt x="19609" y="13856"/>
                    <a:pt x="19609" y="13856"/>
                  </a:cubicBezTo>
                  <a:cubicBezTo>
                    <a:pt x="18744" y="13041"/>
                    <a:pt x="17881" y="12226"/>
                    <a:pt x="17881" y="11411"/>
                  </a:cubicBezTo>
                  <a:cubicBezTo>
                    <a:pt x="17881" y="11003"/>
                    <a:pt x="17881" y="11003"/>
                    <a:pt x="17881" y="11003"/>
                  </a:cubicBezTo>
                  <a:cubicBezTo>
                    <a:pt x="18313" y="10188"/>
                    <a:pt x="18744" y="9373"/>
                    <a:pt x="19609" y="8966"/>
                  </a:cubicBezTo>
                  <a:cubicBezTo>
                    <a:pt x="20473" y="8558"/>
                    <a:pt x="20473" y="8558"/>
                    <a:pt x="20473" y="8558"/>
                  </a:cubicBezTo>
                  <a:cubicBezTo>
                    <a:pt x="20905" y="8150"/>
                    <a:pt x="21337" y="7335"/>
                    <a:pt x="20905" y="6520"/>
                  </a:cubicBezTo>
                  <a:cubicBezTo>
                    <a:pt x="20905" y="6113"/>
                    <a:pt x="20473" y="5705"/>
                    <a:pt x="20473" y="5298"/>
                  </a:cubicBezTo>
                  <a:cubicBezTo>
                    <a:pt x="20041" y="4483"/>
                    <a:pt x="18744" y="4483"/>
                    <a:pt x="18313" y="4890"/>
                  </a:cubicBezTo>
                  <a:cubicBezTo>
                    <a:pt x="17449" y="4890"/>
                    <a:pt x="17449" y="4890"/>
                    <a:pt x="17449" y="4890"/>
                  </a:cubicBezTo>
                  <a:cubicBezTo>
                    <a:pt x="16585" y="5705"/>
                    <a:pt x="15289" y="5298"/>
                    <a:pt x="14425" y="4890"/>
                  </a:cubicBezTo>
                  <a:cubicBezTo>
                    <a:pt x="14425" y="4890"/>
                    <a:pt x="14425" y="4890"/>
                    <a:pt x="14425" y="4890"/>
                  </a:cubicBezTo>
                  <a:cubicBezTo>
                    <a:pt x="13561" y="4483"/>
                    <a:pt x="13129" y="3260"/>
                    <a:pt x="13129" y="2445"/>
                  </a:cubicBezTo>
                  <a:cubicBezTo>
                    <a:pt x="13129" y="1630"/>
                    <a:pt x="13129" y="1630"/>
                    <a:pt x="13129" y="1630"/>
                  </a:cubicBezTo>
                  <a:cubicBezTo>
                    <a:pt x="13129" y="815"/>
                    <a:pt x="12696" y="407"/>
                    <a:pt x="11833" y="407"/>
                  </a:cubicBezTo>
                  <a:cubicBezTo>
                    <a:pt x="11400" y="0"/>
                    <a:pt x="11400" y="0"/>
                    <a:pt x="10969" y="0"/>
                  </a:cubicBezTo>
                  <a:cubicBezTo>
                    <a:pt x="10537" y="0"/>
                    <a:pt x="10537" y="0"/>
                    <a:pt x="10104" y="0"/>
                  </a:cubicBezTo>
                  <a:cubicBezTo>
                    <a:pt x="9240" y="0"/>
                    <a:pt x="8809" y="815"/>
                    <a:pt x="8809" y="1630"/>
                  </a:cubicBezTo>
                  <a:cubicBezTo>
                    <a:pt x="8809" y="2445"/>
                    <a:pt x="8809" y="2445"/>
                    <a:pt x="8809" y="2445"/>
                  </a:cubicBezTo>
                  <a:cubicBezTo>
                    <a:pt x="8809" y="3260"/>
                    <a:pt x="7945" y="4075"/>
                    <a:pt x="7081" y="4483"/>
                  </a:cubicBezTo>
                  <a:cubicBezTo>
                    <a:pt x="7081" y="4483"/>
                    <a:pt x="7081" y="4483"/>
                    <a:pt x="7081" y="4483"/>
                  </a:cubicBezTo>
                  <a:cubicBezTo>
                    <a:pt x="6216" y="5298"/>
                    <a:pt x="4920" y="5298"/>
                    <a:pt x="4056" y="4483"/>
                  </a:cubicBezTo>
                  <a:cubicBezTo>
                    <a:pt x="3624" y="4075"/>
                    <a:pt x="3624" y="4075"/>
                    <a:pt x="3624" y="4075"/>
                  </a:cubicBezTo>
                  <a:cubicBezTo>
                    <a:pt x="2760" y="3667"/>
                    <a:pt x="1896" y="4075"/>
                    <a:pt x="1464" y="4483"/>
                  </a:cubicBezTo>
                  <a:cubicBezTo>
                    <a:pt x="1032" y="4890"/>
                    <a:pt x="600" y="5298"/>
                    <a:pt x="600" y="5705"/>
                  </a:cubicBezTo>
                  <a:cubicBezTo>
                    <a:pt x="168" y="6520"/>
                    <a:pt x="168" y="7335"/>
                    <a:pt x="1032" y="7743"/>
                  </a:cubicBezTo>
                  <a:cubicBezTo>
                    <a:pt x="1464" y="8150"/>
                    <a:pt x="1464" y="8150"/>
                    <a:pt x="1464" y="8150"/>
                  </a:cubicBezTo>
                  <a:cubicBezTo>
                    <a:pt x="2760" y="8558"/>
                    <a:pt x="3192" y="9781"/>
                    <a:pt x="3192" y="10596"/>
                  </a:cubicBezTo>
                  <a:cubicBezTo>
                    <a:pt x="3192" y="11818"/>
                    <a:pt x="2328" y="12633"/>
                    <a:pt x="1464" y="13041"/>
                  </a:cubicBezTo>
                  <a:cubicBezTo>
                    <a:pt x="1032" y="13449"/>
                    <a:pt x="1032" y="13449"/>
                    <a:pt x="1032" y="13449"/>
                  </a:cubicBezTo>
                  <a:cubicBezTo>
                    <a:pt x="168" y="13856"/>
                    <a:pt x="-263" y="14671"/>
                    <a:pt x="168" y="15486"/>
                  </a:cubicBezTo>
                  <a:cubicBezTo>
                    <a:pt x="168" y="15894"/>
                    <a:pt x="600" y="16301"/>
                    <a:pt x="1032" y="16709"/>
                  </a:cubicBezTo>
                  <a:cubicBezTo>
                    <a:pt x="1464" y="17116"/>
                    <a:pt x="2328" y="17524"/>
                    <a:pt x="2760" y="17116"/>
                  </a:cubicBezTo>
                  <a:cubicBezTo>
                    <a:pt x="3624" y="16709"/>
                    <a:pt x="3624" y="16709"/>
                    <a:pt x="3624" y="16709"/>
                  </a:cubicBezTo>
                  <a:cubicBezTo>
                    <a:pt x="4488" y="16301"/>
                    <a:pt x="5785" y="16301"/>
                    <a:pt x="6648" y="17116"/>
                  </a:cubicBezTo>
                  <a:cubicBezTo>
                    <a:pt x="6648" y="17116"/>
                    <a:pt x="6648" y="17116"/>
                    <a:pt x="6648" y="17116"/>
                  </a:cubicBezTo>
                  <a:cubicBezTo>
                    <a:pt x="7512" y="17524"/>
                    <a:pt x="7945" y="18339"/>
                    <a:pt x="7945" y="19562"/>
                  </a:cubicBezTo>
                  <a:cubicBezTo>
                    <a:pt x="7945" y="19969"/>
                    <a:pt x="7945" y="19969"/>
                    <a:pt x="7945" y="19969"/>
                  </a:cubicBezTo>
                  <a:cubicBezTo>
                    <a:pt x="7945" y="20784"/>
                    <a:pt x="8376" y="21600"/>
                    <a:pt x="9240" y="21600"/>
                  </a:cubicBezTo>
                  <a:cubicBezTo>
                    <a:pt x="9673" y="21600"/>
                    <a:pt x="10104" y="21600"/>
                    <a:pt x="10104" y="21600"/>
                  </a:cubicBezTo>
                  <a:cubicBezTo>
                    <a:pt x="10537" y="21600"/>
                    <a:pt x="10537" y="21600"/>
                    <a:pt x="10969" y="21600"/>
                  </a:cubicBezTo>
                  <a:cubicBezTo>
                    <a:pt x="11833" y="21600"/>
                    <a:pt x="12264" y="21192"/>
                    <a:pt x="12696" y="20377"/>
                  </a:cubicBezTo>
                  <a:cubicBezTo>
                    <a:pt x="12696" y="19562"/>
                    <a:pt x="12696" y="19562"/>
                    <a:pt x="12696" y="19562"/>
                  </a:cubicBezTo>
                  <a:cubicBezTo>
                    <a:pt x="12696" y="18747"/>
                    <a:pt x="13129" y="17524"/>
                    <a:pt x="13992" y="17116"/>
                  </a:cubicBezTo>
                  <a:cubicBezTo>
                    <a:pt x="13992" y="17116"/>
                    <a:pt x="13992" y="17116"/>
                    <a:pt x="13992" y="17116"/>
                  </a:cubicBezTo>
                  <a:cubicBezTo>
                    <a:pt x="14857" y="16709"/>
                    <a:pt x="16153" y="16709"/>
                    <a:pt x="17016" y="17116"/>
                  </a:cubicBezTo>
                  <a:cubicBezTo>
                    <a:pt x="17881" y="17524"/>
                    <a:pt x="17881" y="17524"/>
                    <a:pt x="17881" y="17524"/>
                  </a:cubicBezTo>
                  <a:cubicBezTo>
                    <a:pt x="18313" y="17932"/>
                    <a:pt x="19177" y="17932"/>
                    <a:pt x="20041" y="17116"/>
                  </a:cubicBezTo>
                  <a:cubicBezTo>
                    <a:pt x="20041" y="16709"/>
                    <a:pt x="20473" y="16301"/>
                    <a:pt x="20473" y="15894"/>
                  </a:cubicBezTo>
                  <a:cubicBezTo>
                    <a:pt x="20905" y="15486"/>
                    <a:pt x="20905" y="14671"/>
                    <a:pt x="20041" y="13856"/>
                  </a:cubicBezTo>
                  <a:close/>
                  <a:moveTo>
                    <a:pt x="10537" y="13856"/>
                  </a:moveTo>
                  <a:cubicBezTo>
                    <a:pt x="8809" y="13856"/>
                    <a:pt x="7081" y="12633"/>
                    <a:pt x="7512" y="11003"/>
                  </a:cubicBezTo>
                  <a:cubicBezTo>
                    <a:pt x="7512" y="8966"/>
                    <a:pt x="8809" y="7743"/>
                    <a:pt x="10537" y="7743"/>
                  </a:cubicBezTo>
                  <a:cubicBezTo>
                    <a:pt x="12696" y="8150"/>
                    <a:pt x="13992" y="9373"/>
                    <a:pt x="13992" y="11003"/>
                  </a:cubicBezTo>
                  <a:cubicBezTo>
                    <a:pt x="13561" y="12633"/>
                    <a:pt x="12264" y="14264"/>
                    <a:pt x="10537" y="13856"/>
                  </a:cubicBezTo>
                  <a:close/>
                </a:path>
              </a:pathLst>
            </a:custGeom>
            <a:solidFill>
              <a:srgbClr val="37B9F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sp>
        <p:nvSpPr>
          <p:cNvPr id="28679" name="文本框 8"/>
          <p:cNvSpPr txBox="1">
            <a:spLocks noChangeArrowheads="1"/>
          </p:cNvSpPr>
          <p:nvPr/>
        </p:nvSpPr>
        <p:spPr bwMode="auto">
          <a:xfrm>
            <a:off x="3275013" y="303213"/>
            <a:ext cx="2595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2.3 </a:t>
            </a:r>
            <a:r>
              <a:rPr lang="zh-CN" altLang="en-US" sz="2400" b="1">
                <a:solidFill>
                  <a:srgbClr val="137EEC"/>
                </a:solidFill>
                <a:latin typeface="方正兰亭黑_GBK" panose="02000000000000000000" pitchFamily="2" charset="-122"/>
                <a:ea typeface="方正兰亭黑_GBK" panose="02000000000000000000" pitchFamily="2" charset="-122"/>
              </a:rPr>
              <a:t>公司发展规划</a:t>
            </a:r>
          </a:p>
        </p:txBody>
      </p:sp>
      <p:sp>
        <p:nvSpPr>
          <p:cNvPr id="28680"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8682" name="AutoShape 7"/>
          <p:cNvSpPr>
            <a:spLocks/>
          </p:cNvSpPr>
          <p:nvPr/>
        </p:nvSpPr>
        <p:spPr bwMode="auto">
          <a:xfrm>
            <a:off x="390525" y="2185988"/>
            <a:ext cx="1652588" cy="1730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683" name="AutoShape 8"/>
          <p:cNvSpPr>
            <a:spLocks/>
          </p:cNvSpPr>
          <p:nvPr/>
        </p:nvSpPr>
        <p:spPr bwMode="auto">
          <a:xfrm>
            <a:off x="2068513" y="2185988"/>
            <a:ext cx="1652587" cy="1730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684" name="AutoShape 9"/>
          <p:cNvSpPr>
            <a:spLocks/>
          </p:cNvSpPr>
          <p:nvPr/>
        </p:nvSpPr>
        <p:spPr bwMode="auto">
          <a:xfrm>
            <a:off x="3744913" y="2185988"/>
            <a:ext cx="1652587" cy="1730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685" name="AutoShape 10"/>
          <p:cNvSpPr>
            <a:spLocks/>
          </p:cNvSpPr>
          <p:nvPr/>
        </p:nvSpPr>
        <p:spPr bwMode="auto">
          <a:xfrm>
            <a:off x="5422900" y="2185988"/>
            <a:ext cx="1647825" cy="1730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3" y="21599"/>
                </a:moveTo>
                <a:lnTo>
                  <a:pt x="0" y="21599"/>
                </a:lnTo>
                <a:lnTo>
                  <a:pt x="936" y="10700"/>
                </a:lnTo>
                <a:lnTo>
                  <a:pt x="0" y="0"/>
                </a:lnTo>
                <a:lnTo>
                  <a:pt x="20663" y="0"/>
                </a:lnTo>
                <a:lnTo>
                  <a:pt x="21599" y="10700"/>
                </a:lnTo>
                <a:lnTo>
                  <a:pt x="20663" y="21599"/>
                </a:ln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686" name="AutoShape 11"/>
          <p:cNvSpPr>
            <a:spLocks/>
          </p:cNvSpPr>
          <p:nvPr/>
        </p:nvSpPr>
        <p:spPr bwMode="auto">
          <a:xfrm>
            <a:off x="7096125" y="2185988"/>
            <a:ext cx="1652588" cy="1730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0" name="AutoShape 12"/>
          <p:cNvSpPr>
            <a:spLocks/>
          </p:cNvSpPr>
          <p:nvPr/>
        </p:nvSpPr>
        <p:spPr bwMode="auto">
          <a:xfrm>
            <a:off x="1176338" y="2228850"/>
            <a:ext cx="85725" cy="87313"/>
          </a:xfrm>
          <a:custGeom>
            <a:avLst/>
            <a:gdLst>
              <a:gd name="T0" fmla="*/ 42860 w 19679"/>
              <a:gd name="T1" fmla="*/ 47918 h 19679"/>
              <a:gd name="T2" fmla="*/ 42860 w 19679"/>
              <a:gd name="T3" fmla="*/ 47918 h 19679"/>
              <a:gd name="T4" fmla="*/ 42860 w 19679"/>
              <a:gd name="T5" fmla="*/ 47918 h 19679"/>
              <a:gd name="T6" fmla="*/ 42860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8F1E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13" name="AutoShape 13"/>
          <p:cNvSpPr>
            <a:spLocks/>
          </p:cNvSpPr>
          <p:nvPr/>
        </p:nvSpPr>
        <p:spPr bwMode="auto">
          <a:xfrm>
            <a:off x="2852738" y="2228850"/>
            <a:ext cx="82550" cy="87313"/>
          </a:xfrm>
          <a:custGeom>
            <a:avLst/>
            <a:gdLst>
              <a:gd name="T0" fmla="*/ 41273 w 19679"/>
              <a:gd name="T1" fmla="*/ 47918 h 19679"/>
              <a:gd name="T2" fmla="*/ 41273 w 19679"/>
              <a:gd name="T3" fmla="*/ 47918 h 19679"/>
              <a:gd name="T4" fmla="*/ 41273 w 19679"/>
              <a:gd name="T5" fmla="*/ 47918 h 19679"/>
              <a:gd name="T6" fmla="*/ 41273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8F1E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15" name="AutoShape 14"/>
          <p:cNvSpPr>
            <a:spLocks/>
          </p:cNvSpPr>
          <p:nvPr/>
        </p:nvSpPr>
        <p:spPr bwMode="auto">
          <a:xfrm>
            <a:off x="4525963" y="2228850"/>
            <a:ext cx="87312" cy="87313"/>
          </a:xfrm>
          <a:custGeom>
            <a:avLst/>
            <a:gdLst>
              <a:gd name="T0" fmla="*/ 43654 w 19679"/>
              <a:gd name="T1" fmla="*/ 47918 h 19679"/>
              <a:gd name="T2" fmla="*/ 43654 w 19679"/>
              <a:gd name="T3" fmla="*/ 47918 h 19679"/>
              <a:gd name="T4" fmla="*/ 43654 w 19679"/>
              <a:gd name="T5" fmla="*/ 47918 h 19679"/>
              <a:gd name="T6" fmla="*/ 43654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8F1E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16" name="AutoShape 15"/>
          <p:cNvSpPr>
            <a:spLocks/>
          </p:cNvSpPr>
          <p:nvPr/>
        </p:nvSpPr>
        <p:spPr bwMode="auto">
          <a:xfrm>
            <a:off x="6202363" y="2228850"/>
            <a:ext cx="87312" cy="87313"/>
          </a:xfrm>
          <a:custGeom>
            <a:avLst/>
            <a:gdLst>
              <a:gd name="T0" fmla="*/ 43654 w 19679"/>
              <a:gd name="T1" fmla="*/ 47918 h 19679"/>
              <a:gd name="T2" fmla="*/ 43654 w 19679"/>
              <a:gd name="T3" fmla="*/ 47918 h 19679"/>
              <a:gd name="T4" fmla="*/ 43654 w 19679"/>
              <a:gd name="T5" fmla="*/ 47918 h 19679"/>
              <a:gd name="T6" fmla="*/ 43654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8F1E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17" name="AutoShape 16"/>
          <p:cNvSpPr>
            <a:spLocks/>
          </p:cNvSpPr>
          <p:nvPr/>
        </p:nvSpPr>
        <p:spPr bwMode="auto">
          <a:xfrm>
            <a:off x="7881938" y="2228850"/>
            <a:ext cx="85725" cy="87313"/>
          </a:xfrm>
          <a:custGeom>
            <a:avLst/>
            <a:gdLst>
              <a:gd name="T0" fmla="*/ 42860 w 19679"/>
              <a:gd name="T1" fmla="*/ 47918 h 19679"/>
              <a:gd name="T2" fmla="*/ 42860 w 19679"/>
              <a:gd name="T3" fmla="*/ 47918 h 19679"/>
              <a:gd name="T4" fmla="*/ 42860 w 19679"/>
              <a:gd name="T5" fmla="*/ 47918 h 19679"/>
              <a:gd name="T6" fmla="*/ 42860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8F1E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28692" name="AutoShape 25"/>
          <p:cNvSpPr>
            <a:spLocks/>
          </p:cNvSpPr>
          <p:nvPr/>
        </p:nvSpPr>
        <p:spPr bwMode="auto">
          <a:xfrm>
            <a:off x="2520950" y="2868613"/>
            <a:ext cx="717550" cy="7239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53" y="21600"/>
                </a:moveTo>
                <a:cubicBezTo>
                  <a:pt x="4835" y="21600"/>
                  <a:pt x="0" y="16681"/>
                  <a:pt x="0" y="10800"/>
                </a:cubicBezTo>
                <a:cubicBezTo>
                  <a:pt x="0" y="4918"/>
                  <a:pt x="4835" y="0"/>
                  <a:pt x="10853" y="0"/>
                </a:cubicBezTo>
                <a:cubicBezTo>
                  <a:pt x="16764" y="0"/>
                  <a:pt x="21599" y="4918"/>
                  <a:pt x="21599" y="10800"/>
                </a:cubicBezTo>
                <a:cubicBezTo>
                  <a:pt x="21599" y="16681"/>
                  <a:pt x="16764" y="21600"/>
                  <a:pt x="10853" y="21600"/>
                </a:cubicBezTo>
                <a:close/>
                <a:moveTo>
                  <a:pt x="10853" y="534"/>
                </a:moveTo>
                <a:cubicBezTo>
                  <a:pt x="5158" y="534"/>
                  <a:pt x="537" y="5132"/>
                  <a:pt x="537" y="10800"/>
                </a:cubicBezTo>
                <a:cubicBezTo>
                  <a:pt x="537" y="16467"/>
                  <a:pt x="5158" y="21065"/>
                  <a:pt x="10853" y="21065"/>
                </a:cubicBezTo>
                <a:cubicBezTo>
                  <a:pt x="16441" y="21065"/>
                  <a:pt x="21062" y="16467"/>
                  <a:pt x="21062" y="10800"/>
                </a:cubicBezTo>
                <a:cubicBezTo>
                  <a:pt x="21062" y="5132"/>
                  <a:pt x="16441" y="534"/>
                  <a:pt x="10853" y="534"/>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28693" name="Group 26"/>
          <p:cNvGrpSpPr>
            <a:grpSpLocks/>
          </p:cNvGrpSpPr>
          <p:nvPr/>
        </p:nvGrpSpPr>
        <p:grpSpPr bwMode="auto">
          <a:xfrm>
            <a:off x="2697163" y="3024188"/>
            <a:ext cx="392112" cy="384175"/>
            <a:chOff x="0" y="0"/>
            <a:chExt cx="391587" cy="385335"/>
          </a:xfrm>
        </p:grpSpPr>
        <p:sp>
          <p:nvSpPr>
            <p:cNvPr id="29" name="AutoShape 27"/>
            <p:cNvSpPr>
              <a:spLocks/>
            </p:cNvSpPr>
            <p:nvPr/>
          </p:nvSpPr>
          <p:spPr bwMode="auto">
            <a:xfrm>
              <a:off x="313904" y="199036"/>
              <a:ext cx="77683" cy="128976"/>
            </a:xfrm>
            <a:custGeom>
              <a:avLst/>
              <a:gdLst>
                <a:gd name="T0" fmla="*/ 38590 w 21003"/>
                <a:gd name="T1" fmla="*/ 64295 h 21600"/>
                <a:gd name="T2" fmla="*/ 38590 w 21003"/>
                <a:gd name="T3" fmla="*/ 64295 h 21600"/>
                <a:gd name="T4" fmla="*/ 38590 w 21003"/>
                <a:gd name="T5" fmla="*/ 64295 h 21600"/>
                <a:gd name="T6" fmla="*/ 38590 w 21003"/>
                <a:gd name="T7" fmla="*/ 6429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03" h="21600">
                  <a:moveTo>
                    <a:pt x="5293" y="2399"/>
                  </a:moveTo>
                  <a:cubicBezTo>
                    <a:pt x="5293" y="2399"/>
                    <a:pt x="5293" y="2999"/>
                    <a:pt x="5293" y="2999"/>
                  </a:cubicBezTo>
                  <a:cubicBezTo>
                    <a:pt x="5293" y="2999"/>
                    <a:pt x="5293" y="2999"/>
                    <a:pt x="5293" y="2999"/>
                  </a:cubicBezTo>
                  <a:cubicBezTo>
                    <a:pt x="5293" y="2999"/>
                    <a:pt x="5293" y="3599"/>
                    <a:pt x="5293" y="3599"/>
                  </a:cubicBezTo>
                  <a:cubicBezTo>
                    <a:pt x="5293" y="4199"/>
                    <a:pt x="5293" y="4199"/>
                    <a:pt x="5293" y="4799"/>
                  </a:cubicBezTo>
                  <a:cubicBezTo>
                    <a:pt x="5293" y="4799"/>
                    <a:pt x="5293" y="5399"/>
                    <a:pt x="5293" y="5399"/>
                  </a:cubicBezTo>
                  <a:cubicBezTo>
                    <a:pt x="5293" y="5999"/>
                    <a:pt x="5293" y="6599"/>
                    <a:pt x="5293" y="6599"/>
                  </a:cubicBezTo>
                  <a:cubicBezTo>
                    <a:pt x="5293" y="7199"/>
                    <a:pt x="4312" y="7199"/>
                    <a:pt x="4312" y="7799"/>
                  </a:cubicBezTo>
                  <a:cubicBezTo>
                    <a:pt x="4312" y="7799"/>
                    <a:pt x="4312" y="8399"/>
                    <a:pt x="4312" y="8399"/>
                  </a:cubicBezTo>
                  <a:cubicBezTo>
                    <a:pt x="4312" y="8999"/>
                    <a:pt x="4312" y="8999"/>
                    <a:pt x="4312" y="9599"/>
                  </a:cubicBezTo>
                  <a:cubicBezTo>
                    <a:pt x="4312" y="9599"/>
                    <a:pt x="4312" y="10200"/>
                    <a:pt x="3330" y="10800"/>
                  </a:cubicBezTo>
                  <a:cubicBezTo>
                    <a:pt x="3330" y="10800"/>
                    <a:pt x="3330" y="11399"/>
                    <a:pt x="3330" y="11399"/>
                  </a:cubicBezTo>
                  <a:cubicBezTo>
                    <a:pt x="3330" y="11999"/>
                    <a:pt x="3330" y="11999"/>
                    <a:pt x="3330" y="12600"/>
                  </a:cubicBezTo>
                  <a:cubicBezTo>
                    <a:pt x="3330" y="12600"/>
                    <a:pt x="2348" y="13199"/>
                    <a:pt x="2348" y="13199"/>
                  </a:cubicBezTo>
                  <a:cubicBezTo>
                    <a:pt x="2348" y="13799"/>
                    <a:pt x="2348" y="13799"/>
                    <a:pt x="2348" y="14399"/>
                  </a:cubicBezTo>
                  <a:cubicBezTo>
                    <a:pt x="2348" y="14399"/>
                    <a:pt x="1366" y="15000"/>
                    <a:pt x="1366" y="15000"/>
                  </a:cubicBezTo>
                  <a:cubicBezTo>
                    <a:pt x="1366" y="15599"/>
                    <a:pt x="1366" y="15599"/>
                    <a:pt x="1366" y="16199"/>
                  </a:cubicBezTo>
                  <a:cubicBezTo>
                    <a:pt x="1366" y="16199"/>
                    <a:pt x="384" y="16799"/>
                    <a:pt x="384" y="16799"/>
                  </a:cubicBezTo>
                  <a:cubicBezTo>
                    <a:pt x="384" y="16799"/>
                    <a:pt x="384" y="17400"/>
                    <a:pt x="384" y="17400"/>
                  </a:cubicBezTo>
                  <a:cubicBezTo>
                    <a:pt x="-597" y="18599"/>
                    <a:pt x="384" y="20400"/>
                    <a:pt x="2348" y="21000"/>
                  </a:cubicBezTo>
                  <a:cubicBezTo>
                    <a:pt x="2348" y="21000"/>
                    <a:pt x="2348" y="21000"/>
                    <a:pt x="3330" y="21000"/>
                  </a:cubicBezTo>
                  <a:cubicBezTo>
                    <a:pt x="3330" y="21000"/>
                    <a:pt x="4312" y="21600"/>
                    <a:pt x="4312" y="21600"/>
                  </a:cubicBezTo>
                  <a:cubicBezTo>
                    <a:pt x="6275" y="21600"/>
                    <a:pt x="7257" y="21000"/>
                    <a:pt x="7257" y="20400"/>
                  </a:cubicBezTo>
                  <a:cubicBezTo>
                    <a:pt x="15112" y="15599"/>
                    <a:pt x="19039" y="9599"/>
                    <a:pt x="21002" y="2999"/>
                  </a:cubicBezTo>
                  <a:cubicBezTo>
                    <a:pt x="21002" y="2399"/>
                    <a:pt x="20021" y="1799"/>
                    <a:pt x="20021" y="1199"/>
                  </a:cubicBezTo>
                  <a:cubicBezTo>
                    <a:pt x="19039" y="599"/>
                    <a:pt x="18057" y="0"/>
                    <a:pt x="17075" y="0"/>
                  </a:cubicBezTo>
                  <a:cubicBezTo>
                    <a:pt x="9221" y="0"/>
                    <a:pt x="9221" y="0"/>
                    <a:pt x="9221" y="0"/>
                  </a:cubicBezTo>
                  <a:cubicBezTo>
                    <a:pt x="7257" y="0"/>
                    <a:pt x="6275" y="1199"/>
                    <a:pt x="5293" y="2399"/>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0" name="AutoShape 28"/>
            <p:cNvSpPr>
              <a:spLocks/>
            </p:cNvSpPr>
            <p:nvPr/>
          </p:nvSpPr>
          <p:spPr bwMode="auto">
            <a:xfrm>
              <a:off x="0" y="199036"/>
              <a:ext cx="77683" cy="127383"/>
            </a:xfrm>
            <a:custGeom>
              <a:avLst/>
              <a:gdLst>
                <a:gd name="T0" fmla="*/ 38629 w 21025"/>
                <a:gd name="T1" fmla="*/ 63245 h 21249"/>
                <a:gd name="T2" fmla="*/ 38629 w 21025"/>
                <a:gd name="T3" fmla="*/ 63245 h 21249"/>
                <a:gd name="T4" fmla="*/ 38629 w 21025"/>
                <a:gd name="T5" fmla="*/ 63245 h 21249"/>
                <a:gd name="T6" fmla="*/ 38629 w 21025"/>
                <a:gd name="T7" fmla="*/ 63245 h 212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25" h="21249">
                  <a:moveTo>
                    <a:pt x="19061" y="15000"/>
                  </a:moveTo>
                  <a:cubicBezTo>
                    <a:pt x="19061" y="15000"/>
                    <a:pt x="19061" y="14399"/>
                    <a:pt x="18079" y="14399"/>
                  </a:cubicBezTo>
                  <a:cubicBezTo>
                    <a:pt x="18079" y="13799"/>
                    <a:pt x="18079" y="13799"/>
                    <a:pt x="18079" y="13199"/>
                  </a:cubicBezTo>
                  <a:cubicBezTo>
                    <a:pt x="18079" y="13199"/>
                    <a:pt x="18079" y="12600"/>
                    <a:pt x="18079" y="12600"/>
                  </a:cubicBezTo>
                  <a:cubicBezTo>
                    <a:pt x="17097" y="11999"/>
                    <a:pt x="17097" y="11999"/>
                    <a:pt x="17097" y="11399"/>
                  </a:cubicBezTo>
                  <a:cubicBezTo>
                    <a:pt x="17097" y="11399"/>
                    <a:pt x="17097" y="10800"/>
                    <a:pt x="17097" y="10800"/>
                  </a:cubicBezTo>
                  <a:cubicBezTo>
                    <a:pt x="17097" y="10200"/>
                    <a:pt x="17097" y="9599"/>
                    <a:pt x="16115" y="9599"/>
                  </a:cubicBezTo>
                  <a:cubicBezTo>
                    <a:pt x="16115" y="8999"/>
                    <a:pt x="16115" y="8999"/>
                    <a:pt x="16115" y="8399"/>
                  </a:cubicBezTo>
                  <a:cubicBezTo>
                    <a:pt x="16115" y="8399"/>
                    <a:pt x="16115" y="7799"/>
                    <a:pt x="16115" y="7799"/>
                  </a:cubicBezTo>
                  <a:cubicBezTo>
                    <a:pt x="16115" y="7199"/>
                    <a:pt x="16115" y="7199"/>
                    <a:pt x="16115" y="6599"/>
                  </a:cubicBezTo>
                  <a:cubicBezTo>
                    <a:pt x="16115" y="6599"/>
                    <a:pt x="15134" y="5999"/>
                    <a:pt x="15134" y="5399"/>
                  </a:cubicBezTo>
                  <a:cubicBezTo>
                    <a:pt x="15134" y="5399"/>
                    <a:pt x="15134" y="4799"/>
                    <a:pt x="15134" y="4799"/>
                  </a:cubicBezTo>
                  <a:cubicBezTo>
                    <a:pt x="15134" y="4199"/>
                    <a:pt x="15134" y="4199"/>
                    <a:pt x="15134" y="3599"/>
                  </a:cubicBezTo>
                  <a:cubicBezTo>
                    <a:pt x="15134" y="3599"/>
                    <a:pt x="15134" y="2999"/>
                    <a:pt x="15134" y="2999"/>
                  </a:cubicBezTo>
                  <a:cubicBezTo>
                    <a:pt x="15134" y="2999"/>
                    <a:pt x="15134" y="2999"/>
                    <a:pt x="15134" y="2999"/>
                  </a:cubicBezTo>
                  <a:cubicBezTo>
                    <a:pt x="15134" y="2999"/>
                    <a:pt x="15134" y="2399"/>
                    <a:pt x="15134" y="2399"/>
                  </a:cubicBezTo>
                  <a:cubicBezTo>
                    <a:pt x="15134" y="1199"/>
                    <a:pt x="13170" y="0"/>
                    <a:pt x="11206" y="0"/>
                  </a:cubicBezTo>
                  <a:cubicBezTo>
                    <a:pt x="4334" y="0"/>
                    <a:pt x="4334" y="0"/>
                    <a:pt x="4334" y="0"/>
                  </a:cubicBezTo>
                  <a:cubicBezTo>
                    <a:pt x="2370" y="0"/>
                    <a:pt x="1388" y="599"/>
                    <a:pt x="1388" y="1199"/>
                  </a:cubicBezTo>
                  <a:cubicBezTo>
                    <a:pt x="406" y="1799"/>
                    <a:pt x="-575" y="2399"/>
                    <a:pt x="406" y="2999"/>
                  </a:cubicBezTo>
                  <a:cubicBezTo>
                    <a:pt x="1388" y="9599"/>
                    <a:pt x="6297" y="15599"/>
                    <a:pt x="13170" y="20400"/>
                  </a:cubicBezTo>
                  <a:cubicBezTo>
                    <a:pt x="14152" y="21000"/>
                    <a:pt x="16115" y="21600"/>
                    <a:pt x="18079" y="21000"/>
                  </a:cubicBezTo>
                  <a:cubicBezTo>
                    <a:pt x="18079" y="21000"/>
                    <a:pt x="18079" y="21000"/>
                    <a:pt x="19061" y="21000"/>
                  </a:cubicBezTo>
                  <a:cubicBezTo>
                    <a:pt x="20043" y="20400"/>
                    <a:pt x="21024" y="18599"/>
                    <a:pt x="21024" y="17400"/>
                  </a:cubicBezTo>
                  <a:cubicBezTo>
                    <a:pt x="20043" y="17400"/>
                    <a:pt x="20043" y="17400"/>
                    <a:pt x="20043" y="17400"/>
                  </a:cubicBezTo>
                  <a:cubicBezTo>
                    <a:pt x="20043" y="16799"/>
                    <a:pt x="20043" y="16199"/>
                    <a:pt x="19061" y="16199"/>
                  </a:cubicBezTo>
                  <a:cubicBezTo>
                    <a:pt x="19061" y="15599"/>
                    <a:pt x="19061" y="15599"/>
                    <a:pt x="19061" y="15000"/>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1" name="AutoShape 29"/>
            <p:cNvSpPr>
              <a:spLocks/>
            </p:cNvSpPr>
            <p:nvPr/>
          </p:nvSpPr>
          <p:spPr bwMode="auto">
            <a:xfrm>
              <a:off x="206099" y="199036"/>
              <a:ext cx="114147" cy="108276"/>
            </a:xfrm>
            <a:custGeom>
              <a:avLst/>
              <a:gdLst>
                <a:gd name="T0" fmla="*/ 57151 w 21600"/>
                <a:gd name="T1" fmla="*/ 53976 h 21600"/>
                <a:gd name="T2" fmla="*/ 57151 w 21600"/>
                <a:gd name="T3" fmla="*/ 53976 h 21600"/>
                <a:gd name="T4" fmla="*/ 57151 w 21600"/>
                <a:gd name="T5" fmla="*/ 53976 h 21600"/>
                <a:gd name="T6" fmla="*/ 57151 w 21600"/>
                <a:gd name="T7" fmla="*/ 5397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0" y="0"/>
                  </a:moveTo>
                  <a:cubicBezTo>
                    <a:pt x="2025" y="0"/>
                    <a:pt x="2025" y="0"/>
                    <a:pt x="2025" y="0"/>
                  </a:cubicBezTo>
                  <a:cubicBezTo>
                    <a:pt x="675" y="0"/>
                    <a:pt x="0" y="1439"/>
                    <a:pt x="0" y="2879"/>
                  </a:cubicBezTo>
                  <a:cubicBezTo>
                    <a:pt x="0" y="16559"/>
                    <a:pt x="0" y="16559"/>
                    <a:pt x="0" y="16559"/>
                  </a:cubicBezTo>
                  <a:cubicBezTo>
                    <a:pt x="0" y="18000"/>
                    <a:pt x="675" y="19440"/>
                    <a:pt x="2025" y="19440"/>
                  </a:cubicBezTo>
                  <a:cubicBezTo>
                    <a:pt x="2025" y="19440"/>
                    <a:pt x="2700" y="19440"/>
                    <a:pt x="2700" y="19440"/>
                  </a:cubicBezTo>
                  <a:cubicBezTo>
                    <a:pt x="2700" y="19440"/>
                    <a:pt x="2700" y="19440"/>
                    <a:pt x="2700" y="19440"/>
                  </a:cubicBezTo>
                  <a:cubicBezTo>
                    <a:pt x="3375" y="19440"/>
                    <a:pt x="4725" y="19440"/>
                    <a:pt x="5400" y="19440"/>
                  </a:cubicBezTo>
                  <a:cubicBezTo>
                    <a:pt x="5400" y="19440"/>
                    <a:pt x="5400" y="19440"/>
                    <a:pt x="5400" y="19440"/>
                  </a:cubicBezTo>
                  <a:cubicBezTo>
                    <a:pt x="6075" y="19440"/>
                    <a:pt x="7425" y="20160"/>
                    <a:pt x="8100" y="20160"/>
                  </a:cubicBezTo>
                  <a:cubicBezTo>
                    <a:pt x="8100" y="20160"/>
                    <a:pt x="8775" y="20160"/>
                    <a:pt x="8775" y="20160"/>
                  </a:cubicBezTo>
                  <a:cubicBezTo>
                    <a:pt x="9450" y="20160"/>
                    <a:pt x="10125" y="20879"/>
                    <a:pt x="10800" y="20879"/>
                  </a:cubicBezTo>
                  <a:cubicBezTo>
                    <a:pt x="11475" y="20879"/>
                    <a:pt x="11475" y="20879"/>
                    <a:pt x="11475" y="20879"/>
                  </a:cubicBezTo>
                  <a:cubicBezTo>
                    <a:pt x="12150" y="20879"/>
                    <a:pt x="12150" y="20879"/>
                    <a:pt x="12150" y="20879"/>
                  </a:cubicBezTo>
                  <a:cubicBezTo>
                    <a:pt x="12150" y="20879"/>
                    <a:pt x="12825" y="20879"/>
                    <a:pt x="12825" y="20879"/>
                  </a:cubicBezTo>
                  <a:cubicBezTo>
                    <a:pt x="13500" y="21600"/>
                    <a:pt x="14175" y="21600"/>
                    <a:pt x="14175" y="21600"/>
                  </a:cubicBezTo>
                  <a:cubicBezTo>
                    <a:pt x="14850" y="21600"/>
                    <a:pt x="14850" y="21600"/>
                    <a:pt x="15525" y="21600"/>
                  </a:cubicBezTo>
                  <a:cubicBezTo>
                    <a:pt x="16200" y="21600"/>
                    <a:pt x="17550" y="20879"/>
                    <a:pt x="17550" y="20160"/>
                  </a:cubicBezTo>
                  <a:cubicBezTo>
                    <a:pt x="17550" y="20160"/>
                    <a:pt x="17550" y="19440"/>
                    <a:pt x="17550" y="19440"/>
                  </a:cubicBezTo>
                  <a:cubicBezTo>
                    <a:pt x="18225" y="18720"/>
                    <a:pt x="18225" y="18720"/>
                    <a:pt x="18225" y="18000"/>
                  </a:cubicBezTo>
                  <a:cubicBezTo>
                    <a:pt x="18225" y="18000"/>
                    <a:pt x="18225" y="18000"/>
                    <a:pt x="18225" y="18000"/>
                  </a:cubicBezTo>
                  <a:cubicBezTo>
                    <a:pt x="19575" y="14399"/>
                    <a:pt x="20250" y="10800"/>
                    <a:pt x="20925" y="7199"/>
                  </a:cubicBezTo>
                  <a:cubicBezTo>
                    <a:pt x="20925" y="7199"/>
                    <a:pt x="20925" y="7199"/>
                    <a:pt x="20925" y="7199"/>
                  </a:cubicBezTo>
                  <a:cubicBezTo>
                    <a:pt x="20925" y="6479"/>
                    <a:pt x="20925" y="5759"/>
                    <a:pt x="20925" y="5039"/>
                  </a:cubicBezTo>
                  <a:cubicBezTo>
                    <a:pt x="20925" y="5039"/>
                    <a:pt x="20925" y="5039"/>
                    <a:pt x="20925" y="4319"/>
                  </a:cubicBezTo>
                  <a:cubicBezTo>
                    <a:pt x="20925" y="4319"/>
                    <a:pt x="20925" y="3599"/>
                    <a:pt x="21600" y="3599"/>
                  </a:cubicBezTo>
                  <a:cubicBezTo>
                    <a:pt x="21600" y="2159"/>
                    <a:pt x="20925" y="1439"/>
                    <a:pt x="20250" y="1439"/>
                  </a:cubicBezTo>
                  <a:cubicBezTo>
                    <a:pt x="20250" y="719"/>
                    <a:pt x="19575" y="0"/>
                    <a:pt x="18900" y="0"/>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2" name="AutoShape 30"/>
            <p:cNvSpPr>
              <a:spLocks/>
            </p:cNvSpPr>
            <p:nvPr/>
          </p:nvSpPr>
          <p:spPr bwMode="auto">
            <a:xfrm>
              <a:off x="74512" y="199036"/>
              <a:ext cx="114147" cy="108276"/>
            </a:xfrm>
            <a:custGeom>
              <a:avLst/>
              <a:gdLst>
                <a:gd name="T0" fmla="*/ 57151 w 21600"/>
                <a:gd name="T1" fmla="*/ 53976 h 21600"/>
                <a:gd name="T2" fmla="*/ 57151 w 21600"/>
                <a:gd name="T3" fmla="*/ 53976 h 21600"/>
                <a:gd name="T4" fmla="*/ 57151 w 21600"/>
                <a:gd name="T5" fmla="*/ 53976 h 21600"/>
                <a:gd name="T6" fmla="*/ 57151 w 21600"/>
                <a:gd name="T7" fmla="*/ 5397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559"/>
                  </a:moveTo>
                  <a:cubicBezTo>
                    <a:pt x="21600" y="2879"/>
                    <a:pt x="21600" y="2879"/>
                    <a:pt x="21600" y="2879"/>
                  </a:cubicBezTo>
                  <a:cubicBezTo>
                    <a:pt x="21600" y="1439"/>
                    <a:pt x="20250" y="0"/>
                    <a:pt x="18900" y="0"/>
                  </a:cubicBezTo>
                  <a:cubicBezTo>
                    <a:pt x="2700" y="0"/>
                    <a:pt x="2700" y="0"/>
                    <a:pt x="2700" y="0"/>
                  </a:cubicBezTo>
                  <a:cubicBezTo>
                    <a:pt x="2025" y="0"/>
                    <a:pt x="675" y="719"/>
                    <a:pt x="675" y="1439"/>
                  </a:cubicBezTo>
                  <a:cubicBezTo>
                    <a:pt x="0" y="1439"/>
                    <a:pt x="0" y="2159"/>
                    <a:pt x="0" y="3599"/>
                  </a:cubicBezTo>
                  <a:cubicBezTo>
                    <a:pt x="0" y="3599"/>
                    <a:pt x="0" y="4319"/>
                    <a:pt x="0" y="4319"/>
                  </a:cubicBezTo>
                  <a:cubicBezTo>
                    <a:pt x="0" y="4319"/>
                    <a:pt x="0" y="5039"/>
                    <a:pt x="0" y="5039"/>
                  </a:cubicBezTo>
                  <a:cubicBezTo>
                    <a:pt x="0" y="5759"/>
                    <a:pt x="0" y="6479"/>
                    <a:pt x="0" y="7199"/>
                  </a:cubicBezTo>
                  <a:cubicBezTo>
                    <a:pt x="0" y="7199"/>
                    <a:pt x="0" y="7199"/>
                    <a:pt x="0" y="7199"/>
                  </a:cubicBezTo>
                  <a:cubicBezTo>
                    <a:pt x="675" y="10800"/>
                    <a:pt x="1350" y="14399"/>
                    <a:pt x="2700" y="18000"/>
                  </a:cubicBezTo>
                  <a:cubicBezTo>
                    <a:pt x="2700" y="18000"/>
                    <a:pt x="2700" y="18000"/>
                    <a:pt x="2700" y="18000"/>
                  </a:cubicBezTo>
                  <a:cubicBezTo>
                    <a:pt x="2700" y="18720"/>
                    <a:pt x="3375" y="18720"/>
                    <a:pt x="3375" y="19440"/>
                  </a:cubicBezTo>
                  <a:cubicBezTo>
                    <a:pt x="3375" y="19440"/>
                    <a:pt x="3375" y="20160"/>
                    <a:pt x="3375" y="20160"/>
                  </a:cubicBezTo>
                  <a:cubicBezTo>
                    <a:pt x="4050" y="20879"/>
                    <a:pt x="4725" y="21600"/>
                    <a:pt x="6075" y="21600"/>
                  </a:cubicBezTo>
                  <a:cubicBezTo>
                    <a:pt x="6075" y="21600"/>
                    <a:pt x="6075" y="21600"/>
                    <a:pt x="6075" y="21600"/>
                  </a:cubicBezTo>
                  <a:cubicBezTo>
                    <a:pt x="6075" y="21600"/>
                    <a:pt x="6075" y="21600"/>
                    <a:pt x="6750" y="21600"/>
                  </a:cubicBezTo>
                  <a:cubicBezTo>
                    <a:pt x="7425" y="21600"/>
                    <a:pt x="8100" y="21600"/>
                    <a:pt x="8100" y="20879"/>
                  </a:cubicBezTo>
                  <a:cubicBezTo>
                    <a:pt x="8775" y="20879"/>
                    <a:pt x="8775" y="20879"/>
                    <a:pt x="8775" y="20879"/>
                  </a:cubicBezTo>
                  <a:cubicBezTo>
                    <a:pt x="8775" y="20879"/>
                    <a:pt x="8775" y="20879"/>
                    <a:pt x="9450" y="20879"/>
                  </a:cubicBezTo>
                  <a:cubicBezTo>
                    <a:pt x="9450" y="20879"/>
                    <a:pt x="10125" y="20879"/>
                    <a:pt x="10125" y="20879"/>
                  </a:cubicBezTo>
                  <a:cubicBezTo>
                    <a:pt x="10800" y="20879"/>
                    <a:pt x="11475" y="20160"/>
                    <a:pt x="12150" y="20160"/>
                  </a:cubicBezTo>
                  <a:cubicBezTo>
                    <a:pt x="12150" y="20160"/>
                    <a:pt x="12825" y="20160"/>
                    <a:pt x="12825" y="20160"/>
                  </a:cubicBezTo>
                  <a:cubicBezTo>
                    <a:pt x="14175" y="20160"/>
                    <a:pt x="14850" y="19440"/>
                    <a:pt x="15525" y="19440"/>
                  </a:cubicBezTo>
                  <a:cubicBezTo>
                    <a:pt x="15525" y="19440"/>
                    <a:pt x="15525" y="19440"/>
                    <a:pt x="15525" y="19440"/>
                  </a:cubicBezTo>
                  <a:cubicBezTo>
                    <a:pt x="16875" y="19440"/>
                    <a:pt x="17550" y="19440"/>
                    <a:pt x="18225" y="19440"/>
                  </a:cubicBezTo>
                  <a:cubicBezTo>
                    <a:pt x="18225" y="19440"/>
                    <a:pt x="18225" y="19440"/>
                    <a:pt x="18225" y="19440"/>
                  </a:cubicBezTo>
                  <a:cubicBezTo>
                    <a:pt x="18900" y="19440"/>
                    <a:pt x="18900" y="19440"/>
                    <a:pt x="18900" y="19440"/>
                  </a:cubicBezTo>
                  <a:cubicBezTo>
                    <a:pt x="20250" y="19440"/>
                    <a:pt x="21600" y="18000"/>
                    <a:pt x="21600" y="16559"/>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3" name="AutoShape 31"/>
            <p:cNvSpPr>
              <a:spLocks/>
            </p:cNvSpPr>
            <p:nvPr/>
          </p:nvSpPr>
          <p:spPr bwMode="auto">
            <a:xfrm>
              <a:off x="112561" y="313681"/>
              <a:ext cx="76098" cy="71654"/>
            </a:xfrm>
            <a:custGeom>
              <a:avLst/>
              <a:gdLst>
                <a:gd name="T0" fmla="*/ 38101 w 21600"/>
                <a:gd name="T1" fmla="*/ 35720 h 21600"/>
                <a:gd name="T2" fmla="*/ 38101 w 21600"/>
                <a:gd name="T3" fmla="*/ 35720 h 21600"/>
                <a:gd name="T4" fmla="*/ 38101 w 21600"/>
                <a:gd name="T5" fmla="*/ 35720 h 21600"/>
                <a:gd name="T6" fmla="*/ 38101 w 21600"/>
                <a:gd name="T7" fmla="*/ 357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542" y="20520"/>
                  </a:moveTo>
                  <a:cubicBezTo>
                    <a:pt x="20571" y="19440"/>
                    <a:pt x="21600" y="18360"/>
                    <a:pt x="21600" y="17280"/>
                  </a:cubicBezTo>
                  <a:cubicBezTo>
                    <a:pt x="21600" y="4320"/>
                    <a:pt x="21600" y="4320"/>
                    <a:pt x="21600" y="4320"/>
                  </a:cubicBezTo>
                  <a:cubicBezTo>
                    <a:pt x="21600" y="3240"/>
                    <a:pt x="20571" y="1080"/>
                    <a:pt x="19542" y="1080"/>
                  </a:cubicBezTo>
                  <a:cubicBezTo>
                    <a:pt x="19542" y="0"/>
                    <a:pt x="18514" y="0"/>
                    <a:pt x="17485" y="0"/>
                  </a:cubicBezTo>
                  <a:cubicBezTo>
                    <a:pt x="15428" y="0"/>
                    <a:pt x="14399" y="0"/>
                    <a:pt x="13371" y="0"/>
                  </a:cubicBezTo>
                  <a:cubicBezTo>
                    <a:pt x="13371" y="0"/>
                    <a:pt x="13371" y="0"/>
                    <a:pt x="13371" y="0"/>
                  </a:cubicBezTo>
                  <a:cubicBezTo>
                    <a:pt x="12342" y="0"/>
                    <a:pt x="10285" y="0"/>
                    <a:pt x="9257" y="1080"/>
                  </a:cubicBezTo>
                  <a:cubicBezTo>
                    <a:pt x="9257" y="1080"/>
                    <a:pt x="8228" y="1080"/>
                    <a:pt x="8228" y="1080"/>
                  </a:cubicBezTo>
                  <a:cubicBezTo>
                    <a:pt x="7199" y="1080"/>
                    <a:pt x="6171" y="1080"/>
                    <a:pt x="5142" y="1080"/>
                  </a:cubicBezTo>
                  <a:cubicBezTo>
                    <a:pt x="5142" y="1080"/>
                    <a:pt x="4114" y="2160"/>
                    <a:pt x="4114" y="2160"/>
                  </a:cubicBezTo>
                  <a:cubicBezTo>
                    <a:pt x="4114" y="2160"/>
                    <a:pt x="3085" y="2160"/>
                    <a:pt x="3085" y="2160"/>
                  </a:cubicBezTo>
                  <a:cubicBezTo>
                    <a:pt x="2057" y="2160"/>
                    <a:pt x="1028" y="3240"/>
                    <a:pt x="0" y="4320"/>
                  </a:cubicBezTo>
                  <a:cubicBezTo>
                    <a:pt x="0" y="6480"/>
                    <a:pt x="0" y="7560"/>
                    <a:pt x="1028" y="8640"/>
                  </a:cubicBezTo>
                  <a:cubicBezTo>
                    <a:pt x="1028" y="8640"/>
                    <a:pt x="1028" y="8640"/>
                    <a:pt x="1028" y="8640"/>
                  </a:cubicBezTo>
                  <a:cubicBezTo>
                    <a:pt x="1028" y="9720"/>
                    <a:pt x="2057" y="9720"/>
                    <a:pt x="2057" y="10800"/>
                  </a:cubicBezTo>
                  <a:cubicBezTo>
                    <a:pt x="2057" y="10800"/>
                    <a:pt x="2057" y="10800"/>
                    <a:pt x="3085" y="10800"/>
                  </a:cubicBezTo>
                  <a:cubicBezTo>
                    <a:pt x="3085" y="11880"/>
                    <a:pt x="4114" y="11880"/>
                    <a:pt x="4114" y="12960"/>
                  </a:cubicBezTo>
                  <a:cubicBezTo>
                    <a:pt x="4114" y="12960"/>
                    <a:pt x="5142" y="12960"/>
                    <a:pt x="5142" y="14040"/>
                  </a:cubicBezTo>
                  <a:cubicBezTo>
                    <a:pt x="5142" y="14040"/>
                    <a:pt x="5142" y="14040"/>
                    <a:pt x="6171" y="15120"/>
                  </a:cubicBezTo>
                  <a:cubicBezTo>
                    <a:pt x="6171" y="15120"/>
                    <a:pt x="6171" y="15120"/>
                    <a:pt x="7199" y="15120"/>
                  </a:cubicBezTo>
                  <a:cubicBezTo>
                    <a:pt x="7199" y="16199"/>
                    <a:pt x="7199" y="16199"/>
                    <a:pt x="7199" y="16199"/>
                  </a:cubicBezTo>
                  <a:cubicBezTo>
                    <a:pt x="8228" y="16199"/>
                    <a:pt x="8228" y="16199"/>
                    <a:pt x="9257" y="17280"/>
                  </a:cubicBezTo>
                  <a:cubicBezTo>
                    <a:pt x="9257" y="17280"/>
                    <a:pt x="9257" y="17280"/>
                    <a:pt x="9257" y="17280"/>
                  </a:cubicBezTo>
                  <a:cubicBezTo>
                    <a:pt x="10285" y="17280"/>
                    <a:pt x="10285" y="18360"/>
                    <a:pt x="10285" y="18360"/>
                  </a:cubicBezTo>
                  <a:cubicBezTo>
                    <a:pt x="11314" y="18360"/>
                    <a:pt x="11314" y="18360"/>
                    <a:pt x="11314" y="18360"/>
                  </a:cubicBezTo>
                  <a:cubicBezTo>
                    <a:pt x="11314" y="19440"/>
                    <a:pt x="12342" y="19440"/>
                    <a:pt x="12342" y="19440"/>
                  </a:cubicBezTo>
                  <a:cubicBezTo>
                    <a:pt x="12342" y="19440"/>
                    <a:pt x="12342" y="19440"/>
                    <a:pt x="13371" y="19440"/>
                  </a:cubicBezTo>
                  <a:cubicBezTo>
                    <a:pt x="13371" y="19440"/>
                    <a:pt x="14399" y="20520"/>
                    <a:pt x="14399" y="20520"/>
                  </a:cubicBezTo>
                  <a:cubicBezTo>
                    <a:pt x="14399" y="20520"/>
                    <a:pt x="14399" y="20520"/>
                    <a:pt x="14399" y="20520"/>
                  </a:cubicBezTo>
                  <a:cubicBezTo>
                    <a:pt x="15428" y="20520"/>
                    <a:pt x="15428" y="20520"/>
                    <a:pt x="16457" y="21599"/>
                  </a:cubicBezTo>
                  <a:cubicBezTo>
                    <a:pt x="17485" y="21599"/>
                    <a:pt x="18514" y="21599"/>
                    <a:pt x="19542" y="20520"/>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4" name="AutoShape 32"/>
            <p:cNvSpPr>
              <a:spLocks/>
            </p:cNvSpPr>
            <p:nvPr/>
          </p:nvSpPr>
          <p:spPr bwMode="auto">
            <a:xfrm>
              <a:off x="206099" y="313681"/>
              <a:ext cx="71341" cy="71654"/>
            </a:xfrm>
            <a:custGeom>
              <a:avLst/>
              <a:gdLst>
                <a:gd name="T0" fmla="*/ 35720 w 21600"/>
                <a:gd name="T1" fmla="*/ 35720 h 21600"/>
                <a:gd name="T2" fmla="*/ 35720 w 21600"/>
                <a:gd name="T3" fmla="*/ 35720 h 21600"/>
                <a:gd name="T4" fmla="*/ 35720 w 21600"/>
                <a:gd name="T5" fmla="*/ 35720 h 21600"/>
                <a:gd name="T6" fmla="*/ 35720 w 21600"/>
                <a:gd name="T7" fmla="*/ 357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4320"/>
                  </a:moveTo>
                  <a:cubicBezTo>
                    <a:pt x="20520" y="3240"/>
                    <a:pt x="19440" y="2160"/>
                    <a:pt x="18360" y="2160"/>
                  </a:cubicBezTo>
                  <a:cubicBezTo>
                    <a:pt x="18360" y="2160"/>
                    <a:pt x="18360" y="2160"/>
                    <a:pt x="17280" y="2160"/>
                  </a:cubicBezTo>
                  <a:cubicBezTo>
                    <a:pt x="17280" y="2160"/>
                    <a:pt x="17280" y="2160"/>
                    <a:pt x="16199" y="1080"/>
                  </a:cubicBezTo>
                  <a:cubicBezTo>
                    <a:pt x="15120" y="1080"/>
                    <a:pt x="14040" y="1080"/>
                    <a:pt x="12960" y="1080"/>
                  </a:cubicBezTo>
                  <a:cubicBezTo>
                    <a:pt x="12960" y="1080"/>
                    <a:pt x="12960" y="1080"/>
                    <a:pt x="11880" y="1080"/>
                  </a:cubicBezTo>
                  <a:cubicBezTo>
                    <a:pt x="10800" y="0"/>
                    <a:pt x="9720" y="0"/>
                    <a:pt x="8640" y="0"/>
                  </a:cubicBezTo>
                  <a:cubicBezTo>
                    <a:pt x="7560" y="0"/>
                    <a:pt x="7560" y="0"/>
                    <a:pt x="7560" y="0"/>
                  </a:cubicBezTo>
                  <a:cubicBezTo>
                    <a:pt x="6480" y="0"/>
                    <a:pt x="5400" y="0"/>
                    <a:pt x="3240" y="0"/>
                  </a:cubicBezTo>
                  <a:cubicBezTo>
                    <a:pt x="2160" y="0"/>
                    <a:pt x="2160" y="0"/>
                    <a:pt x="1080" y="1080"/>
                  </a:cubicBezTo>
                  <a:cubicBezTo>
                    <a:pt x="0" y="1080"/>
                    <a:pt x="0" y="3240"/>
                    <a:pt x="0" y="4320"/>
                  </a:cubicBezTo>
                  <a:cubicBezTo>
                    <a:pt x="0" y="17280"/>
                    <a:pt x="0" y="17280"/>
                    <a:pt x="0" y="17280"/>
                  </a:cubicBezTo>
                  <a:cubicBezTo>
                    <a:pt x="0" y="18360"/>
                    <a:pt x="0" y="19440"/>
                    <a:pt x="1080" y="20520"/>
                  </a:cubicBezTo>
                  <a:cubicBezTo>
                    <a:pt x="2160" y="21599"/>
                    <a:pt x="3240" y="21599"/>
                    <a:pt x="5400" y="21599"/>
                  </a:cubicBezTo>
                  <a:cubicBezTo>
                    <a:pt x="5400" y="20520"/>
                    <a:pt x="6480" y="20520"/>
                    <a:pt x="6480" y="20520"/>
                  </a:cubicBezTo>
                  <a:cubicBezTo>
                    <a:pt x="6480" y="20520"/>
                    <a:pt x="6480" y="20520"/>
                    <a:pt x="6480" y="20520"/>
                  </a:cubicBezTo>
                  <a:cubicBezTo>
                    <a:pt x="7560" y="20520"/>
                    <a:pt x="7560" y="19440"/>
                    <a:pt x="8640" y="19440"/>
                  </a:cubicBezTo>
                  <a:cubicBezTo>
                    <a:pt x="8640" y="19440"/>
                    <a:pt x="8640" y="19440"/>
                    <a:pt x="8640" y="19440"/>
                  </a:cubicBezTo>
                  <a:cubicBezTo>
                    <a:pt x="8640" y="19440"/>
                    <a:pt x="9720" y="19440"/>
                    <a:pt x="9720" y="18360"/>
                  </a:cubicBezTo>
                  <a:cubicBezTo>
                    <a:pt x="10800" y="18360"/>
                    <a:pt x="10800" y="18360"/>
                    <a:pt x="10800" y="18360"/>
                  </a:cubicBezTo>
                  <a:cubicBezTo>
                    <a:pt x="10800" y="18360"/>
                    <a:pt x="11880" y="17280"/>
                    <a:pt x="11880" y="17280"/>
                  </a:cubicBezTo>
                  <a:cubicBezTo>
                    <a:pt x="11880" y="17280"/>
                    <a:pt x="11880" y="17280"/>
                    <a:pt x="12960" y="17280"/>
                  </a:cubicBezTo>
                  <a:cubicBezTo>
                    <a:pt x="12960" y="16199"/>
                    <a:pt x="12960" y="16199"/>
                    <a:pt x="14040" y="16199"/>
                  </a:cubicBezTo>
                  <a:cubicBezTo>
                    <a:pt x="14040" y="16199"/>
                    <a:pt x="14040" y="16199"/>
                    <a:pt x="15120" y="15120"/>
                  </a:cubicBezTo>
                  <a:cubicBezTo>
                    <a:pt x="15120" y="15120"/>
                    <a:pt x="15120" y="15120"/>
                    <a:pt x="15120" y="15120"/>
                  </a:cubicBezTo>
                  <a:cubicBezTo>
                    <a:pt x="16199" y="14040"/>
                    <a:pt x="16199" y="14040"/>
                    <a:pt x="16199" y="14040"/>
                  </a:cubicBezTo>
                  <a:cubicBezTo>
                    <a:pt x="17280" y="12960"/>
                    <a:pt x="17280" y="12960"/>
                    <a:pt x="17280" y="12960"/>
                  </a:cubicBezTo>
                  <a:cubicBezTo>
                    <a:pt x="18360" y="11880"/>
                    <a:pt x="18360" y="11880"/>
                    <a:pt x="19440" y="10800"/>
                  </a:cubicBezTo>
                  <a:cubicBezTo>
                    <a:pt x="19440" y="10800"/>
                    <a:pt x="19440" y="10800"/>
                    <a:pt x="19440" y="10800"/>
                  </a:cubicBezTo>
                  <a:cubicBezTo>
                    <a:pt x="19440" y="9720"/>
                    <a:pt x="20520" y="9720"/>
                    <a:pt x="20520" y="8640"/>
                  </a:cubicBezTo>
                  <a:cubicBezTo>
                    <a:pt x="20520" y="8640"/>
                    <a:pt x="20520" y="8640"/>
                    <a:pt x="20520" y="8640"/>
                  </a:cubicBezTo>
                  <a:cubicBezTo>
                    <a:pt x="21599" y="7560"/>
                    <a:pt x="21599" y="6480"/>
                    <a:pt x="21599" y="4320"/>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5" name="AutoShape 33"/>
            <p:cNvSpPr>
              <a:spLocks/>
            </p:cNvSpPr>
            <p:nvPr/>
          </p:nvSpPr>
          <p:spPr bwMode="auto">
            <a:xfrm>
              <a:off x="313904" y="60507"/>
              <a:ext cx="77683" cy="124199"/>
            </a:xfrm>
            <a:custGeom>
              <a:avLst/>
              <a:gdLst>
                <a:gd name="T0" fmla="*/ 38590 w 21003"/>
                <a:gd name="T1" fmla="*/ 62707 h 21600"/>
                <a:gd name="T2" fmla="*/ 38590 w 21003"/>
                <a:gd name="T3" fmla="*/ 62707 h 21600"/>
                <a:gd name="T4" fmla="*/ 38590 w 21003"/>
                <a:gd name="T5" fmla="*/ 62707 h 21600"/>
                <a:gd name="T6" fmla="*/ 38590 w 21003"/>
                <a:gd name="T7" fmla="*/ 6270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03" h="21600">
                  <a:moveTo>
                    <a:pt x="5293" y="19131"/>
                  </a:moveTo>
                  <a:cubicBezTo>
                    <a:pt x="5293" y="19131"/>
                    <a:pt x="5293" y="19131"/>
                    <a:pt x="5293" y="18514"/>
                  </a:cubicBezTo>
                  <a:cubicBezTo>
                    <a:pt x="5293" y="18514"/>
                    <a:pt x="5293" y="18514"/>
                    <a:pt x="5293" y="18514"/>
                  </a:cubicBezTo>
                  <a:cubicBezTo>
                    <a:pt x="5293" y="18514"/>
                    <a:pt x="5293" y="17897"/>
                    <a:pt x="5293" y="17897"/>
                  </a:cubicBezTo>
                  <a:cubicBezTo>
                    <a:pt x="5293" y="17280"/>
                    <a:pt x="5293" y="17280"/>
                    <a:pt x="5293" y="16662"/>
                  </a:cubicBezTo>
                  <a:cubicBezTo>
                    <a:pt x="5293" y="16662"/>
                    <a:pt x="5293" y="16045"/>
                    <a:pt x="5293" y="16045"/>
                  </a:cubicBezTo>
                  <a:cubicBezTo>
                    <a:pt x="5293" y="15428"/>
                    <a:pt x="5293" y="15428"/>
                    <a:pt x="5293" y="14811"/>
                  </a:cubicBezTo>
                  <a:cubicBezTo>
                    <a:pt x="5293" y="14811"/>
                    <a:pt x="4312" y="14194"/>
                    <a:pt x="4312" y="14194"/>
                  </a:cubicBezTo>
                  <a:cubicBezTo>
                    <a:pt x="4312" y="13577"/>
                    <a:pt x="4312" y="12960"/>
                    <a:pt x="4312" y="12960"/>
                  </a:cubicBezTo>
                  <a:cubicBezTo>
                    <a:pt x="4312" y="12342"/>
                    <a:pt x="4312" y="12342"/>
                    <a:pt x="4312" y="11725"/>
                  </a:cubicBezTo>
                  <a:cubicBezTo>
                    <a:pt x="4312" y="11725"/>
                    <a:pt x="4312" y="11108"/>
                    <a:pt x="3330" y="11108"/>
                  </a:cubicBezTo>
                  <a:cubicBezTo>
                    <a:pt x="3330" y="10491"/>
                    <a:pt x="3330" y="10491"/>
                    <a:pt x="3330" y="9874"/>
                  </a:cubicBezTo>
                  <a:cubicBezTo>
                    <a:pt x="3330" y="9874"/>
                    <a:pt x="3330" y="9257"/>
                    <a:pt x="3330" y="9257"/>
                  </a:cubicBezTo>
                  <a:cubicBezTo>
                    <a:pt x="3330" y="8640"/>
                    <a:pt x="2348" y="8640"/>
                    <a:pt x="2348" y="8022"/>
                  </a:cubicBezTo>
                  <a:cubicBezTo>
                    <a:pt x="2348" y="8022"/>
                    <a:pt x="2348" y="7405"/>
                    <a:pt x="2348" y="7405"/>
                  </a:cubicBezTo>
                  <a:cubicBezTo>
                    <a:pt x="2348" y="6788"/>
                    <a:pt x="1366" y="6788"/>
                    <a:pt x="1366" y="6171"/>
                  </a:cubicBezTo>
                  <a:cubicBezTo>
                    <a:pt x="1366" y="6171"/>
                    <a:pt x="1366" y="5554"/>
                    <a:pt x="1366" y="5554"/>
                  </a:cubicBezTo>
                  <a:cubicBezTo>
                    <a:pt x="1366" y="4937"/>
                    <a:pt x="384" y="4937"/>
                    <a:pt x="384" y="4320"/>
                  </a:cubicBezTo>
                  <a:cubicBezTo>
                    <a:pt x="384" y="4320"/>
                    <a:pt x="384" y="3702"/>
                    <a:pt x="384" y="3702"/>
                  </a:cubicBezTo>
                  <a:cubicBezTo>
                    <a:pt x="-597" y="2468"/>
                    <a:pt x="384" y="1234"/>
                    <a:pt x="2348" y="617"/>
                  </a:cubicBezTo>
                  <a:cubicBezTo>
                    <a:pt x="2348" y="617"/>
                    <a:pt x="2348" y="0"/>
                    <a:pt x="3330" y="0"/>
                  </a:cubicBezTo>
                  <a:cubicBezTo>
                    <a:pt x="3330" y="0"/>
                    <a:pt x="4312" y="0"/>
                    <a:pt x="4312" y="0"/>
                  </a:cubicBezTo>
                  <a:cubicBezTo>
                    <a:pt x="6275" y="0"/>
                    <a:pt x="7257" y="0"/>
                    <a:pt x="7257" y="617"/>
                  </a:cubicBezTo>
                  <a:cubicBezTo>
                    <a:pt x="15112" y="5554"/>
                    <a:pt x="19039" y="12342"/>
                    <a:pt x="21002" y="18514"/>
                  </a:cubicBezTo>
                  <a:cubicBezTo>
                    <a:pt x="21002" y="19748"/>
                    <a:pt x="20021" y="20365"/>
                    <a:pt x="20021" y="20982"/>
                  </a:cubicBezTo>
                  <a:cubicBezTo>
                    <a:pt x="19039" y="20982"/>
                    <a:pt x="18057" y="21599"/>
                    <a:pt x="17075" y="21599"/>
                  </a:cubicBezTo>
                  <a:cubicBezTo>
                    <a:pt x="9221" y="21599"/>
                    <a:pt x="9221" y="21599"/>
                    <a:pt x="9221" y="21599"/>
                  </a:cubicBezTo>
                  <a:cubicBezTo>
                    <a:pt x="7257" y="21599"/>
                    <a:pt x="6275" y="20365"/>
                    <a:pt x="5293" y="19131"/>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6" name="AutoShape 34"/>
            <p:cNvSpPr>
              <a:spLocks/>
            </p:cNvSpPr>
            <p:nvPr/>
          </p:nvSpPr>
          <p:spPr bwMode="auto">
            <a:xfrm>
              <a:off x="0" y="57323"/>
              <a:ext cx="77683" cy="127383"/>
            </a:xfrm>
            <a:custGeom>
              <a:avLst/>
              <a:gdLst>
                <a:gd name="T0" fmla="*/ 38629 w 21025"/>
                <a:gd name="T1" fmla="*/ 66141 h 21249"/>
                <a:gd name="T2" fmla="*/ 38629 w 21025"/>
                <a:gd name="T3" fmla="*/ 66141 h 21249"/>
                <a:gd name="T4" fmla="*/ 38629 w 21025"/>
                <a:gd name="T5" fmla="*/ 66141 h 21249"/>
                <a:gd name="T6" fmla="*/ 38629 w 21025"/>
                <a:gd name="T7" fmla="*/ 66141 h 212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25" h="21249">
                  <a:moveTo>
                    <a:pt x="19061" y="6248"/>
                  </a:moveTo>
                  <a:cubicBezTo>
                    <a:pt x="19061" y="6248"/>
                    <a:pt x="19061" y="6848"/>
                    <a:pt x="18079" y="7448"/>
                  </a:cubicBezTo>
                  <a:cubicBezTo>
                    <a:pt x="18079" y="7448"/>
                    <a:pt x="18079" y="7448"/>
                    <a:pt x="18079" y="8048"/>
                  </a:cubicBezTo>
                  <a:cubicBezTo>
                    <a:pt x="18079" y="8048"/>
                    <a:pt x="18079" y="8648"/>
                    <a:pt x="18079" y="9248"/>
                  </a:cubicBezTo>
                  <a:cubicBezTo>
                    <a:pt x="17097" y="9248"/>
                    <a:pt x="17097" y="9848"/>
                    <a:pt x="17097" y="9848"/>
                  </a:cubicBezTo>
                  <a:cubicBezTo>
                    <a:pt x="17097" y="10449"/>
                    <a:pt x="17097" y="10449"/>
                    <a:pt x="17097" y="11048"/>
                  </a:cubicBezTo>
                  <a:cubicBezTo>
                    <a:pt x="17097" y="11048"/>
                    <a:pt x="17097" y="11648"/>
                    <a:pt x="16115" y="11648"/>
                  </a:cubicBezTo>
                  <a:cubicBezTo>
                    <a:pt x="16115" y="12248"/>
                    <a:pt x="16115" y="12248"/>
                    <a:pt x="16115" y="12849"/>
                  </a:cubicBezTo>
                  <a:cubicBezTo>
                    <a:pt x="16115" y="12849"/>
                    <a:pt x="16115" y="13448"/>
                    <a:pt x="16115" y="14048"/>
                  </a:cubicBezTo>
                  <a:cubicBezTo>
                    <a:pt x="16115" y="14048"/>
                    <a:pt x="16115" y="14648"/>
                    <a:pt x="16115" y="14648"/>
                  </a:cubicBezTo>
                  <a:cubicBezTo>
                    <a:pt x="16115" y="15249"/>
                    <a:pt x="15134" y="15249"/>
                    <a:pt x="15134" y="15849"/>
                  </a:cubicBezTo>
                  <a:cubicBezTo>
                    <a:pt x="15134" y="15849"/>
                    <a:pt x="15134" y="16448"/>
                    <a:pt x="15134" y="16448"/>
                  </a:cubicBezTo>
                  <a:cubicBezTo>
                    <a:pt x="15134" y="17049"/>
                    <a:pt x="15134" y="17049"/>
                    <a:pt x="15134" y="17648"/>
                  </a:cubicBezTo>
                  <a:cubicBezTo>
                    <a:pt x="15134" y="17648"/>
                    <a:pt x="15134" y="18248"/>
                    <a:pt x="15134" y="18248"/>
                  </a:cubicBezTo>
                  <a:cubicBezTo>
                    <a:pt x="15134" y="18248"/>
                    <a:pt x="15134" y="18248"/>
                    <a:pt x="15134" y="18248"/>
                  </a:cubicBezTo>
                  <a:cubicBezTo>
                    <a:pt x="15134" y="18848"/>
                    <a:pt x="15134" y="18848"/>
                    <a:pt x="15134" y="18848"/>
                  </a:cubicBezTo>
                  <a:cubicBezTo>
                    <a:pt x="15134" y="20049"/>
                    <a:pt x="13170" y="21249"/>
                    <a:pt x="11206" y="21249"/>
                  </a:cubicBezTo>
                  <a:cubicBezTo>
                    <a:pt x="4334" y="21249"/>
                    <a:pt x="4334" y="21249"/>
                    <a:pt x="4334" y="21249"/>
                  </a:cubicBezTo>
                  <a:cubicBezTo>
                    <a:pt x="2370" y="21249"/>
                    <a:pt x="1388" y="20649"/>
                    <a:pt x="1388" y="20649"/>
                  </a:cubicBezTo>
                  <a:cubicBezTo>
                    <a:pt x="406" y="20049"/>
                    <a:pt x="-575" y="19448"/>
                    <a:pt x="406" y="18248"/>
                  </a:cubicBezTo>
                  <a:cubicBezTo>
                    <a:pt x="1388" y="12248"/>
                    <a:pt x="6297" y="5648"/>
                    <a:pt x="13170" y="848"/>
                  </a:cubicBezTo>
                  <a:cubicBezTo>
                    <a:pt x="14152" y="248"/>
                    <a:pt x="16115" y="-351"/>
                    <a:pt x="18079" y="248"/>
                  </a:cubicBezTo>
                  <a:cubicBezTo>
                    <a:pt x="18079" y="248"/>
                    <a:pt x="18079" y="848"/>
                    <a:pt x="19061" y="848"/>
                  </a:cubicBezTo>
                  <a:cubicBezTo>
                    <a:pt x="20043" y="1448"/>
                    <a:pt x="21024" y="2648"/>
                    <a:pt x="21024" y="3848"/>
                  </a:cubicBezTo>
                  <a:cubicBezTo>
                    <a:pt x="20043" y="3848"/>
                    <a:pt x="20043" y="3848"/>
                    <a:pt x="20043" y="4448"/>
                  </a:cubicBezTo>
                  <a:cubicBezTo>
                    <a:pt x="20043" y="4448"/>
                    <a:pt x="20043" y="5048"/>
                    <a:pt x="19061" y="5648"/>
                  </a:cubicBezTo>
                  <a:cubicBezTo>
                    <a:pt x="19061" y="5648"/>
                    <a:pt x="19061" y="5648"/>
                    <a:pt x="19061" y="6248"/>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7" name="AutoShape 35"/>
            <p:cNvSpPr>
              <a:spLocks/>
            </p:cNvSpPr>
            <p:nvPr/>
          </p:nvSpPr>
          <p:spPr bwMode="auto">
            <a:xfrm>
              <a:off x="206099" y="78022"/>
              <a:ext cx="114147" cy="106684"/>
            </a:xfrm>
            <a:custGeom>
              <a:avLst/>
              <a:gdLst>
                <a:gd name="T0" fmla="*/ 57151 w 21600"/>
                <a:gd name="T1" fmla="*/ 53976 h 21600"/>
                <a:gd name="T2" fmla="*/ 57151 w 21600"/>
                <a:gd name="T3" fmla="*/ 53976 h 21600"/>
                <a:gd name="T4" fmla="*/ 57151 w 21600"/>
                <a:gd name="T5" fmla="*/ 53976 h 21600"/>
                <a:gd name="T6" fmla="*/ 57151 w 21600"/>
                <a:gd name="T7" fmla="*/ 5397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0" y="21600"/>
                  </a:moveTo>
                  <a:cubicBezTo>
                    <a:pt x="2025" y="21600"/>
                    <a:pt x="2025" y="21600"/>
                    <a:pt x="2025" y="21600"/>
                  </a:cubicBezTo>
                  <a:cubicBezTo>
                    <a:pt x="675" y="21600"/>
                    <a:pt x="0" y="20160"/>
                    <a:pt x="0" y="18720"/>
                  </a:cubicBezTo>
                  <a:cubicBezTo>
                    <a:pt x="0" y="5039"/>
                    <a:pt x="0" y="5039"/>
                    <a:pt x="0" y="5039"/>
                  </a:cubicBezTo>
                  <a:cubicBezTo>
                    <a:pt x="0" y="3599"/>
                    <a:pt x="675" y="2879"/>
                    <a:pt x="2025" y="2159"/>
                  </a:cubicBezTo>
                  <a:cubicBezTo>
                    <a:pt x="2025" y="2159"/>
                    <a:pt x="2700" y="2159"/>
                    <a:pt x="2700" y="2159"/>
                  </a:cubicBezTo>
                  <a:cubicBezTo>
                    <a:pt x="2700" y="2159"/>
                    <a:pt x="2700" y="2159"/>
                    <a:pt x="2700" y="2159"/>
                  </a:cubicBezTo>
                  <a:cubicBezTo>
                    <a:pt x="3375" y="2159"/>
                    <a:pt x="4725" y="2159"/>
                    <a:pt x="5400" y="2159"/>
                  </a:cubicBezTo>
                  <a:cubicBezTo>
                    <a:pt x="5400" y="2159"/>
                    <a:pt x="5400" y="2159"/>
                    <a:pt x="5400" y="2159"/>
                  </a:cubicBezTo>
                  <a:cubicBezTo>
                    <a:pt x="6075" y="2159"/>
                    <a:pt x="7425" y="2159"/>
                    <a:pt x="8100" y="1439"/>
                  </a:cubicBezTo>
                  <a:cubicBezTo>
                    <a:pt x="8100" y="1439"/>
                    <a:pt x="8775" y="1439"/>
                    <a:pt x="8775" y="1439"/>
                  </a:cubicBezTo>
                  <a:cubicBezTo>
                    <a:pt x="9450" y="1439"/>
                    <a:pt x="10125" y="1439"/>
                    <a:pt x="10800" y="1439"/>
                  </a:cubicBezTo>
                  <a:cubicBezTo>
                    <a:pt x="11475" y="719"/>
                    <a:pt x="11475" y="719"/>
                    <a:pt x="11475" y="719"/>
                  </a:cubicBezTo>
                  <a:cubicBezTo>
                    <a:pt x="12150" y="719"/>
                    <a:pt x="12150" y="719"/>
                    <a:pt x="12150" y="719"/>
                  </a:cubicBezTo>
                  <a:cubicBezTo>
                    <a:pt x="12150" y="719"/>
                    <a:pt x="12825" y="719"/>
                    <a:pt x="12825" y="719"/>
                  </a:cubicBezTo>
                  <a:cubicBezTo>
                    <a:pt x="13500" y="719"/>
                    <a:pt x="14175" y="0"/>
                    <a:pt x="14175" y="0"/>
                  </a:cubicBezTo>
                  <a:cubicBezTo>
                    <a:pt x="14850" y="0"/>
                    <a:pt x="14850" y="0"/>
                    <a:pt x="15525" y="0"/>
                  </a:cubicBezTo>
                  <a:cubicBezTo>
                    <a:pt x="16200" y="0"/>
                    <a:pt x="17550" y="719"/>
                    <a:pt x="17550" y="1439"/>
                  </a:cubicBezTo>
                  <a:cubicBezTo>
                    <a:pt x="17550" y="2159"/>
                    <a:pt x="17550" y="2159"/>
                    <a:pt x="17550" y="2159"/>
                  </a:cubicBezTo>
                  <a:cubicBezTo>
                    <a:pt x="18225" y="2879"/>
                    <a:pt x="18225" y="3599"/>
                    <a:pt x="18225" y="3599"/>
                  </a:cubicBezTo>
                  <a:cubicBezTo>
                    <a:pt x="18225" y="3599"/>
                    <a:pt x="18225" y="3599"/>
                    <a:pt x="18225" y="4319"/>
                  </a:cubicBezTo>
                  <a:cubicBezTo>
                    <a:pt x="19575" y="7199"/>
                    <a:pt x="20250" y="10800"/>
                    <a:pt x="20925" y="14399"/>
                  </a:cubicBezTo>
                  <a:cubicBezTo>
                    <a:pt x="20925" y="14399"/>
                    <a:pt x="20925" y="14399"/>
                    <a:pt x="20925" y="15119"/>
                  </a:cubicBezTo>
                  <a:cubicBezTo>
                    <a:pt x="20925" y="15119"/>
                    <a:pt x="20925" y="15839"/>
                    <a:pt x="20925" y="16559"/>
                  </a:cubicBezTo>
                  <a:cubicBezTo>
                    <a:pt x="20925" y="16559"/>
                    <a:pt x="20925" y="17279"/>
                    <a:pt x="20925" y="17279"/>
                  </a:cubicBezTo>
                  <a:cubicBezTo>
                    <a:pt x="20925" y="18000"/>
                    <a:pt x="20925" y="18000"/>
                    <a:pt x="21600" y="18720"/>
                  </a:cubicBezTo>
                  <a:cubicBezTo>
                    <a:pt x="21600" y="19440"/>
                    <a:pt x="20925" y="20160"/>
                    <a:pt x="20250" y="20879"/>
                  </a:cubicBezTo>
                  <a:cubicBezTo>
                    <a:pt x="20250" y="20879"/>
                    <a:pt x="19575" y="21600"/>
                    <a:pt x="18900" y="21600"/>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8" name="AutoShape 36"/>
            <p:cNvSpPr>
              <a:spLocks/>
            </p:cNvSpPr>
            <p:nvPr/>
          </p:nvSpPr>
          <p:spPr bwMode="auto">
            <a:xfrm>
              <a:off x="74512" y="78022"/>
              <a:ext cx="114147" cy="106684"/>
            </a:xfrm>
            <a:custGeom>
              <a:avLst/>
              <a:gdLst>
                <a:gd name="T0" fmla="*/ 57151 w 21600"/>
                <a:gd name="T1" fmla="*/ 53976 h 21600"/>
                <a:gd name="T2" fmla="*/ 57151 w 21600"/>
                <a:gd name="T3" fmla="*/ 53976 h 21600"/>
                <a:gd name="T4" fmla="*/ 57151 w 21600"/>
                <a:gd name="T5" fmla="*/ 53976 h 21600"/>
                <a:gd name="T6" fmla="*/ 57151 w 21600"/>
                <a:gd name="T7" fmla="*/ 5397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5039"/>
                  </a:moveTo>
                  <a:cubicBezTo>
                    <a:pt x="21600" y="18720"/>
                    <a:pt x="21600" y="18720"/>
                    <a:pt x="21600" y="18720"/>
                  </a:cubicBezTo>
                  <a:cubicBezTo>
                    <a:pt x="21600" y="20160"/>
                    <a:pt x="20250" y="21600"/>
                    <a:pt x="18900" y="21600"/>
                  </a:cubicBezTo>
                  <a:cubicBezTo>
                    <a:pt x="2700" y="21600"/>
                    <a:pt x="2700" y="21600"/>
                    <a:pt x="2700" y="21600"/>
                  </a:cubicBezTo>
                  <a:cubicBezTo>
                    <a:pt x="2025" y="21600"/>
                    <a:pt x="675" y="20879"/>
                    <a:pt x="675" y="20879"/>
                  </a:cubicBezTo>
                  <a:cubicBezTo>
                    <a:pt x="0" y="20160"/>
                    <a:pt x="0" y="19440"/>
                    <a:pt x="0" y="18720"/>
                  </a:cubicBezTo>
                  <a:cubicBezTo>
                    <a:pt x="0" y="18000"/>
                    <a:pt x="0" y="18000"/>
                    <a:pt x="0" y="17279"/>
                  </a:cubicBezTo>
                  <a:cubicBezTo>
                    <a:pt x="0" y="17279"/>
                    <a:pt x="0" y="16559"/>
                    <a:pt x="0" y="16559"/>
                  </a:cubicBezTo>
                  <a:cubicBezTo>
                    <a:pt x="0" y="15839"/>
                    <a:pt x="0" y="15119"/>
                    <a:pt x="0" y="15119"/>
                  </a:cubicBezTo>
                  <a:cubicBezTo>
                    <a:pt x="0" y="14399"/>
                    <a:pt x="0" y="14399"/>
                    <a:pt x="0" y="14399"/>
                  </a:cubicBezTo>
                  <a:cubicBezTo>
                    <a:pt x="675" y="10800"/>
                    <a:pt x="1350" y="7199"/>
                    <a:pt x="2700" y="3599"/>
                  </a:cubicBezTo>
                  <a:cubicBezTo>
                    <a:pt x="2700" y="3599"/>
                    <a:pt x="2700" y="3599"/>
                    <a:pt x="2700" y="3599"/>
                  </a:cubicBezTo>
                  <a:cubicBezTo>
                    <a:pt x="2700" y="3599"/>
                    <a:pt x="3375" y="2879"/>
                    <a:pt x="3375" y="2159"/>
                  </a:cubicBezTo>
                  <a:cubicBezTo>
                    <a:pt x="3375" y="2159"/>
                    <a:pt x="3375" y="2159"/>
                    <a:pt x="3375" y="1439"/>
                  </a:cubicBezTo>
                  <a:cubicBezTo>
                    <a:pt x="4050" y="719"/>
                    <a:pt x="4725" y="0"/>
                    <a:pt x="6075" y="0"/>
                  </a:cubicBezTo>
                  <a:cubicBezTo>
                    <a:pt x="6075" y="0"/>
                    <a:pt x="6075" y="0"/>
                    <a:pt x="6075" y="0"/>
                  </a:cubicBezTo>
                  <a:cubicBezTo>
                    <a:pt x="6075" y="0"/>
                    <a:pt x="6075" y="0"/>
                    <a:pt x="6750" y="0"/>
                  </a:cubicBezTo>
                  <a:cubicBezTo>
                    <a:pt x="7425" y="0"/>
                    <a:pt x="8100" y="719"/>
                    <a:pt x="8100" y="719"/>
                  </a:cubicBezTo>
                  <a:cubicBezTo>
                    <a:pt x="8775" y="719"/>
                    <a:pt x="8775" y="719"/>
                    <a:pt x="8775" y="719"/>
                  </a:cubicBezTo>
                  <a:cubicBezTo>
                    <a:pt x="8775" y="719"/>
                    <a:pt x="8775" y="719"/>
                    <a:pt x="9450" y="719"/>
                  </a:cubicBezTo>
                  <a:cubicBezTo>
                    <a:pt x="9450" y="719"/>
                    <a:pt x="10125" y="719"/>
                    <a:pt x="10125" y="1439"/>
                  </a:cubicBezTo>
                  <a:cubicBezTo>
                    <a:pt x="10800" y="1439"/>
                    <a:pt x="11475" y="1439"/>
                    <a:pt x="12150" y="1439"/>
                  </a:cubicBezTo>
                  <a:cubicBezTo>
                    <a:pt x="12150" y="1439"/>
                    <a:pt x="12825" y="1439"/>
                    <a:pt x="12825" y="1439"/>
                  </a:cubicBezTo>
                  <a:cubicBezTo>
                    <a:pt x="14175" y="2159"/>
                    <a:pt x="14850" y="2159"/>
                    <a:pt x="15525" y="2159"/>
                  </a:cubicBezTo>
                  <a:cubicBezTo>
                    <a:pt x="15525" y="2159"/>
                    <a:pt x="15525" y="2159"/>
                    <a:pt x="15525" y="2159"/>
                  </a:cubicBezTo>
                  <a:cubicBezTo>
                    <a:pt x="16875" y="2159"/>
                    <a:pt x="17550" y="2159"/>
                    <a:pt x="18225" y="2159"/>
                  </a:cubicBezTo>
                  <a:cubicBezTo>
                    <a:pt x="18225" y="2159"/>
                    <a:pt x="18225" y="2159"/>
                    <a:pt x="18225" y="2159"/>
                  </a:cubicBezTo>
                  <a:cubicBezTo>
                    <a:pt x="18900" y="2159"/>
                    <a:pt x="18900" y="2159"/>
                    <a:pt x="18900" y="2159"/>
                  </a:cubicBezTo>
                  <a:cubicBezTo>
                    <a:pt x="20250" y="2879"/>
                    <a:pt x="21600" y="3599"/>
                    <a:pt x="21600" y="5039"/>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9" name="AutoShape 37"/>
            <p:cNvSpPr>
              <a:spLocks/>
            </p:cNvSpPr>
            <p:nvPr/>
          </p:nvSpPr>
          <p:spPr bwMode="auto">
            <a:xfrm>
              <a:off x="112561" y="0"/>
              <a:ext cx="76098" cy="74837"/>
            </a:xfrm>
            <a:custGeom>
              <a:avLst/>
              <a:gdLst>
                <a:gd name="T0" fmla="*/ 38101 w 21600"/>
                <a:gd name="T1" fmla="*/ 39105 h 21029"/>
                <a:gd name="T2" fmla="*/ 38101 w 21600"/>
                <a:gd name="T3" fmla="*/ 39105 h 21029"/>
                <a:gd name="T4" fmla="*/ 38101 w 21600"/>
                <a:gd name="T5" fmla="*/ 39105 h 21029"/>
                <a:gd name="T6" fmla="*/ 38101 w 21600"/>
                <a:gd name="T7" fmla="*/ 39105 h 210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029">
                  <a:moveTo>
                    <a:pt x="19542" y="457"/>
                  </a:moveTo>
                  <a:cubicBezTo>
                    <a:pt x="20571" y="1486"/>
                    <a:pt x="21600" y="2514"/>
                    <a:pt x="21600" y="3543"/>
                  </a:cubicBezTo>
                  <a:cubicBezTo>
                    <a:pt x="21600" y="16914"/>
                    <a:pt x="21600" y="16914"/>
                    <a:pt x="21600" y="16914"/>
                  </a:cubicBezTo>
                  <a:cubicBezTo>
                    <a:pt x="21600" y="17943"/>
                    <a:pt x="20571" y="18971"/>
                    <a:pt x="19542" y="20000"/>
                  </a:cubicBezTo>
                  <a:cubicBezTo>
                    <a:pt x="19542" y="20000"/>
                    <a:pt x="18514" y="21029"/>
                    <a:pt x="17485" y="21029"/>
                  </a:cubicBezTo>
                  <a:cubicBezTo>
                    <a:pt x="15428" y="21029"/>
                    <a:pt x="14399" y="20000"/>
                    <a:pt x="13371" y="20000"/>
                  </a:cubicBezTo>
                  <a:cubicBezTo>
                    <a:pt x="13371" y="20000"/>
                    <a:pt x="13371" y="20000"/>
                    <a:pt x="13371" y="20000"/>
                  </a:cubicBezTo>
                  <a:cubicBezTo>
                    <a:pt x="12342" y="20000"/>
                    <a:pt x="10285" y="20000"/>
                    <a:pt x="9257" y="20000"/>
                  </a:cubicBezTo>
                  <a:cubicBezTo>
                    <a:pt x="9257" y="20000"/>
                    <a:pt x="8228" y="20000"/>
                    <a:pt x="8228" y="18971"/>
                  </a:cubicBezTo>
                  <a:cubicBezTo>
                    <a:pt x="7199" y="18971"/>
                    <a:pt x="6171" y="18971"/>
                    <a:pt x="5142" y="18971"/>
                  </a:cubicBezTo>
                  <a:cubicBezTo>
                    <a:pt x="5142" y="18971"/>
                    <a:pt x="4114" y="18971"/>
                    <a:pt x="4114" y="18971"/>
                  </a:cubicBezTo>
                  <a:cubicBezTo>
                    <a:pt x="4114" y="17943"/>
                    <a:pt x="3085" y="17943"/>
                    <a:pt x="3085" y="17943"/>
                  </a:cubicBezTo>
                  <a:cubicBezTo>
                    <a:pt x="2057" y="17943"/>
                    <a:pt x="1028" y="16914"/>
                    <a:pt x="0" y="15886"/>
                  </a:cubicBezTo>
                  <a:cubicBezTo>
                    <a:pt x="0" y="14857"/>
                    <a:pt x="0" y="12800"/>
                    <a:pt x="1028" y="11771"/>
                  </a:cubicBezTo>
                  <a:cubicBezTo>
                    <a:pt x="1028" y="11771"/>
                    <a:pt x="1028" y="11771"/>
                    <a:pt x="1028" y="11771"/>
                  </a:cubicBezTo>
                  <a:cubicBezTo>
                    <a:pt x="1028" y="10743"/>
                    <a:pt x="2057" y="10743"/>
                    <a:pt x="2057" y="10743"/>
                  </a:cubicBezTo>
                  <a:cubicBezTo>
                    <a:pt x="2057" y="9714"/>
                    <a:pt x="2057" y="9714"/>
                    <a:pt x="3085" y="9714"/>
                  </a:cubicBezTo>
                  <a:cubicBezTo>
                    <a:pt x="3085" y="8686"/>
                    <a:pt x="4114" y="8686"/>
                    <a:pt x="4114" y="7657"/>
                  </a:cubicBezTo>
                  <a:cubicBezTo>
                    <a:pt x="4114" y="7657"/>
                    <a:pt x="5142" y="7657"/>
                    <a:pt x="5142" y="7657"/>
                  </a:cubicBezTo>
                  <a:cubicBezTo>
                    <a:pt x="5142" y="6629"/>
                    <a:pt x="5142" y="6629"/>
                    <a:pt x="6171" y="6629"/>
                  </a:cubicBezTo>
                  <a:cubicBezTo>
                    <a:pt x="6171" y="5600"/>
                    <a:pt x="6171" y="5600"/>
                    <a:pt x="7199" y="5600"/>
                  </a:cubicBezTo>
                  <a:cubicBezTo>
                    <a:pt x="7199" y="5600"/>
                    <a:pt x="7199" y="5600"/>
                    <a:pt x="7199" y="4571"/>
                  </a:cubicBezTo>
                  <a:cubicBezTo>
                    <a:pt x="8228" y="4571"/>
                    <a:pt x="8228" y="4571"/>
                    <a:pt x="9257" y="4571"/>
                  </a:cubicBezTo>
                  <a:cubicBezTo>
                    <a:pt x="9257" y="3543"/>
                    <a:pt x="9257" y="3543"/>
                    <a:pt x="9257" y="3543"/>
                  </a:cubicBezTo>
                  <a:cubicBezTo>
                    <a:pt x="10285" y="3543"/>
                    <a:pt x="10285" y="3543"/>
                    <a:pt x="10285" y="2514"/>
                  </a:cubicBezTo>
                  <a:cubicBezTo>
                    <a:pt x="11314" y="2514"/>
                    <a:pt x="11314" y="2514"/>
                    <a:pt x="11314" y="2514"/>
                  </a:cubicBezTo>
                  <a:cubicBezTo>
                    <a:pt x="11314" y="2514"/>
                    <a:pt x="12342" y="1486"/>
                    <a:pt x="12342" y="1486"/>
                  </a:cubicBezTo>
                  <a:cubicBezTo>
                    <a:pt x="12342" y="1486"/>
                    <a:pt x="12342" y="1486"/>
                    <a:pt x="13371" y="1486"/>
                  </a:cubicBezTo>
                  <a:cubicBezTo>
                    <a:pt x="13371" y="1486"/>
                    <a:pt x="14399" y="1486"/>
                    <a:pt x="14399" y="457"/>
                  </a:cubicBezTo>
                  <a:cubicBezTo>
                    <a:pt x="14399" y="457"/>
                    <a:pt x="14399" y="457"/>
                    <a:pt x="14399" y="457"/>
                  </a:cubicBezTo>
                  <a:cubicBezTo>
                    <a:pt x="15428" y="457"/>
                    <a:pt x="15428" y="457"/>
                    <a:pt x="16457" y="457"/>
                  </a:cubicBezTo>
                  <a:cubicBezTo>
                    <a:pt x="17485" y="-571"/>
                    <a:pt x="18514" y="457"/>
                    <a:pt x="19542" y="457"/>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0" name="AutoShape 38"/>
            <p:cNvSpPr>
              <a:spLocks/>
            </p:cNvSpPr>
            <p:nvPr/>
          </p:nvSpPr>
          <p:spPr bwMode="auto">
            <a:xfrm>
              <a:off x="206099" y="0"/>
              <a:ext cx="71341" cy="74837"/>
            </a:xfrm>
            <a:custGeom>
              <a:avLst/>
              <a:gdLst>
                <a:gd name="T0" fmla="*/ 35720 w 21600"/>
                <a:gd name="T1" fmla="*/ 39105 h 21029"/>
                <a:gd name="T2" fmla="*/ 35720 w 21600"/>
                <a:gd name="T3" fmla="*/ 39105 h 21029"/>
                <a:gd name="T4" fmla="*/ 35720 w 21600"/>
                <a:gd name="T5" fmla="*/ 39105 h 21029"/>
                <a:gd name="T6" fmla="*/ 35720 w 21600"/>
                <a:gd name="T7" fmla="*/ 39105 h 210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029">
                  <a:moveTo>
                    <a:pt x="21599" y="15886"/>
                  </a:moveTo>
                  <a:cubicBezTo>
                    <a:pt x="20520" y="16914"/>
                    <a:pt x="19440" y="17943"/>
                    <a:pt x="18360" y="17943"/>
                  </a:cubicBezTo>
                  <a:cubicBezTo>
                    <a:pt x="18360" y="17943"/>
                    <a:pt x="18360" y="17943"/>
                    <a:pt x="17280" y="18971"/>
                  </a:cubicBezTo>
                  <a:cubicBezTo>
                    <a:pt x="17280" y="18971"/>
                    <a:pt x="17280" y="18971"/>
                    <a:pt x="16199" y="18971"/>
                  </a:cubicBezTo>
                  <a:cubicBezTo>
                    <a:pt x="15120" y="18971"/>
                    <a:pt x="14040" y="18971"/>
                    <a:pt x="12960" y="18971"/>
                  </a:cubicBezTo>
                  <a:cubicBezTo>
                    <a:pt x="12960" y="20000"/>
                    <a:pt x="12960" y="20000"/>
                    <a:pt x="11880" y="20000"/>
                  </a:cubicBezTo>
                  <a:cubicBezTo>
                    <a:pt x="10800" y="20000"/>
                    <a:pt x="9720" y="20000"/>
                    <a:pt x="8640" y="20000"/>
                  </a:cubicBezTo>
                  <a:cubicBezTo>
                    <a:pt x="7560" y="20000"/>
                    <a:pt x="7560" y="20000"/>
                    <a:pt x="7560" y="20000"/>
                  </a:cubicBezTo>
                  <a:cubicBezTo>
                    <a:pt x="6480" y="20000"/>
                    <a:pt x="5400" y="21029"/>
                    <a:pt x="3240" y="21029"/>
                  </a:cubicBezTo>
                  <a:cubicBezTo>
                    <a:pt x="2160" y="21029"/>
                    <a:pt x="2160" y="20000"/>
                    <a:pt x="1080" y="20000"/>
                  </a:cubicBezTo>
                  <a:cubicBezTo>
                    <a:pt x="0" y="18971"/>
                    <a:pt x="0" y="17943"/>
                    <a:pt x="0" y="16914"/>
                  </a:cubicBezTo>
                  <a:cubicBezTo>
                    <a:pt x="0" y="3543"/>
                    <a:pt x="0" y="3543"/>
                    <a:pt x="0" y="3543"/>
                  </a:cubicBezTo>
                  <a:cubicBezTo>
                    <a:pt x="0" y="2514"/>
                    <a:pt x="0" y="1486"/>
                    <a:pt x="1080" y="457"/>
                  </a:cubicBezTo>
                  <a:cubicBezTo>
                    <a:pt x="2160" y="457"/>
                    <a:pt x="3240" y="-571"/>
                    <a:pt x="5400" y="457"/>
                  </a:cubicBezTo>
                  <a:cubicBezTo>
                    <a:pt x="5400" y="457"/>
                    <a:pt x="6480" y="457"/>
                    <a:pt x="6480" y="457"/>
                  </a:cubicBezTo>
                  <a:cubicBezTo>
                    <a:pt x="6480" y="457"/>
                    <a:pt x="6480" y="457"/>
                    <a:pt x="6480" y="457"/>
                  </a:cubicBezTo>
                  <a:cubicBezTo>
                    <a:pt x="7560" y="1486"/>
                    <a:pt x="7560" y="1486"/>
                    <a:pt x="8640" y="1486"/>
                  </a:cubicBezTo>
                  <a:cubicBezTo>
                    <a:pt x="8640" y="1486"/>
                    <a:pt x="8640" y="1486"/>
                    <a:pt x="8640" y="1486"/>
                  </a:cubicBezTo>
                  <a:cubicBezTo>
                    <a:pt x="8640" y="1486"/>
                    <a:pt x="9720" y="2514"/>
                    <a:pt x="9720" y="2514"/>
                  </a:cubicBezTo>
                  <a:cubicBezTo>
                    <a:pt x="10800" y="2514"/>
                    <a:pt x="10800" y="2514"/>
                    <a:pt x="10800" y="2514"/>
                  </a:cubicBezTo>
                  <a:cubicBezTo>
                    <a:pt x="10800" y="3543"/>
                    <a:pt x="11880" y="3543"/>
                    <a:pt x="11880" y="3543"/>
                  </a:cubicBezTo>
                  <a:cubicBezTo>
                    <a:pt x="11880" y="3543"/>
                    <a:pt x="11880" y="3543"/>
                    <a:pt x="12960" y="4571"/>
                  </a:cubicBezTo>
                  <a:cubicBezTo>
                    <a:pt x="12960" y="4571"/>
                    <a:pt x="12960" y="4571"/>
                    <a:pt x="14040" y="4571"/>
                  </a:cubicBezTo>
                  <a:cubicBezTo>
                    <a:pt x="14040" y="5600"/>
                    <a:pt x="14040" y="5600"/>
                    <a:pt x="15120" y="5600"/>
                  </a:cubicBezTo>
                  <a:cubicBezTo>
                    <a:pt x="15120" y="5600"/>
                    <a:pt x="15120" y="5600"/>
                    <a:pt x="15120" y="6629"/>
                  </a:cubicBezTo>
                  <a:cubicBezTo>
                    <a:pt x="16199" y="6629"/>
                    <a:pt x="16199" y="6629"/>
                    <a:pt x="16199" y="7657"/>
                  </a:cubicBezTo>
                  <a:cubicBezTo>
                    <a:pt x="17280" y="7657"/>
                    <a:pt x="17280" y="7657"/>
                    <a:pt x="17280" y="7657"/>
                  </a:cubicBezTo>
                  <a:cubicBezTo>
                    <a:pt x="18360" y="8686"/>
                    <a:pt x="18360" y="8686"/>
                    <a:pt x="19440" y="9714"/>
                  </a:cubicBezTo>
                  <a:cubicBezTo>
                    <a:pt x="19440" y="9714"/>
                    <a:pt x="19440" y="10743"/>
                    <a:pt x="19440" y="10743"/>
                  </a:cubicBezTo>
                  <a:cubicBezTo>
                    <a:pt x="19440" y="10743"/>
                    <a:pt x="20520" y="11771"/>
                    <a:pt x="20520" y="11771"/>
                  </a:cubicBezTo>
                  <a:cubicBezTo>
                    <a:pt x="20520" y="11771"/>
                    <a:pt x="20520" y="11771"/>
                    <a:pt x="20520" y="11771"/>
                  </a:cubicBezTo>
                  <a:cubicBezTo>
                    <a:pt x="21599" y="12800"/>
                    <a:pt x="21599" y="14857"/>
                    <a:pt x="21599" y="15886"/>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1" name="AutoShape 39"/>
            <p:cNvSpPr>
              <a:spLocks/>
            </p:cNvSpPr>
            <p:nvPr/>
          </p:nvSpPr>
          <p:spPr bwMode="auto">
            <a:xfrm>
              <a:off x="69756" y="12738"/>
              <a:ext cx="47561" cy="39807"/>
            </a:xfrm>
            <a:custGeom>
              <a:avLst/>
              <a:gdLst>
                <a:gd name="T0" fmla="*/ 23813 w 21600"/>
                <a:gd name="T1" fmla="*/ 20347 h 20506"/>
                <a:gd name="T2" fmla="*/ 23813 w 21600"/>
                <a:gd name="T3" fmla="*/ 20347 h 20506"/>
                <a:gd name="T4" fmla="*/ 23813 w 21600"/>
                <a:gd name="T5" fmla="*/ 20347 h 20506"/>
                <a:gd name="T6" fmla="*/ 23813 w 21600"/>
                <a:gd name="T7" fmla="*/ 20347 h 205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506">
                  <a:moveTo>
                    <a:pt x="13292" y="10800"/>
                  </a:moveTo>
                  <a:cubicBezTo>
                    <a:pt x="13292" y="10800"/>
                    <a:pt x="13292" y="10800"/>
                    <a:pt x="13292" y="10800"/>
                  </a:cubicBezTo>
                  <a:cubicBezTo>
                    <a:pt x="14953" y="8999"/>
                    <a:pt x="14953" y="8999"/>
                    <a:pt x="16615" y="7199"/>
                  </a:cubicBezTo>
                  <a:cubicBezTo>
                    <a:pt x="16615" y="7199"/>
                    <a:pt x="18276" y="5400"/>
                    <a:pt x="21600" y="1800"/>
                  </a:cubicBezTo>
                  <a:cubicBezTo>
                    <a:pt x="21600" y="1800"/>
                    <a:pt x="21600" y="0"/>
                    <a:pt x="21600" y="0"/>
                  </a:cubicBezTo>
                  <a:cubicBezTo>
                    <a:pt x="21600" y="0"/>
                    <a:pt x="19938" y="0"/>
                    <a:pt x="19938" y="0"/>
                  </a:cubicBezTo>
                  <a:cubicBezTo>
                    <a:pt x="13292" y="3599"/>
                    <a:pt x="6646" y="7199"/>
                    <a:pt x="1661" y="12599"/>
                  </a:cubicBezTo>
                  <a:cubicBezTo>
                    <a:pt x="0" y="14399"/>
                    <a:pt x="0" y="14399"/>
                    <a:pt x="0" y="16199"/>
                  </a:cubicBezTo>
                  <a:cubicBezTo>
                    <a:pt x="0" y="17999"/>
                    <a:pt x="0" y="17999"/>
                    <a:pt x="1661" y="19799"/>
                  </a:cubicBezTo>
                  <a:cubicBezTo>
                    <a:pt x="4984" y="21599"/>
                    <a:pt x="8307" y="19799"/>
                    <a:pt x="9969" y="16199"/>
                  </a:cubicBezTo>
                  <a:cubicBezTo>
                    <a:pt x="11630" y="14399"/>
                    <a:pt x="11630" y="14399"/>
                    <a:pt x="13292" y="12599"/>
                  </a:cubicBezTo>
                  <a:cubicBezTo>
                    <a:pt x="13292" y="12599"/>
                    <a:pt x="13292" y="12599"/>
                    <a:pt x="13292" y="12599"/>
                  </a:cubicBezTo>
                  <a:cubicBezTo>
                    <a:pt x="13292" y="12599"/>
                    <a:pt x="13292" y="12599"/>
                    <a:pt x="13292" y="10800"/>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2" name="AutoShape 40"/>
            <p:cNvSpPr>
              <a:spLocks/>
            </p:cNvSpPr>
            <p:nvPr/>
          </p:nvSpPr>
          <p:spPr bwMode="auto">
            <a:xfrm>
              <a:off x="272684" y="12738"/>
              <a:ext cx="47561" cy="39807"/>
            </a:xfrm>
            <a:custGeom>
              <a:avLst/>
              <a:gdLst>
                <a:gd name="T0" fmla="*/ 23813 w 21600"/>
                <a:gd name="T1" fmla="*/ 20347 h 20506"/>
                <a:gd name="T2" fmla="*/ 23813 w 21600"/>
                <a:gd name="T3" fmla="*/ 20347 h 20506"/>
                <a:gd name="T4" fmla="*/ 23813 w 21600"/>
                <a:gd name="T5" fmla="*/ 20347 h 20506"/>
                <a:gd name="T6" fmla="*/ 23813 w 21600"/>
                <a:gd name="T7" fmla="*/ 20347 h 205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506">
                  <a:moveTo>
                    <a:pt x="8307" y="10800"/>
                  </a:moveTo>
                  <a:cubicBezTo>
                    <a:pt x="8307" y="10800"/>
                    <a:pt x="8307" y="10800"/>
                    <a:pt x="8307" y="10800"/>
                  </a:cubicBezTo>
                  <a:cubicBezTo>
                    <a:pt x="6646" y="8999"/>
                    <a:pt x="6646" y="8999"/>
                    <a:pt x="4984" y="7199"/>
                  </a:cubicBezTo>
                  <a:cubicBezTo>
                    <a:pt x="4984" y="7199"/>
                    <a:pt x="3323" y="5400"/>
                    <a:pt x="0" y="1800"/>
                  </a:cubicBezTo>
                  <a:cubicBezTo>
                    <a:pt x="0" y="1800"/>
                    <a:pt x="0" y="0"/>
                    <a:pt x="0" y="0"/>
                  </a:cubicBezTo>
                  <a:cubicBezTo>
                    <a:pt x="1661" y="0"/>
                    <a:pt x="1661" y="0"/>
                    <a:pt x="1661" y="0"/>
                  </a:cubicBezTo>
                  <a:cubicBezTo>
                    <a:pt x="8307" y="3599"/>
                    <a:pt x="14953" y="7199"/>
                    <a:pt x="19938" y="12599"/>
                  </a:cubicBezTo>
                  <a:cubicBezTo>
                    <a:pt x="21600" y="14399"/>
                    <a:pt x="21600" y="14399"/>
                    <a:pt x="21600" y="16199"/>
                  </a:cubicBezTo>
                  <a:cubicBezTo>
                    <a:pt x="21600" y="17999"/>
                    <a:pt x="21600" y="17999"/>
                    <a:pt x="19938" y="19799"/>
                  </a:cubicBezTo>
                  <a:cubicBezTo>
                    <a:pt x="16615" y="21599"/>
                    <a:pt x="13292" y="19799"/>
                    <a:pt x="11630" y="16199"/>
                  </a:cubicBezTo>
                  <a:cubicBezTo>
                    <a:pt x="9969" y="14399"/>
                    <a:pt x="9969" y="14399"/>
                    <a:pt x="8307" y="12599"/>
                  </a:cubicBezTo>
                  <a:cubicBezTo>
                    <a:pt x="8307" y="12599"/>
                    <a:pt x="8307" y="12599"/>
                    <a:pt x="8307" y="12599"/>
                  </a:cubicBezTo>
                  <a:cubicBezTo>
                    <a:pt x="8307" y="12599"/>
                    <a:pt x="8307" y="12599"/>
                    <a:pt x="8307" y="10800"/>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3" name="AutoShape 41"/>
            <p:cNvSpPr>
              <a:spLocks/>
            </p:cNvSpPr>
            <p:nvPr/>
          </p:nvSpPr>
          <p:spPr bwMode="auto">
            <a:xfrm>
              <a:off x="69756" y="334382"/>
              <a:ext cx="47561" cy="36622"/>
            </a:xfrm>
            <a:custGeom>
              <a:avLst/>
              <a:gdLst>
                <a:gd name="T0" fmla="*/ 23813 w 21600"/>
                <a:gd name="T1" fmla="*/ 20064 h 20450"/>
                <a:gd name="T2" fmla="*/ 23813 w 21600"/>
                <a:gd name="T3" fmla="*/ 20064 h 20450"/>
                <a:gd name="T4" fmla="*/ 23813 w 21600"/>
                <a:gd name="T5" fmla="*/ 20064 h 20450"/>
                <a:gd name="T6" fmla="*/ 23813 w 21600"/>
                <a:gd name="T7" fmla="*/ 20064 h 20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450">
                  <a:moveTo>
                    <a:pt x="13292" y="8668"/>
                  </a:moveTo>
                  <a:cubicBezTo>
                    <a:pt x="13292" y="8668"/>
                    <a:pt x="13292" y="8668"/>
                    <a:pt x="13292" y="10631"/>
                  </a:cubicBezTo>
                  <a:cubicBezTo>
                    <a:pt x="14953" y="10631"/>
                    <a:pt x="14953" y="12595"/>
                    <a:pt x="16615" y="12595"/>
                  </a:cubicBezTo>
                  <a:cubicBezTo>
                    <a:pt x="16615" y="12595"/>
                    <a:pt x="18276" y="16522"/>
                    <a:pt x="21600" y="18486"/>
                  </a:cubicBezTo>
                  <a:cubicBezTo>
                    <a:pt x="21600" y="20449"/>
                    <a:pt x="21600" y="20449"/>
                    <a:pt x="21600" y="20449"/>
                  </a:cubicBezTo>
                  <a:cubicBezTo>
                    <a:pt x="21600" y="20449"/>
                    <a:pt x="19938" y="20449"/>
                    <a:pt x="19938" y="20449"/>
                  </a:cubicBezTo>
                  <a:cubicBezTo>
                    <a:pt x="13292" y="16522"/>
                    <a:pt x="6646" y="12595"/>
                    <a:pt x="1661" y="6704"/>
                  </a:cubicBezTo>
                  <a:cubicBezTo>
                    <a:pt x="0" y="6704"/>
                    <a:pt x="0" y="4740"/>
                    <a:pt x="0" y="2777"/>
                  </a:cubicBezTo>
                  <a:cubicBezTo>
                    <a:pt x="0" y="2777"/>
                    <a:pt x="0" y="813"/>
                    <a:pt x="1661" y="813"/>
                  </a:cubicBezTo>
                  <a:cubicBezTo>
                    <a:pt x="4984" y="-1150"/>
                    <a:pt x="8307" y="813"/>
                    <a:pt x="9969" y="2777"/>
                  </a:cubicBezTo>
                  <a:cubicBezTo>
                    <a:pt x="11630" y="4740"/>
                    <a:pt x="11630" y="6704"/>
                    <a:pt x="13292" y="6704"/>
                  </a:cubicBezTo>
                  <a:cubicBezTo>
                    <a:pt x="13292" y="6704"/>
                    <a:pt x="13292" y="8668"/>
                    <a:pt x="13292" y="8668"/>
                  </a:cubicBezTo>
                  <a:cubicBezTo>
                    <a:pt x="13292" y="8668"/>
                    <a:pt x="13292" y="8668"/>
                    <a:pt x="13292" y="8668"/>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4" name="AutoShape 42"/>
            <p:cNvSpPr>
              <a:spLocks/>
            </p:cNvSpPr>
            <p:nvPr/>
          </p:nvSpPr>
          <p:spPr bwMode="auto">
            <a:xfrm>
              <a:off x="272684" y="334382"/>
              <a:ext cx="47561" cy="36622"/>
            </a:xfrm>
            <a:custGeom>
              <a:avLst/>
              <a:gdLst>
                <a:gd name="T0" fmla="*/ 23813 w 21600"/>
                <a:gd name="T1" fmla="*/ 20064 h 20450"/>
                <a:gd name="T2" fmla="*/ 23813 w 21600"/>
                <a:gd name="T3" fmla="*/ 20064 h 20450"/>
                <a:gd name="T4" fmla="*/ 23813 w 21600"/>
                <a:gd name="T5" fmla="*/ 20064 h 20450"/>
                <a:gd name="T6" fmla="*/ 23813 w 21600"/>
                <a:gd name="T7" fmla="*/ 20064 h 20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450">
                  <a:moveTo>
                    <a:pt x="8307" y="8668"/>
                  </a:moveTo>
                  <a:cubicBezTo>
                    <a:pt x="8307" y="8668"/>
                    <a:pt x="8307" y="8668"/>
                    <a:pt x="8307" y="10631"/>
                  </a:cubicBezTo>
                  <a:cubicBezTo>
                    <a:pt x="6646" y="10631"/>
                    <a:pt x="6646" y="12595"/>
                    <a:pt x="4984" y="12595"/>
                  </a:cubicBezTo>
                  <a:cubicBezTo>
                    <a:pt x="4984" y="12595"/>
                    <a:pt x="3323" y="16522"/>
                    <a:pt x="0" y="18486"/>
                  </a:cubicBezTo>
                  <a:cubicBezTo>
                    <a:pt x="0" y="20449"/>
                    <a:pt x="0" y="20449"/>
                    <a:pt x="0" y="20449"/>
                  </a:cubicBezTo>
                  <a:cubicBezTo>
                    <a:pt x="1661" y="20449"/>
                    <a:pt x="1661" y="20449"/>
                    <a:pt x="1661" y="20449"/>
                  </a:cubicBezTo>
                  <a:cubicBezTo>
                    <a:pt x="8307" y="16522"/>
                    <a:pt x="14953" y="12595"/>
                    <a:pt x="19938" y="6704"/>
                  </a:cubicBezTo>
                  <a:cubicBezTo>
                    <a:pt x="21600" y="6704"/>
                    <a:pt x="21600" y="4740"/>
                    <a:pt x="21600" y="2777"/>
                  </a:cubicBezTo>
                  <a:cubicBezTo>
                    <a:pt x="21600" y="2777"/>
                    <a:pt x="21600" y="813"/>
                    <a:pt x="19938" y="813"/>
                  </a:cubicBezTo>
                  <a:cubicBezTo>
                    <a:pt x="16615" y="-1150"/>
                    <a:pt x="13292" y="813"/>
                    <a:pt x="11630" y="2777"/>
                  </a:cubicBezTo>
                  <a:cubicBezTo>
                    <a:pt x="9969" y="4740"/>
                    <a:pt x="9969" y="6704"/>
                    <a:pt x="8307" y="6704"/>
                  </a:cubicBezTo>
                  <a:cubicBezTo>
                    <a:pt x="8307" y="6704"/>
                    <a:pt x="8307" y="8668"/>
                    <a:pt x="8307" y="8668"/>
                  </a:cubicBezTo>
                  <a:cubicBezTo>
                    <a:pt x="8307" y="8668"/>
                    <a:pt x="8307" y="8668"/>
                    <a:pt x="8307" y="8668"/>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sp>
        <p:nvSpPr>
          <p:cNvPr id="28694" name="AutoShape 45"/>
          <p:cNvSpPr>
            <a:spLocks/>
          </p:cNvSpPr>
          <p:nvPr/>
        </p:nvSpPr>
        <p:spPr bwMode="auto">
          <a:xfrm>
            <a:off x="4213225" y="2852738"/>
            <a:ext cx="717550" cy="7254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46" y="21600"/>
                </a:moveTo>
                <a:cubicBezTo>
                  <a:pt x="4835" y="21600"/>
                  <a:pt x="0" y="16681"/>
                  <a:pt x="0" y="10800"/>
                </a:cubicBezTo>
                <a:cubicBezTo>
                  <a:pt x="0" y="4918"/>
                  <a:pt x="4835" y="0"/>
                  <a:pt x="10746" y="0"/>
                </a:cubicBezTo>
                <a:cubicBezTo>
                  <a:pt x="16764" y="0"/>
                  <a:pt x="21599" y="4918"/>
                  <a:pt x="21599" y="10800"/>
                </a:cubicBezTo>
                <a:cubicBezTo>
                  <a:pt x="21599" y="16681"/>
                  <a:pt x="16764" y="21600"/>
                  <a:pt x="10746" y="21600"/>
                </a:cubicBezTo>
                <a:close/>
                <a:moveTo>
                  <a:pt x="10746" y="534"/>
                </a:moveTo>
                <a:cubicBezTo>
                  <a:pt x="5158" y="534"/>
                  <a:pt x="537" y="5132"/>
                  <a:pt x="537" y="10800"/>
                </a:cubicBezTo>
                <a:cubicBezTo>
                  <a:pt x="537" y="16467"/>
                  <a:pt x="5158" y="21065"/>
                  <a:pt x="10746" y="21065"/>
                </a:cubicBezTo>
                <a:cubicBezTo>
                  <a:pt x="16441" y="21065"/>
                  <a:pt x="21062" y="16467"/>
                  <a:pt x="21062" y="10800"/>
                </a:cubicBezTo>
                <a:cubicBezTo>
                  <a:pt x="21062" y="5132"/>
                  <a:pt x="16441" y="534"/>
                  <a:pt x="10746" y="534"/>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695" name="AutoShape 56"/>
          <p:cNvSpPr>
            <a:spLocks/>
          </p:cNvSpPr>
          <p:nvPr/>
        </p:nvSpPr>
        <p:spPr bwMode="auto">
          <a:xfrm>
            <a:off x="5889625" y="2854325"/>
            <a:ext cx="717550" cy="7239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46" y="21600"/>
                </a:moveTo>
                <a:cubicBezTo>
                  <a:pt x="4835" y="21600"/>
                  <a:pt x="0" y="16681"/>
                  <a:pt x="0" y="10800"/>
                </a:cubicBezTo>
                <a:cubicBezTo>
                  <a:pt x="0" y="4918"/>
                  <a:pt x="4835" y="0"/>
                  <a:pt x="10746" y="0"/>
                </a:cubicBezTo>
                <a:cubicBezTo>
                  <a:pt x="16764" y="0"/>
                  <a:pt x="21599" y="4918"/>
                  <a:pt x="21599" y="10800"/>
                </a:cubicBezTo>
                <a:cubicBezTo>
                  <a:pt x="21599" y="16681"/>
                  <a:pt x="16764" y="21600"/>
                  <a:pt x="10746" y="21600"/>
                </a:cubicBezTo>
                <a:close/>
                <a:moveTo>
                  <a:pt x="10746" y="534"/>
                </a:moveTo>
                <a:cubicBezTo>
                  <a:pt x="5050" y="534"/>
                  <a:pt x="429" y="5132"/>
                  <a:pt x="429" y="10800"/>
                </a:cubicBezTo>
                <a:cubicBezTo>
                  <a:pt x="429" y="16467"/>
                  <a:pt x="5050" y="21065"/>
                  <a:pt x="10746" y="21065"/>
                </a:cubicBezTo>
                <a:cubicBezTo>
                  <a:pt x="16441" y="21065"/>
                  <a:pt x="21062" y="16467"/>
                  <a:pt x="21062" y="10800"/>
                </a:cubicBezTo>
                <a:cubicBezTo>
                  <a:pt x="21062" y="5132"/>
                  <a:pt x="16441" y="534"/>
                  <a:pt x="10746" y="534"/>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58" name="Group 57"/>
          <p:cNvGrpSpPr>
            <a:grpSpLocks/>
          </p:cNvGrpSpPr>
          <p:nvPr/>
        </p:nvGrpSpPr>
        <p:grpSpPr bwMode="auto">
          <a:xfrm>
            <a:off x="6058226" y="3055183"/>
            <a:ext cx="378727" cy="322124"/>
            <a:chOff x="-1" y="0"/>
            <a:chExt cx="378673" cy="322264"/>
          </a:xfrm>
          <a:solidFill>
            <a:srgbClr val="37B9FC"/>
          </a:solidFill>
        </p:grpSpPr>
        <p:sp>
          <p:nvSpPr>
            <p:cNvPr id="60" name="AutoShape 58"/>
            <p:cNvSpPr>
              <a:spLocks/>
            </p:cNvSpPr>
            <p:nvPr/>
          </p:nvSpPr>
          <p:spPr bwMode="auto">
            <a:xfrm>
              <a:off x="27681" y="0"/>
              <a:ext cx="320676" cy="236539"/>
            </a:xfrm>
            <a:custGeom>
              <a:avLst/>
              <a:gdLst>
                <a:gd name="T0" fmla="*/ 160338 w 21600"/>
                <a:gd name="T1" fmla="*/ 118269 h 21600"/>
                <a:gd name="T2" fmla="*/ 160338 w 21600"/>
                <a:gd name="T3" fmla="*/ 118269 h 21600"/>
                <a:gd name="T4" fmla="*/ 160338 w 21600"/>
                <a:gd name="T5" fmla="*/ 118269 h 21600"/>
                <a:gd name="T6" fmla="*/ 160338 w 21600"/>
                <a:gd name="T7" fmla="*/ 1182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39" y="21599"/>
                  </a:moveTo>
                  <a:cubicBezTo>
                    <a:pt x="20399" y="21599"/>
                    <a:pt x="20399" y="21599"/>
                    <a:pt x="20399" y="21599"/>
                  </a:cubicBezTo>
                  <a:cubicBezTo>
                    <a:pt x="21119" y="21599"/>
                    <a:pt x="21600" y="20618"/>
                    <a:pt x="21600" y="19636"/>
                  </a:cubicBezTo>
                  <a:cubicBezTo>
                    <a:pt x="21600" y="1963"/>
                    <a:pt x="21600" y="1963"/>
                    <a:pt x="21600" y="1963"/>
                  </a:cubicBezTo>
                  <a:cubicBezTo>
                    <a:pt x="21600" y="654"/>
                    <a:pt x="21119" y="0"/>
                    <a:pt x="20399" y="0"/>
                  </a:cubicBezTo>
                  <a:cubicBezTo>
                    <a:pt x="1439" y="0"/>
                    <a:pt x="1439" y="0"/>
                    <a:pt x="1439" y="0"/>
                  </a:cubicBezTo>
                  <a:cubicBezTo>
                    <a:pt x="719" y="0"/>
                    <a:pt x="0" y="654"/>
                    <a:pt x="0" y="1963"/>
                  </a:cubicBezTo>
                  <a:cubicBezTo>
                    <a:pt x="0" y="19636"/>
                    <a:pt x="0" y="19636"/>
                    <a:pt x="0" y="19636"/>
                  </a:cubicBezTo>
                  <a:cubicBezTo>
                    <a:pt x="0" y="20618"/>
                    <a:pt x="719" y="21599"/>
                    <a:pt x="1439" y="21599"/>
                  </a:cubicBezTo>
                  <a:close/>
                  <a:moveTo>
                    <a:pt x="1679" y="3272"/>
                  </a:moveTo>
                  <a:cubicBezTo>
                    <a:pt x="1679" y="2618"/>
                    <a:pt x="1919" y="1963"/>
                    <a:pt x="2399" y="1963"/>
                  </a:cubicBezTo>
                  <a:cubicBezTo>
                    <a:pt x="19199" y="1963"/>
                    <a:pt x="19199" y="1963"/>
                    <a:pt x="19199" y="1963"/>
                  </a:cubicBezTo>
                  <a:cubicBezTo>
                    <a:pt x="19679" y="1963"/>
                    <a:pt x="20159" y="2618"/>
                    <a:pt x="20159" y="3272"/>
                  </a:cubicBezTo>
                  <a:cubicBezTo>
                    <a:pt x="20159" y="18327"/>
                    <a:pt x="20159" y="18327"/>
                    <a:pt x="20159" y="18327"/>
                  </a:cubicBezTo>
                  <a:cubicBezTo>
                    <a:pt x="20159" y="18981"/>
                    <a:pt x="19679" y="19309"/>
                    <a:pt x="19199" y="19309"/>
                  </a:cubicBezTo>
                  <a:cubicBezTo>
                    <a:pt x="2399" y="19309"/>
                    <a:pt x="2399" y="19309"/>
                    <a:pt x="2399" y="19309"/>
                  </a:cubicBezTo>
                  <a:cubicBezTo>
                    <a:pt x="1919" y="19309"/>
                    <a:pt x="1679" y="18981"/>
                    <a:pt x="1679" y="18327"/>
                  </a:cubicBezTo>
                  <a:lnTo>
                    <a:pt x="1679" y="3272"/>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61" name="AutoShape 59"/>
            <p:cNvSpPr>
              <a:spLocks/>
            </p:cNvSpPr>
            <p:nvPr/>
          </p:nvSpPr>
          <p:spPr bwMode="auto">
            <a:xfrm>
              <a:off x="0" y="250825"/>
              <a:ext cx="378672" cy="71439"/>
            </a:xfrm>
            <a:custGeom>
              <a:avLst/>
              <a:gdLst>
                <a:gd name="T0" fmla="*/ 189327 w 21379"/>
                <a:gd name="T1" fmla="*/ 35720 h 21600"/>
                <a:gd name="T2" fmla="*/ 189327 w 21379"/>
                <a:gd name="T3" fmla="*/ 35720 h 21600"/>
                <a:gd name="T4" fmla="*/ 189327 w 21379"/>
                <a:gd name="T5" fmla="*/ 35720 h 21600"/>
                <a:gd name="T6" fmla="*/ 189327 w 21379"/>
                <a:gd name="T7" fmla="*/ 357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9" h="21600">
                  <a:moveTo>
                    <a:pt x="21146" y="8640"/>
                  </a:moveTo>
                  <a:cubicBezTo>
                    <a:pt x="20338" y="2160"/>
                    <a:pt x="20338" y="2160"/>
                    <a:pt x="20338" y="2160"/>
                  </a:cubicBezTo>
                  <a:cubicBezTo>
                    <a:pt x="20136" y="1080"/>
                    <a:pt x="19733" y="0"/>
                    <a:pt x="19531" y="0"/>
                  </a:cubicBezTo>
                  <a:cubicBezTo>
                    <a:pt x="19329" y="0"/>
                    <a:pt x="19329" y="0"/>
                    <a:pt x="19329" y="0"/>
                  </a:cubicBezTo>
                  <a:cubicBezTo>
                    <a:pt x="1968" y="0"/>
                    <a:pt x="1968" y="0"/>
                    <a:pt x="1968" y="0"/>
                  </a:cubicBezTo>
                  <a:cubicBezTo>
                    <a:pt x="1968" y="0"/>
                    <a:pt x="1968" y="0"/>
                    <a:pt x="1968" y="0"/>
                  </a:cubicBezTo>
                  <a:cubicBezTo>
                    <a:pt x="1564" y="0"/>
                    <a:pt x="1161" y="1080"/>
                    <a:pt x="959" y="2160"/>
                  </a:cubicBezTo>
                  <a:cubicBezTo>
                    <a:pt x="151" y="8640"/>
                    <a:pt x="151" y="8640"/>
                    <a:pt x="151" y="8640"/>
                  </a:cubicBezTo>
                  <a:cubicBezTo>
                    <a:pt x="-50" y="10800"/>
                    <a:pt x="-50" y="14040"/>
                    <a:pt x="151" y="17280"/>
                  </a:cubicBezTo>
                  <a:cubicBezTo>
                    <a:pt x="353" y="19440"/>
                    <a:pt x="757" y="21599"/>
                    <a:pt x="1161" y="21599"/>
                  </a:cubicBezTo>
                  <a:cubicBezTo>
                    <a:pt x="20136" y="21599"/>
                    <a:pt x="20136" y="21599"/>
                    <a:pt x="20136" y="21599"/>
                  </a:cubicBezTo>
                  <a:cubicBezTo>
                    <a:pt x="20540" y="21599"/>
                    <a:pt x="20944" y="19440"/>
                    <a:pt x="21146" y="17280"/>
                  </a:cubicBezTo>
                  <a:cubicBezTo>
                    <a:pt x="21549" y="14040"/>
                    <a:pt x="21348" y="10800"/>
                    <a:pt x="21146" y="864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sp>
        <p:nvSpPr>
          <p:cNvPr id="28697" name="AutoShape 63"/>
          <p:cNvSpPr>
            <a:spLocks/>
          </p:cNvSpPr>
          <p:nvPr/>
        </p:nvSpPr>
        <p:spPr bwMode="auto">
          <a:xfrm>
            <a:off x="7570788" y="2879725"/>
            <a:ext cx="719137" cy="7207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21600"/>
                </a:moveTo>
                <a:cubicBezTo>
                  <a:pt x="4811" y="21600"/>
                  <a:pt x="0" y="16764"/>
                  <a:pt x="0" y="10746"/>
                </a:cubicBezTo>
                <a:cubicBezTo>
                  <a:pt x="0" y="4835"/>
                  <a:pt x="4811" y="0"/>
                  <a:pt x="10800" y="0"/>
                </a:cubicBezTo>
                <a:cubicBezTo>
                  <a:pt x="16681" y="0"/>
                  <a:pt x="21599" y="4835"/>
                  <a:pt x="21599" y="10746"/>
                </a:cubicBezTo>
                <a:cubicBezTo>
                  <a:pt x="21599" y="16764"/>
                  <a:pt x="16681" y="21600"/>
                  <a:pt x="10800" y="21600"/>
                </a:cubicBezTo>
                <a:close/>
                <a:moveTo>
                  <a:pt x="10800" y="429"/>
                </a:moveTo>
                <a:cubicBezTo>
                  <a:pt x="5132" y="429"/>
                  <a:pt x="534" y="5050"/>
                  <a:pt x="534" y="10746"/>
                </a:cubicBezTo>
                <a:cubicBezTo>
                  <a:pt x="534" y="16441"/>
                  <a:pt x="5132" y="21062"/>
                  <a:pt x="10800" y="21062"/>
                </a:cubicBezTo>
                <a:cubicBezTo>
                  <a:pt x="16467" y="21062"/>
                  <a:pt x="21065" y="16441"/>
                  <a:pt x="21065" y="10746"/>
                </a:cubicBezTo>
                <a:cubicBezTo>
                  <a:pt x="21065" y="5050"/>
                  <a:pt x="16467" y="429"/>
                  <a:pt x="10800" y="429"/>
                </a:cubicBezTo>
                <a:close/>
              </a:path>
            </a:pathLst>
          </a:custGeom>
          <a:solidFill>
            <a:srgbClr val="37B9FC"/>
          </a:solidFill>
          <a:ln>
            <a:noFill/>
          </a:ln>
          <a:extLst>
            <a:ext uri="{91240B29-F687-4F45-9708-019B960494DF}">
              <a14:hiddenLine xmlns:a14="http://schemas.microsoft.com/office/drawing/2010/main" w="12700" cap="flat" cmpd="sng">
                <a:solidFill>
                  <a:srgbClr val="000000"/>
                </a:solidFill>
                <a:prstDash val="solid"/>
                <a:miter lim="0"/>
                <a:headEnd/>
                <a:tailEnd/>
              </a14:hiddenLine>
            </a:ext>
          </a:extLst>
        </p:spPr>
        <p:txBody>
          <a:bodyPr lIns="0" tIns="0" rIns="0" bIns="0"/>
          <a:lstStyle/>
          <a:p>
            <a:endParaRPr lang="zh-CN" altLang="en-US"/>
          </a:p>
        </p:txBody>
      </p:sp>
      <p:grpSp>
        <p:nvGrpSpPr>
          <p:cNvPr id="65" name="Group 64"/>
          <p:cNvGrpSpPr>
            <a:grpSpLocks/>
          </p:cNvGrpSpPr>
          <p:nvPr/>
        </p:nvGrpSpPr>
        <p:grpSpPr bwMode="auto">
          <a:xfrm>
            <a:off x="7707974" y="3018787"/>
            <a:ext cx="434883" cy="369778"/>
            <a:chOff x="-1" y="0"/>
            <a:chExt cx="434976" cy="369889"/>
          </a:xfrm>
          <a:solidFill>
            <a:srgbClr val="37B9FC"/>
          </a:solidFill>
        </p:grpSpPr>
        <p:sp>
          <p:nvSpPr>
            <p:cNvPr id="67" name="AutoShape 65"/>
            <p:cNvSpPr>
              <a:spLocks/>
            </p:cNvSpPr>
            <p:nvPr/>
          </p:nvSpPr>
          <p:spPr bwMode="auto">
            <a:xfrm>
              <a:off x="42861" y="142875"/>
              <a:ext cx="346076" cy="115889"/>
            </a:xfrm>
            <a:custGeom>
              <a:avLst/>
              <a:gdLst>
                <a:gd name="T0" fmla="*/ 173038 w 21600"/>
                <a:gd name="T1" fmla="*/ 57945 h 21600"/>
                <a:gd name="T2" fmla="*/ 173038 w 21600"/>
                <a:gd name="T3" fmla="*/ 57945 h 21600"/>
                <a:gd name="T4" fmla="*/ 173038 w 21600"/>
                <a:gd name="T5" fmla="*/ 57945 h 21600"/>
                <a:gd name="T6" fmla="*/ 173038 w 21600"/>
                <a:gd name="T7" fmla="*/ 5794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45" y="21599"/>
                  </a:moveTo>
                  <a:cubicBezTo>
                    <a:pt x="668" y="21599"/>
                    <a:pt x="668" y="21599"/>
                    <a:pt x="668" y="21599"/>
                  </a:cubicBezTo>
                  <a:cubicBezTo>
                    <a:pt x="890" y="21599"/>
                    <a:pt x="1113" y="20925"/>
                    <a:pt x="1113" y="20250"/>
                  </a:cubicBezTo>
                  <a:cubicBezTo>
                    <a:pt x="1113" y="17550"/>
                    <a:pt x="1113" y="17550"/>
                    <a:pt x="1113" y="17550"/>
                  </a:cubicBezTo>
                  <a:cubicBezTo>
                    <a:pt x="1113" y="14175"/>
                    <a:pt x="1781" y="12150"/>
                    <a:pt x="2894" y="12150"/>
                  </a:cubicBezTo>
                  <a:cubicBezTo>
                    <a:pt x="9575" y="12150"/>
                    <a:pt x="9575" y="12150"/>
                    <a:pt x="9575" y="12150"/>
                  </a:cubicBezTo>
                  <a:cubicBezTo>
                    <a:pt x="10020" y="12150"/>
                    <a:pt x="10465" y="12825"/>
                    <a:pt x="10465" y="14175"/>
                  </a:cubicBezTo>
                  <a:cubicBezTo>
                    <a:pt x="10465" y="20250"/>
                    <a:pt x="10465" y="20250"/>
                    <a:pt x="10465" y="20250"/>
                  </a:cubicBezTo>
                  <a:cubicBezTo>
                    <a:pt x="10465" y="20925"/>
                    <a:pt x="10688" y="21599"/>
                    <a:pt x="10911" y="21599"/>
                  </a:cubicBezTo>
                  <a:cubicBezTo>
                    <a:pt x="10911" y="21599"/>
                    <a:pt x="10911" y="21599"/>
                    <a:pt x="10911" y="21599"/>
                  </a:cubicBezTo>
                  <a:cubicBezTo>
                    <a:pt x="11134" y="21599"/>
                    <a:pt x="11356" y="20925"/>
                    <a:pt x="11356" y="20250"/>
                  </a:cubicBezTo>
                  <a:cubicBezTo>
                    <a:pt x="11356" y="14175"/>
                    <a:pt x="11356" y="14175"/>
                    <a:pt x="11356" y="14175"/>
                  </a:cubicBezTo>
                  <a:cubicBezTo>
                    <a:pt x="11356" y="12825"/>
                    <a:pt x="11579" y="12150"/>
                    <a:pt x="12024" y="12150"/>
                  </a:cubicBezTo>
                  <a:cubicBezTo>
                    <a:pt x="18927" y="12150"/>
                    <a:pt x="18927" y="12150"/>
                    <a:pt x="18927" y="12150"/>
                  </a:cubicBezTo>
                  <a:cubicBezTo>
                    <a:pt x="19818" y="12150"/>
                    <a:pt x="20709" y="14175"/>
                    <a:pt x="20709" y="17550"/>
                  </a:cubicBezTo>
                  <a:cubicBezTo>
                    <a:pt x="20709" y="20250"/>
                    <a:pt x="20709" y="20250"/>
                    <a:pt x="20709" y="20250"/>
                  </a:cubicBezTo>
                  <a:cubicBezTo>
                    <a:pt x="20709" y="20925"/>
                    <a:pt x="20931" y="21599"/>
                    <a:pt x="21154" y="21599"/>
                  </a:cubicBezTo>
                  <a:cubicBezTo>
                    <a:pt x="21154" y="21599"/>
                    <a:pt x="21154" y="21599"/>
                    <a:pt x="21154" y="21599"/>
                  </a:cubicBezTo>
                  <a:cubicBezTo>
                    <a:pt x="21599" y="21599"/>
                    <a:pt x="21599" y="20925"/>
                    <a:pt x="21599" y="20250"/>
                  </a:cubicBezTo>
                  <a:cubicBezTo>
                    <a:pt x="21599" y="17550"/>
                    <a:pt x="21599" y="17550"/>
                    <a:pt x="21599" y="17550"/>
                  </a:cubicBezTo>
                  <a:cubicBezTo>
                    <a:pt x="21599" y="12825"/>
                    <a:pt x="20486" y="8775"/>
                    <a:pt x="18927" y="8775"/>
                  </a:cubicBezTo>
                  <a:cubicBezTo>
                    <a:pt x="12024" y="8775"/>
                    <a:pt x="12024" y="8775"/>
                    <a:pt x="12024" y="8775"/>
                  </a:cubicBezTo>
                  <a:cubicBezTo>
                    <a:pt x="11579" y="8775"/>
                    <a:pt x="11356" y="8100"/>
                    <a:pt x="11356" y="6750"/>
                  </a:cubicBezTo>
                  <a:cubicBezTo>
                    <a:pt x="11356" y="1350"/>
                    <a:pt x="11356" y="1350"/>
                    <a:pt x="11356" y="1350"/>
                  </a:cubicBezTo>
                  <a:cubicBezTo>
                    <a:pt x="11356" y="675"/>
                    <a:pt x="11134" y="0"/>
                    <a:pt x="10911" y="0"/>
                  </a:cubicBezTo>
                  <a:cubicBezTo>
                    <a:pt x="10911" y="0"/>
                    <a:pt x="10911" y="0"/>
                    <a:pt x="10911" y="0"/>
                  </a:cubicBezTo>
                  <a:cubicBezTo>
                    <a:pt x="10688" y="0"/>
                    <a:pt x="10465" y="675"/>
                    <a:pt x="10465" y="1350"/>
                  </a:cubicBezTo>
                  <a:cubicBezTo>
                    <a:pt x="10465" y="6750"/>
                    <a:pt x="10465" y="6750"/>
                    <a:pt x="10465" y="6750"/>
                  </a:cubicBezTo>
                  <a:cubicBezTo>
                    <a:pt x="10465" y="8100"/>
                    <a:pt x="10020" y="8775"/>
                    <a:pt x="9575" y="8775"/>
                  </a:cubicBezTo>
                  <a:cubicBezTo>
                    <a:pt x="2894" y="8775"/>
                    <a:pt x="2894" y="8775"/>
                    <a:pt x="2894" y="8775"/>
                  </a:cubicBezTo>
                  <a:cubicBezTo>
                    <a:pt x="1336" y="8775"/>
                    <a:pt x="0" y="12825"/>
                    <a:pt x="0" y="17550"/>
                  </a:cubicBezTo>
                  <a:cubicBezTo>
                    <a:pt x="0" y="20250"/>
                    <a:pt x="0" y="20250"/>
                    <a:pt x="0" y="20250"/>
                  </a:cubicBezTo>
                  <a:cubicBezTo>
                    <a:pt x="0" y="20925"/>
                    <a:pt x="222" y="21599"/>
                    <a:pt x="445"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68" name="AutoShape 66"/>
            <p:cNvSpPr>
              <a:spLocks/>
            </p:cNvSpPr>
            <p:nvPr/>
          </p:nvSpPr>
          <p:spPr bwMode="auto">
            <a:xfrm>
              <a:off x="146050" y="0"/>
              <a:ext cx="142875" cy="128588"/>
            </a:xfrm>
            <a:custGeom>
              <a:avLst/>
              <a:gdLst>
                <a:gd name="T0" fmla="*/ 71438 w 21600"/>
                <a:gd name="T1" fmla="*/ 64294 h 21600"/>
                <a:gd name="T2" fmla="*/ 71438 w 21600"/>
                <a:gd name="T3" fmla="*/ 64294 h 21600"/>
                <a:gd name="T4" fmla="*/ 71438 w 21600"/>
                <a:gd name="T5" fmla="*/ 64294 h 21600"/>
                <a:gd name="T6" fmla="*/ 71438 w 21600"/>
                <a:gd name="T7" fmla="*/ 642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320" y="21600"/>
                  </a:moveTo>
                  <a:cubicBezTo>
                    <a:pt x="9720" y="21600"/>
                    <a:pt x="9720" y="21600"/>
                    <a:pt x="9720" y="21600"/>
                  </a:cubicBezTo>
                  <a:cubicBezTo>
                    <a:pt x="11880" y="21600"/>
                    <a:pt x="11880" y="21600"/>
                    <a:pt x="11880" y="21600"/>
                  </a:cubicBezTo>
                  <a:cubicBezTo>
                    <a:pt x="17280" y="21600"/>
                    <a:pt x="17280" y="21600"/>
                    <a:pt x="17280" y="21600"/>
                  </a:cubicBezTo>
                  <a:cubicBezTo>
                    <a:pt x="19440" y="21600"/>
                    <a:pt x="21600" y="19199"/>
                    <a:pt x="21600" y="16799"/>
                  </a:cubicBezTo>
                  <a:cubicBezTo>
                    <a:pt x="21600" y="4799"/>
                    <a:pt x="21600" y="4799"/>
                    <a:pt x="21600" y="4799"/>
                  </a:cubicBezTo>
                  <a:cubicBezTo>
                    <a:pt x="21600" y="1799"/>
                    <a:pt x="19440" y="0"/>
                    <a:pt x="17280" y="0"/>
                  </a:cubicBezTo>
                  <a:cubicBezTo>
                    <a:pt x="4320" y="0"/>
                    <a:pt x="4320" y="0"/>
                    <a:pt x="4320" y="0"/>
                  </a:cubicBezTo>
                  <a:cubicBezTo>
                    <a:pt x="2160" y="0"/>
                    <a:pt x="0" y="1799"/>
                    <a:pt x="0" y="4799"/>
                  </a:cubicBezTo>
                  <a:cubicBezTo>
                    <a:pt x="0" y="16799"/>
                    <a:pt x="0" y="16799"/>
                    <a:pt x="0" y="16799"/>
                  </a:cubicBezTo>
                  <a:cubicBezTo>
                    <a:pt x="0" y="19199"/>
                    <a:pt x="2160" y="21600"/>
                    <a:pt x="4320" y="2160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69" name="AutoShape 67"/>
            <p:cNvSpPr>
              <a:spLocks/>
            </p:cNvSpPr>
            <p:nvPr/>
          </p:nvSpPr>
          <p:spPr bwMode="auto">
            <a:xfrm>
              <a:off x="-1" y="273050"/>
              <a:ext cx="103189" cy="96839"/>
            </a:xfrm>
            <a:custGeom>
              <a:avLst/>
              <a:gdLst>
                <a:gd name="T0" fmla="*/ 51595 w 21600"/>
                <a:gd name="T1" fmla="*/ 48420 h 21600"/>
                <a:gd name="T2" fmla="*/ 51595 w 21600"/>
                <a:gd name="T3" fmla="*/ 48420 h 21600"/>
                <a:gd name="T4" fmla="*/ 51595 w 21600"/>
                <a:gd name="T5" fmla="*/ 48420 h 21600"/>
                <a:gd name="T6" fmla="*/ 51595 w 21600"/>
                <a:gd name="T7" fmla="*/ 484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131" y="0"/>
                  </a:moveTo>
                  <a:cubicBezTo>
                    <a:pt x="4468" y="0"/>
                    <a:pt x="4468" y="0"/>
                    <a:pt x="4468" y="0"/>
                  </a:cubicBezTo>
                  <a:cubicBezTo>
                    <a:pt x="1489" y="0"/>
                    <a:pt x="0" y="2400"/>
                    <a:pt x="0" y="4800"/>
                  </a:cubicBezTo>
                  <a:cubicBezTo>
                    <a:pt x="0" y="16799"/>
                    <a:pt x="0" y="16799"/>
                    <a:pt x="0" y="16799"/>
                  </a:cubicBezTo>
                  <a:cubicBezTo>
                    <a:pt x="0" y="19200"/>
                    <a:pt x="1489" y="21599"/>
                    <a:pt x="4468" y="21599"/>
                  </a:cubicBezTo>
                  <a:cubicBezTo>
                    <a:pt x="17131" y="21599"/>
                    <a:pt x="17131" y="21599"/>
                    <a:pt x="17131" y="21599"/>
                  </a:cubicBezTo>
                  <a:cubicBezTo>
                    <a:pt x="20110" y="21599"/>
                    <a:pt x="21599" y="19200"/>
                    <a:pt x="21599" y="16799"/>
                  </a:cubicBezTo>
                  <a:cubicBezTo>
                    <a:pt x="21599" y="4800"/>
                    <a:pt x="21599" y="4800"/>
                    <a:pt x="21599" y="4800"/>
                  </a:cubicBezTo>
                  <a:cubicBezTo>
                    <a:pt x="21599" y="2400"/>
                    <a:pt x="20110" y="0"/>
                    <a:pt x="17131"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70" name="AutoShape 68"/>
            <p:cNvSpPr>
              <a:spLocks/>
            </p:cNvSpPr>
            <p:nvPr/>
          </p:nvSpPr>
          <p:spPr bwMode="auto">
            <a:xfrm>
              <a:off x="163512" y="273050"/>
              <a:ext cx="106363" cy="96839"/>
            </a:xfrm>
            <a:custGeom>
              <a:avLst/>
              <a:gdLst>
                <a:gd name="T0" fmla="*/ 53182 w 21600"/>
                <a:gd name="T1" fmla="*/ 48420 h 21600"/>
                <a:gd name="T2" fmla="*/ 53182 w 21600"/>
                <a:gd name="T3" fmla="*/ 48420 h 21600"/>
                <a:gd name="T4" fmla="*/ 53182 w 21600"/>
                <a:gd name="T5" fmla="*/ 48420 h 21600"/>
                <a:gd name="T6" fmla="*/ 53182 w 21600"/>
                <a:gd name="T7" fmla="*/ 484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279" y="0"/>
                  </a:moveTo>
                  <a:cubicBezTo>
                    <a:pt x="4319" y="0"/>
                    <a:pt x="4319" y="0"/>
                    <a:pt x="4319" y="0"/>
                  </a:cubicBezTo>
                  <a:cubicBezTo>
                    <a:pt x="2159" y="0"/>
                    <a:pt x="0" y="2400"/>
                    <a:pt x="0" y="4800"/>
                  </a:cubicBezTo>
                  <a:cubicBezTo>
                    <a:pt x="0" y="16799"/>
                    <a:pt x="0" y="16799"/>
                    <a:pt x="0" y="16799"/>
                  </a:cubicBezTo>
                  <a:cubicBezTo>
                    <a:pt x="0" y="19200"/>
                    <a:pt x="2159" y="21599"/>
                    <a:pt x="4319" y="21599"/>
                  </a:cubicBezTo>
                  <a:cubicBezTo>
                    <a:pt x="17279" y="21599"/>
                    <a:pt x="17279" y="21599"/>
                    <a:pt x="17279" y="21599"/>
                  </a:cubicBezTo>
                  <a:cubicBezTo>
                    <a:pt x="19439" y="21599"/>
                    <a:pt x="21600" y="19200"/>
                    <a:pt x="21600" y="16799"/>
                  </a:cubicBezTo>
                  <a:cubicBezTo>
                    <a:pt x="21600" y="4800"/>
                    <a:pt x="21600" y="4800"/>
                    <a:pt x="21600" y="4800"/>
                  </a:cubicBezTo>
                  <a:cubicBezTo>
                    <a:pt x="21600" y="2400"/>
                    <a:pt x="19439" y="0"/>
                    <a:pt x="1727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71" name="AutoShape 69"/>
            <p:cNvSpPr>
              <a:spLocks/>
            </p:cNvSpPr>
            <p:nvPr/>
          </p:nvSpPr>
          <p:spPr bwMode="auto">
            <a:xfrm>
              <a:off x="327025" y="273050"/>
              <a:ext cx="107950" cy="96839"/>
            </a:xfrm>
            <a:custGeom>
              <a:avLst/>
              <a:gdLst>
                <a:gd name="T0" fmla="*/ 53975 w 21600"/>
                <a:gd name="T1" fmla="*/ 48420 h 21600"/>
                <a:gd name="T2" fmla="*/ 53975 w 21600"/>
                <a:gd name="T3" fmla="*/ 48420 h 21600"/>
                <a:gd name="T4" fmla="*/ 53975 w 21600"/>
                <a:gd name="T5" fmla="*/ 48420 h 21600"/>
                <a:gd name="T6" fmla="*/ 53975 w 21600"/>
                <a:gd name="T7" fmla="*/ 484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279" y="0"/>
                  </a:moveTo>
                  <a:cubicBezTo>
                    <a:pt x="4319" y="0"/>
                    <a:pt x="4319" y="0"/>
                    <a:pt x="4319" y="0"/>
                  </a:cubicBezTo>
                  <a:cubicBezTo>
                    <a:pt x="2159" y="0"/>
                    <a:pt x="0" y="2400"/>
                    <a:pt x="0" y="4800"/>
                  </a:cubicBezTo>
                  <a:cubicBezTo>
                    <a:pt x="0" y="16799"/>
                    <a:pt x="0" y="16799"/>
                    <a:pt x="0" y="16799"/>
                  </a:cubicBezTo>
                  <a:cubicBezTo>
                    <a:pt x="0" y="19200"/>
                    <a:pt x="2159" y="21599"/>
                    <a:pt x="4319" y="21599"/>
                  </a:cubicBezTo>
                  <a:cubicBezTo>
                    <a:pt x="17279" y="21599"/>
                    <a:pt x="17279" y="21599"/>
                    <a:pt x="17279" y="21599"/>
                  </a:cubicBezTo>
                  <a:cubicBezTo>
                    <a:pt x="19440" y="21599"/>
                    <a:pt x="21600" y="19200"/>
                    <a:pt x="21600" y="16799"/>
                  </a:cubicBezTo>
                  <a:cubicBezTo>
                    <a:pt x="21600" y="4800"/>
                    <a:pt x="21600" y="4800"/>
                    <a:pt x="21600" y="4800"/>
                  </a:cubicBezTo>
                  <a:cubicBezTo>
                    <a:pt x="21600" y="2400"/>
                    <a:pt x="19440" y="0"/>
                    <a:pt x="1727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sp>
        <p:nvSpPr>
          <p:cNvPr id="28699" name="AutoShape 72"/>
          <p:cNvSpPr>
            <a:spLocks/>
          </p:cNvSpPr>
          <p:nvPr/>
        </p:nvSpPr>
        <p:spPr bwMode="auto">
          <a:xfrm>
            <a:off x="920750" y="1420813"/>
            <a:ext cx="608013" cy="7000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700" name="AutoShape 73"/>
          <p:cNvSpPr>
            <a:spLocks/>
          </p:cNvSpPr>
          <p:nvPr/>
        </p:nvSpPr>
        <p:spPr bwMode="auto">
          <a:xfrm>
            <a:off x="981075" y="1590675"/>
            <a:ext cx="488950" cy="279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sz="1300">
                <a:solidFill>
                  <a:schemeClr val="tx1"/>
                </a:solidFill>
                <a:latin typeface="Calibri" panose="020F0502020204030204" pitchFamily="34" charset="0"/>
                <a:ea typeface="宋体" panose="02010600030101010101" pitchFamily="2" charset="-122"/>
              </a:defRPr>
            </a:lvl1pPr>
            <a:lvl2pPr>
              <a:defRPr sz="1300">
                <a:solidFill>
                  <a:schemeClr val="tx1"/>
                </a:solidFill>
                <a:latin typeface="Calibri" panose="020F0502020204030204" pitchFamily="34" charset="0"/>
                <a:ea typeface="宋体" panose="02010600030101010101" pitchFamily="2" charset="-122"/>
              </a:defRPr>
            </a:lvl2pPr>
            <a:lvl3pPr>
              <a:defRPr sz="1300">
                <a:solidFill>
                  <a:schemeClr val="tx1"/>
                </a:solidFill>
                <a:latin typeface="Calibri" panose="020F0502020204030204" pitchFamily="34" charset="0"/>
                <a:ea typeface="宋体" panose="02010600030101010101" pitchFamily="2" charset="-122"/>
              </a:defRPr>
            </a:lvl3pPr>
            <a:lvl4pPr>
              <a:defRPr sz="1300">
                <a:solidFill>
                  <a:schemeClr val="tx1"/>
                </a:solidFill>
                <a:latin typeface="Calibri" panose="020F0502020204030204" pitchFamily="34" charset="0"/>
                <a:ea typeface="宋体" panose="02010600030101010101" pitchFamily="2" charset="-122"/>
              </a:defRPr>
            </a:lvl4pPr>
            <a:lvl5pPr>
              <a:defRPr sz="1300">
                <a:solidFill>
                  <a:schemeClr val="tx1"/>
                </a:solidFill>
                <a:latin typeface="Calibri" panose="020F0502020204030204" pitchFamily="34" charset="0"/>
                <a:ea typeface="宋体" panose="02010600030101010101" pitchFamily="2" charset="-122"/>
              </a:defRPr>
            </a:lvl5pPr>
            <a:lvl6pPr marL="18288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2860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27432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2004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914400" eaLnBrk="1">
              <a:spcBef>
                <a:spcPts val="400"/>
              </a:spcBef>
            </a:pPr>
            <a:r>
              <a:rPr lang="es-ES" altLang="zh-CN" sz="1200" b="1">
                <a:solidFill>
                  <a:srgbClr val="F2F2F2"/>
                </a:solidFill>
                <a:latin typeface="方正兰亭黑_GBK" panose="02000000000000000000" pitchFamily="2" charset="-122"/>
                <a:ea typeface="方正兰亭黑_GBK" panose="02000000000000000000" pitchFamily="2" charset="-122"/>
                <a:cs typeface="Open Sans" panose="020B0606030504020204" pitchFamily="34" charset="0"/>
                <a:sym typeface="Open Sans" panose="020B0606030504020204" pitchFamily="34" charset="0"/>
              </a:rPr>
              <a:t>2013</a:t>
            </a:r>
            <a:endParaRPr lang="es-ES" altLang="zh-CN" sz="1200" b="1">
              <a:solidFill>
                <a:srgbClr val="000000"/>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28701" name="AutoShape 75"/>
          <p:cNvSpPr>
            <a:spLocks/>
          </p:cNvSpPr>
          <p:nvPr/>
        </p:nvSpPr>
        <p:spPr bwMode="auto">
          <a:xfrm>
            <a:off x="2597150" y="1420813"/>
            <a:ext cx="609600" cy="7000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702" name="AutoShape 76"/>
          <p:cNvSpPr>
            <a:spLocks/>
          </p:cNvSpPr>
          <p:nvPr/>
        </p:nvSpPr>
        <p:spPr bwMode="auto">
          <a:xfrm>
            <a:off x="2657475" y="1597025"/>
            <a:ext cx="490538" cy="279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sz="1300">
                <a:solidFill>
                  <a:schemeClr val="tx1"/>
                </a:solidFill>
                <a:latin typeface="Calibri" panose="020F0502020204030204" pitchFamily="34" charset="0"/>
                <a:ea typeface="宋体" panose="02010600030101010101" pitchFamily="2" charset="-122"/>
              </a:defRPr>
            </a:lvl1pPr>
            <a:lvl2pPr>
              <a:defRPr sz="1300">
                <a:solidFill>
                  <a:schemeClr val="tx1"/>
                </a:solidFill>
                <a:latin typeface="Calibri" panose="020F0502020204030204" pitchFamily="34" charset="0"/>
                <a:ea typeface="宋体" panose="02010600030101010101" pitchFamily="2" charset="-122"/>
              </a:defRPr>
            </a:lvl2pPr>
            <a:lvl3pPr>
              <a:defRPr sz="1300">
                <a:solidFill>
                  <a:schemeClr val="tx1"/>
                </a:solidFill>
                <a:latin typeface="Calibri" panose="020F0502020204030204" pitchFamily="34" charset="0"/>
                <a:ea typeface="宋体" panose="02010600030101010101" pitchFamily="2" charset="-122"/>
              </a:defRPr>
            </a:lvl3pPr>
            <a:lvl4pPr>
              <a:defRPr sz="1300">
                <a:solidFill>
                  <a:schemeClr val="tx1"/>
                </a:solidFill>
                <a:latin typeface="Calibri" panose="020F0502020204030204" pitchFamily="34" charset="0"/>
                <a:ea typeface="宋体" panose="02010600030101010101" pitchFamily="2" charset="-122"/>
              </a:defRPr>
            </a:lvl4pPr>
            <a:lvl5pPr>
              <a:defRPr sz="1300">
                <a:solidFill>
                  <a:schemeClr val="tx1"/>
                </a:solidFill>
                <a:latin typeface="Calibri" panose="020F0502020204030204" pitchFamily="34" charset="0"/>
                <a:ea typeface="宋体" panose="02010600030101010101" pitchFamily="2" charset="-122"/>
              </a:defRPr>
            </a:lvl5pPr>
            <a:lvl6pPr marL="18288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2860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27432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2004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914400" eaLnBrk="1">
              <a:spcBef>
                <a:spcPts val="400"/>
              </a:spcBef>
            </a:pPr>
            <a:r>
              <a:rPr lang="es-ES" altLang="zh-CN" sz="1200" b="1">
                <a:solidFill>
                  <a:srgbClr val="F2F2F2"/>
                </a:solidFill>
                <a:latin typeface="方正兰亭黑_GBK" panose="02000000000000000000" pitchFamily="2" charset="-122"/>
                <a:ea typeface="方正兰亭黑_GBK" panose="02000000000000000000" pitchFamily="2" charset="-122"/>
                <a:cs typeface="Open Sans" panose="020B0606030504020204" pitchFamily="34" charset="0"/>
                <a:sym typeface="Open Sans" panose="020B0606030504020204" pitchFamily="34" charset="0"/>
              </a:rPr>
              <a:t>2014</a:t>
            </a:r>
            <a:endParaRPr lang="es-ES" altLang="zh-CN" sz="1200" b="1">
              <a:solidFill>
                <a:srgbClr val="000000"/>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28703" name="AutoShape 78"/>
          <p:cNvSpPr>
            <a:spLocks/>
          </p:cNvSpPr>
          <p:nvPr/>
        </p:nvSpPr>
        <p:spPr bwMode="auto">
          <a:xfrm>
            <a:off x="4273550" y="1420813"/>
            <a:ext cx="609600" cy="7000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704" name="AutoShape 79"/>
          <p:cNvSpPr>
            <a:spLocks/>
          </p:cNvSpPr>
          <p:nvPr/>
        </p:nvSpPr>
        <p:spPr bwMode="auto">
          <a:xfrm>
            <a:off x="4332288" y="1581150"/>
            <a:ext cx="490537" cy="279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sz="1300">
                <a:solidFill>
                  <a:schemeClr val="tx1"/>
                </a:solidFill>
                <a:latin typeface="Calibri" panose="020F0502020204030204" pitchFamily="34" charset="0"/>
                <a:ea typeface="宋体" panose="02010600030101010101" pitchFamily="2" charset="-122"/>
              </a:defRPr>
            </a:lvl1pPr>
            <a:lvl2pPr>
              <a:defRPr sz="1300">
                <a:solidFill>
                  <a:schemeClr val="tx1"/>
                </a:solidFill>
                <a:latin typeface="Calibri" panose="020F0502020204030204" pitchFamily="34" charset="0"/>
                <a:ea typeface="宋体" panose="02010600030101010101" pitchFamily="2" charset="-122"/>
              </a:defRPr>
            </a:lvl2pPr>
            <a:lvl3pPr>
              <a:defRPr sz="1300">
                <a:solidFill>
                  <a:schemeClr val="tx1"/>
                </a:solidFill>
                <a:latin typeface="Calibri" panose="020F0502020204030204" pitchFamily="34" charset="0"/>
                <a:ea typeface="宋体" panose="02010600030101010101" pitchFamily="2" charset="-122"/>
              </a:defRPr>
            </a:lvl3pPr>
            <a:lvl4pPr>
              <a:defRPr sz="1300">
                <a:solidFill>
                  <a:schemeClr val="tx1"/>
                </a:solidFill>
                <a:latin typeface="Calibri" panose="020F0502020204030204" pitchFamily="34" charset="0"/>
                <a:ea typeface="宋体" panose="02010600030101010101" pitchFamily="2" charset="-122"/>
              </a:defRPr>
            </a:lvl4pPr>
            <a:lvl5pPr>
              <a:defRPr sz="1300">
                <a:solidFill>
                  <a:schemeClr val="tx1"/>
                </a:solidFill>
                <a:latin typeface="Calibri" panose="020F0502020204030204" pitchFamily="34" charset="0"/>
                <a:ea typeface="宋体" panose="02010600030101010101" pitchFamily="2" charset="-122"/>
              </a:defRPr>
            </a:lvl5pPr>
            <a:lvl6pPr marL="18288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2860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27432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2004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914400" eaLnBrk="1">
              <a:spcBef>
                <a:spcPts val="400"/>
              </a:spcBef>
            </a:pPr>
            <a:r>
              <a:rPr lang="es-ES" altLang="zh-CN" sz="1200" b="1">
                <a:solidFill>
                  <a:srgbClr val="F2F2F2"/>
                </a:solidFill>
                <a:latin typeface="方正兰亭黑_GBK" panose="02000000000000000000" pitchFamily="2" charset="-122"/>
                <a:ea typeface="方正兰亭黑_GBK" panose="02000000000000000000" pitchFamily="2" charset="-122"/>
                <a:cs typeface="Open Sans" panose="020B0606030504020204" pitchFamily="34" charset="0"/>
                <a:sym typeface="Open Sans" panose="020B0606030504020204" pitchFamily="34" charset="0"/>
              </a:rPr>
              <a:t>2015</a:t>
            </a:r>
            <a:endParaRPr lang="es-ES" altLang="zh-CN" sz="1200" b="1">
              <a:solidFill>
                <a:srgbClr val="000000"/>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28705" name="AutoShape 81"/>
          <p:cNvSpPr>
            <a:spLocks/>
          </p:cNvSpPr>
          <p:nvPr/>
        </p:nvSpPr>
        <p:spPr bwMode="auto">
          <a:xfrm>
            <a:off x="5949950" y="1420813"/>
            <a:ext cx="609600" cy="7000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706" name="AutoShape 82"/>
          <p:cNvSpPr>
            <a:spLocks/>
          </p:cNvSpPr>
          <p:nvPr/>
        </p:nvSpPr>
        <p:spPr bwMode="auto">
          <a:xfrm>
            <a:off x="6008688" y="1590675"/>
            <a:ext cx="490537" cy="279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sz="1300">
                <a:solidFill>
                  <a:schemeClr val="tx1"/>
                </a:solidFill>
                <a:latin typeface="Calibri" panose="020F0502020204030204" pitchFamily="34" charset="0"/>
                <a:ea typeface="宋体" panose="02010600030101010101" pitchFamily="2" charset="-122"/>
              </a:defRPr>
            </a:lvl1pPr>
            <a:lvl2pPr>
              <a:defRPr sz="1300">
                <a:solidFill>
                  <a:schemeClr val="tx1"/>
                </a:solidFill>
                <a:latin typeface="Calibri" panose="020F0502020204030204" pitchFamily="34" charset="0"/>
                <a:ea typeface="宋体" panose="02010600030101010101" pitchFamily="2" charset="-122"/>
              </a:defRPr>
            </a:lvl2pPr>
            <a:lvl3pPr>
              <a:defRPr sz="1300">
                <a:solidFill>
                  <a:schemeClr val="tx1"/>
                </a:solidFill>
                <a:latin typeface="Calibri" panose="020F0502020204030204" pitchFamily="34" charset="0"/>
                <a:ea typeface="宋体" panose="02010600030101010101" pitchFamily="2" charset="-122"/>
              </a:defRPr>
            </a:lvl3pPr>
            <a:lvl4pPr>
              <a:defRPr sz="1300">
                <a:solidFill>
                  <a:schemeClr val="tx1"/>
                </a:solidFill>
                <a:latin typeface="Calibri" panose="020F0502020204030204" pitchFamily="34" charset="0"/>
                <a:ea typeface="宋体" panose="02010600030101010101" pitchFamily="2" charset="-122"/>
              </a:defRPr>
            </a:lvl4pPr>
            <a:lvl5pPr>
              <a:defRPr sz="1300">
                <a:solidFill>
                  <a:schemeClr val="tx1"/>
                </a:solidFill>
                <a:latin typeface="Calibri" panose="020F0502020204030204" pitchFamily="34" charset="0"/>
                <a:ea typeface="宋体" panose="02010600030101010101" pitchFamily="2" charset="-122"/>
              </a:defRPr>
            </a:lvl5pPr>
            <a:lvl6pPr marL="18288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2860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27432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2004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914400" eaLnBrk="1">
              <a:spcBef>
                <a:spcPts val="400"/>
              </a:spcBef>
            </a:pPr>
            <a:r>
              <a:rPr lang="es-ES" altLang="zh-CN" sz="1200" b="1">
                <a:solidFill>
                  <a:srgbClr val="F2F2F2"/>
                </a:solidFill>
                <a:latin typeface="方正兰亭黑_GBK" panose="02000000000000000000" pitchFamily="2" charset="-122"/>
                <a:ea typeface="方正兰亭黑_GBK" panose="02000000000000000000" pitchFamily="2" charset="-122"/>
                <a:cs typeface="Open Sans" panose="020B0606030504020204" pitchFamily="34" charset="0"/>
                <a:sym typeface="Open Sans" panose="020B0606030504020204" pitchFamily="34" charset="0"/>
              </a:rPr>
              <a:t>2016</a:t>
            </a:r>
            <a:endParaRPr lang="es-ES" altLang="zh-CN" sz="1200" b="1">
              <a:solidFill>
                <a:srgbClr val="000000"/>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28707" name="AutoShape 84"/>
          <p:cNvSpPr>
            <a:spLocks/>
          </p:cNvSpPr>
          <p:nvPr/>
        </p:nvSpPr>
        <p:spPr bwMode="auto">
          <a:xfrm>
            <a:off x="7626350" y="1420813"/>
            <a:ext cx="609600" cy="7000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708" name="AutoShape 85"/>
          <p:cNvSpPr>
            <a:spLocks/>
          </p:cNvSpPr>
          <p:nvPr/>
        </p:nvSpPr>
        <p:spPr bwMode="auto">
          <a:xfrm>
            <a:off x="7708900" y="1577975"/>
            <a:ext cx="488950" cy="279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sz="1300">
                <a:solidFill>
                  <a:schemeClr val="tx1"/>
                </a:solidFill>
                <a:latin typeface="Calibri" panose="020F0502020204030204" pitchFamily="34" charset="0"/>
                <a:ea typeface="宋体" panose="02010600030101010101" pitchFamily="2" charset="-122"/>
              </a:defRPr>
            </a:lvl1pPr>
            <a:lvl2pPr>
              <a:defRPr sz="1300">
                <a:solidFill>
                  <a:schemeClr val="tx1"/>
                </a:solidFill>
                <a:latin typeface="Calibri" panose="020F0502020204030204" pitchFamily="34" charset="0"/>
                <a:ea typeface="宋体" panose="02010600030101010101" pitchFamily="2" charset="-122"/>
              </a:defRPr>
            </a:lvl2pPr>
            <a:lvl3pPr>
              <a:defRPr sz="1300">
                <a:solidFill>
                  <a:schemeClr val="tx1"/>
                </a:solidFill>
                <a:latin typeface="Calibri" panose="020F0502020204030204" pitchFamily="34" charset="0"/>
                <a:ea typeface="宋体" panose="02010600030101010101" pitchFamily="2" charset="-122"/>
              </a:defRPr>
            </a:lvl3pPr>
            <a:lvl4pPr>
              <a:defRPr sz="1300">
                <a:solidFill>
                  <a:schemeClr val="tx1"/>
                </a:solidFill>
                <a:latin typeface="Calibri" panose="020F0502020204030204" pitchFamily="34" charset="0"/>
                <a:ea typeface="宋体" panose="02010600030101010101" pitchFamily="2" charset="-122"/>
              </a:defRPr>
            </a:lvl4pPr>
            <a:lvl5pPr>
              <a:defRPr sz="1300">
                <a:solidFill>
                  <a:schemeClr val="tx1"/>
                </a:solidFill>
                <a:latin typeface="Calibri" panose="020F0502020204030204" pitchFamily="34" charset="0"/>
                <a:ea typeface="宋体" panose="02010600030101010101" pitchFamily="2" charset="-122"/>
              </a:defRPr>
            </a:lvl5pPr>
            <a:lvl6pPr marL="18288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2860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27432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2004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914400" eaLnBrk="1">
              <a:spcBef>
                <a:spcPts val="400"/>
              </a:spcBef>
            </a:pPr>
            <a:r>
              <a:rPr lang="es-ES" altLang="zh-CN" sz="1200" b="1">
                <a:solidFill>
                  <a:srgbClr val="F2F2F2"/>
                </a:solidFill>
                <a:latin typeface="方正兰亭黑_GBK" panose="02000000000000000000" pitchFamily="2" charset="-122"/>
                <a:ea typeface="方正兰亭黑_GBK" panose="02000000000000000000" pitchFamily="2" charset="-122"/>
                <a:cs typeface="Open Sans" panose="020B0606030504020204" pitchFamily="34" charset="0"/>
                <a:sym typeface="Open Sans" panose="020B0606030504020204" pitchFamily="34" charset="0"/>
              </a:rPr>
              <a:t>2017</a:t>
            </a:r>
            <a:endParaRPr lang="es-ES" altLang="zh-CN" sz="1200" b="1">
              <a:solidFill>
                <a:srgbClr val="000000"/>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28709" name="矩形 86"/>
          <p:cNvSpPr>
            <a:spLocks noChangeArrowheads="1"/>
          </p:cNvSpPr>
          <p:nvPr/>
        </p:nvSpPr>
        <p:spPr bwMode="auto">
          <a:xfrm>
            <a:off x="844550" y="3800475"/>
            <a:ext cx="91281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8710" name="矩形 87"/>
          <p:cNvSpPr>
            <a:spLocks noChangeArrowheads="1"/>
          </p:cNvSpPr>
          <p:nvPr/>
        </p:nvSpPr>
        <p:spPr bwMode="auto">
          <a:xfrm>
            <a:off x="2449513" y="3795713"/>
            <a:ext cx="912812"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8711" name="矩形 88"/>
          <p:cNvSpPr>
            <a:spLocks noChangeArrowheads="1"/>
          </p:cNvSpPr>
          <p:nvPr/>
        </p:nvSpPr>
        <p:spPr bwMode="auto">
          <a:xfrm>
            <a:off x="4144963" y="3795713"/>
            <a:ext cx="912812"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8712" name="矩形 89"/>
          <p:cNvSpPr>
            <a:spLocks noChangeArrowheads="1"/>
          </p:cNvSpPr>
          <p:nvPr/>
        </p:nvSpPr>
        <p:spPr bwMode="auto">
          <a:xfrm>
            <a:off x="5864225" y="3784600"/>
            <a:ext cx="91281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8713" name="矩形 90"/>
          <p:cNvSpPr>
            <a:spLocks noChangeArrowheads="1"/>
          </p:cNvSpPr>
          <p:nvPr/>
        </p:nvSpPr>
        <p:spPr bwMode="auto">
          <a:xfrm>
            <a:off x="7570788" y="3779838"/>
            <a:ext cx="912812"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8714" name="矩形 91"/>
          <p:cNvSpPr>
            <a:spLocks noChangeArrowheads="1"/>
          </p:cNvSpPr>
          <p:nvPr/>
        </p:nvSpPr>
        <p:spPr bwMode="auto">
          <a:xfrm>
            <a:off x="957263" y="3600450"/>
            <a:ext cx="5207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1</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28715" name="矩形 92"/>
          <p:cNvSpPr>
            <a:spLocks noChangeArrowheads="1"/>
          </p:cNvSpPr>
          <p:nvPr/>
        </p:nvSpPr>
        <p:spPr bwMode="auto">
          <a:xfrm>
            <a:off x="2614613" y="3621088"/>
            <a:ext cx="5191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2</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28716" name="矩形 93"/>
          <p:cNvSpPr>
            <a:spLocks noChangeArrowheads="1"/>
          </p:cNvSpPr>
          <p:nvPr/>
        </p:nvSpPr>
        <p:spPr bwMode="auto">
          <a:xfrm>
            <a:off x="4279900" y="3606800"/>
            <a:ext cx="5175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3</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28717" name="矩形 94"/>
          <p:cNvSpPr>
            <a:spLocks noChangeArrowheads="1"/>
          </p:cNvSpPr>
          <p:nvPr/>
        </p:nvSpPr>
        <p:spPr bwMode="auto">
          <a:xfrm>
            <a:off x="5969000" y="3616325"/>
            <a:ext cx="5191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4</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28718" name="矩形 95"/>
          <p:cNvSpPr>
            <a:spLocks noChangeArrowheads="1"/>
          </p:cNvSpPr>
          <p:nvPr/>
        </p:nvSpPr>
        <p:spPr bwMode="auto">
          <a:xfrm>
            <a:off x="7678738" y="3621088"/>
            <a:ext cx="5191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5</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p:push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8"/>
          <p:cNvSpPr txBox="1">
            <a:spLocks noChangeArrowheads="1"/>
          </p:cNvSpPr>
          <p:nvPr/>
        </p:nvSpPr>
        <p:spPr bwMode="auto">
          <a:xfrm>
            <a:off x="3275013" y="303213"/>
            <a:ext cx="2598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2.4 </a:t>
            </a:r>
            <a:r>
              <a:rPr lang="zh-CN" altLang="en-US" sz="2400" b="1">
                <a:solidFill>
                  <a:srgbClr val="137EEC"/>
                </a:solidFill>
                <a:latin typeface="方正兰亭黑_GBK" panose="02000000000000000000" pitchFamily="2" charset="-122"/>
                <a:ea typeface="方正兰亭黑_GBK" panose="02000000000000000000" pitchFamily="2" charset="-122"/>
              </a:rPr>
              <a:t>竞争对手分析</a:t>
            </a:r>
          </a:p>
        </p:txBody>
      </p:sp>
      <p:sp>
        <p:nvSpPr>
          <p:cNvPr id="29699"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0" name="Group 28"/>
          <p:cNvGrpSpPr>
            <a:grpSpLocks/>
          </p:cNvGrpSpPr>
          <p:nvPr/>
        </p:nvGrpSpPr>
        <p:grpSpPr bwMode="auto">
          <a:xfrm>
            <a:off x="3923090" y="1891328"/>
            <a:ext cx="585788" cy="2405062"/>
            <a:chOff x="3" y="-1"/>
            <a:chExt cx="585799" cy="2405065"/>
          </a:xfrm>
          <a:solidFill>
            <a:srgbClr val="137EEC"/>
          </a:solidFill>
        </p:grpSpPr>
        <p:sp>
          <p:nvSpPr>
            <p:cNvPr id="13" name="AutoShape 29"/>
            <p:cNvSpPr>
              <a:spLocks/>
            </p:cNvSpPr>
            <p:nvPr/>
          </p:nvSpPr>
          <p:spPr bwMode="auto">
            <a:xfrm>
              <a:off x="3" y="-1"/>
              <a:ext cx="585799" cy="2405065"/>
            </a:xfrm>
            <a:custGeom>
              <a:avLst/>
              <a:gdLst>
                <a:gd name="T0" fmla="*/ 292900 w 21346"/>
                <a:gd name="T1" fmla="*/ 1202533 h 21600"/>
                <a:gd name="T2" fmla="*/ 292900 w 21346"/>
                <a:gd name="T3" fmla="*/ 1202533 h 21600"/>
                <a:gd name="T4" fmla="*/ 292900 w 21346"/>
                <a:gd name="T5" fmla="*/ 1202533 h 21600"/>
                <a:gd name="T6" fmla="*/ 292900 w 21346"/>
                <a:gd name="T7" fmla="*/ 120253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46" h="21600">
                  <a:moveTo>
                    <a:pt x="10270" y="0"/>
                  </a:moveTo>
                  <a:cubicBezTo>
                    <a:pt x="12100" y="0"/>
                    <a:pt x="13809" y="421"/>
                    <a:pt x="14175" y="844"/>
                  </a:cubicBezTo>
                  <a:cubicBezTo>
                    <a:pt x="14541" y="1266"/>
                    <a:pt x="14785" y="1236"/>
                    <a:pt x="14785" y="1477"/>
                  </a:cubicBezTo>
                  <a:cubicBezTo>
                    <a:pt x="14785" y="1688"/>
                    <a:pt x="15150" y="1960"/>
                    <a:pt x="15395" y="2322"/>
                  </a:cubicBezTo>
                  <a:cubicBezTo>
                    <a:pt x="15639" y="2684"/>
                    <a:pt x="15761" y="2925"/>
                    <a:pt x="16494" y="3167"/>
                  </a:cubicBezTo>
                  <a:cubicBezTo>
                    <a:pt x="17225" y="3378"/>
                    <a:pt x="17104" y="3589"/>
                    <a:pt x="17104" y="3589"/>
                  </a:cubicBezTo>
                  <a:cubicBezTo>
                    <a:pt x="17104" y="3589"/>
                    <a:pt x="19544" y="3620"/>
                    <a:pt x="20277" y="4042"/>
                  </a:cubicBezTo>
                  <a:cubicBezTo>
                    <a:pt x="20887" y="4465"/>
                    <a:pt x="21009" y="5188"/>
                    <a:pt x="21253" y="5640"/>
                  </a:cubicBezTo>
                  <a:cubicBezTo>
                    <a:pt x="21496" y="6124"/>
                    <a:pt x="21253" y="6696"/>
                    <a:pt x="20643" y="7058"/>
                  </a:cubicBezTo>
                  <a:cubicBezTo>
                    <a:pt x="19911" y="7421"/>
                    <a:pt x="18446" y="7450"/>
                    <a:pt x="18446" y="7450"/>
                  </a:cubicBezTo>
                  <a:cubicBezTo>
                    <a:pt x="18446" y="7450"/>
                    <a:pt x="18202" y="8206"/>
                    <a:pt x="19055" y="8839"/>
                  </a:cubicBezTo>
                  <a:cubicBezTo>
                    <a:pt x="19911" y="9503"/>
                    <a:pt x="20521" y="9835"/>
                    <a:pt x="19789" y="9864"/>
                  </a:cubicBezTo>
                  <a:cubicBezTo>
                    <a:pt x="19055" y="9895"/>
                    <a:pt x="18689" y="9925"/>
                    <a:pt x="18689" y="9925"/>
                  </a:cubicBezTo>
                  <a:cubicBezTo>
                    <a:pt x="18689" y="9925"/>
                    <a:pt x="18689" y="10769"/>
                    <a:pt x="18202" y="11313"/>
                  </a:cubicBezTo>
                  <a:cubicBezTo>
                    <a:pt x="17714" y="11856"/>
                    <a:pt x="16494" y="13244"/>
                    <a:pt x="16494" y="13605"/>
                  </a:cubicBezTo>
                  <a:cubicBezTo>
                    <a:pt x="16494" y="13937"/>
                    <a:pt x="16494" y="13877"/>
                    <a:pt x="15882" y="13877"/>
                  </a:cubicBezTo>
                  <a:cubicBezTo>
                    <a:pt x="15395" y="13877"/>
                    <a:pt x="15029" y="13877"/>
                    <a:pt x="15029" y="13877"/>
                  </a:cubicBezTo>
                  <a:cubicBezTo>
                    <a:pt x="15029" y="13877"/>
                    <a:pt x="15150" y="14419"/>
                    <a:pt x="14907" y="14571"/>
                  </a:cubicBezTo>
                  <a:cubicBezTo>
                    <a:pt x="14663" y="14692"/>
                    <a:pt x="15029" y="15325"/>
                    <a:pt x="14297" y="15988"/>
                  </a:cubicBezTo>
                  <a:cubicBezTo>
                    <a:pt x="13443" y="16652"/>
                    <a:pt x="11856" y="17739"/>
                    <a:pt x="11856" y="18220"/>
                  </a:cubicBezTo>
                  <a:cubicBezTo>
                    <a:pt x="11856" y="18703"/>
                    <a:pt x="12589" y="19277"/>
                    <a:pt x="13565" y="19518"/>
                  </a:cubicBezTo>
                  <a:cubicBezTo>
                    <a:pt x="14419" y="19729"/>
                    <a:pt x="15639" y="20212"/>
                    <a:pt x="15029" y="20333"/>
                  </a:cubicBezTo>
                  <a:cubicBezTo>
                    <a:pt x="14297" y="20454"/>
                    <a:pt x="13443" y="20423"/>
                    <a:pt x="12711" y="20393"/>
                  </a:cubicBezTo>
                  <a:cubicBezTo>
                    <a:pt x="12100" y="20333"/>
                    <a:pt x="11734" y="20182"/>
                    <a:pt x="11734" y="20182"/>
                  </a:cubicBezTo>
                  <a:cubicBezTo>
                    <a:pt x="11734" y="20182"/>
                    <a:pt x="11734" y="20423"/>
                    <a:pt x="11978" y="20604"/>
                  </a:cubicBezTo>
                  <a:cubicBezTo>
                    <a:pt x="12344" y="20816"/>
                    <a:pt x="11978" y="21600"/>
                    <a:pt x="10758" y="21600"/>
                  </a:cubicBezTo>
                  <a:cubicBezTo>
                    <a:pt x="10514" y="21600"/>
                    <a:pt x="10392" y="21600"/>
                    <a:pt x="10270" y="21600"/>
                  </a:cubicBezTo>
                  <a:cubicBezTo>
                    <a:pt x="10270" y="15173"/>
                    <a:pt x="10270" y="15173"/>
                    <a:pt x="10270" y="15173"/>
                  </a:cubicBezTo>
                  <a:cubicBezTo>
                    <a:pt x="10270" y="15054"/>
                    <a:pt x="10392" y="14903"/>
                    <a:pt x="10514" y="14811"/>
                  </a:cubicBezTo>
                  <a:cubicBezTo>
                    <a:pt x="10758" y="14661"/>
                    <a:pt x="10514" y="14329"/>
                    <a:pt x="10514" y="13847"/>
                  </a:cubicBezTo>
                  <a:cubicBezTo>
                    <a:pt x="10514" y="13847"/>
                    <a:pt x="10392" y="14028"/>
                    <a:pt x="10270" y="14208"/>
                  </a:cubicBezTo>
                  <a:lnTo>
                    <a:pt x="10270" y="0"/>
                  </a:lnTo>
                  <a:close/>
                  <a:moveTo>
                    <a:pt x="10147" y="0"/>
                  </a:moveTo>
                  <a:cubicBezTo>
                    <a:pt x="10270" y="0"/>
                    <a:pt x="10270" y="0"/>
                    <a:pt x="10270" y="0"/>
                  </a:cubicBezTo>
                  <a:cubicBezTo>
                    <a:pt x="10270" y="14208"/>
                    <a:pt x="10270" y="14208"/>
                    <a:pt x="10270" y="14208"/>
                  </a:cubicBezTo>
                  <a:cubicBezTo>
                    <a:pt x="10147" y="14360"/>
                    <a:pt x="10026" y="14510"/>
                    <a:pt x="9904" y="14600"/>
                  </a:cubicBezTo>
                  <a:cubicBezTo>
                    <a:pt x="9781" y="14782"/>
                    <a:pt x="10026" y="14932"/>
                    <a:pt x="10026" y="15054"/>
                  </a:cubicBezTo>
                  <a:cubicBezTo>
                    <a:pt x="10026" y="15204"/>
                    <a:pt x="10147" y="15384"/>
                    <a:pt x="10147" y="15384"/>
                  </a:cubicBezTo>
                  <a:cubicBezTo>
                    <a:pt x="10147" y="15384"/>
                    <a:pt x="10147" y="15294"/>
                    <a:pt x="10270" y="15173"/>
                  </a:cubicBezTo>
                  <a:cubicBezTo>
                    <a:pt x="10270" y="21600"/>
                    <a:pt x="10270" y="21600"/>
                    <a:pt x="10270" y="21600"/>
                  </a:cubicBezTo>
                  <a:cubicBezTo>
                    <a:pt x="9172" y="21509"/>
                    <a:pt x="8439" y="21177"/>
                    <a:pt x="8439" y="20724"/>
                  </a:cubicBezTo>
                  <a:cubicBezTo>
                    <a:pt x="8561" y="20212"/>
                    <a:pt x="8073" y="20122"/>
                    <a:pt x="8439" y="19819"/>
                  </a:cubicBezTo>
                  <a:cubicBezTo>
                    <a:pt x="8805" y="19518"/>
                    <a:pt x="8316" y="19307"/>
                    <a:pt x="7707" y="18824"/>
                  </a:cubicBezTo>
                  <a:cubicBezTo>
                    <a:pt x="7097" y="18372"/>
                    <a:pt x="4777" y="16320"/>
                    <a:pt x="4900" y="15808"/>
                  </a:cubicBezTo>
                  <a:cubicBezTo>
                    <a:pt x="5022" y="15265"/>
                    <a:pt x="5266" y="14811"/>
                    <a:pt x="5022" y="14480"/>
                  </a:cubicBezTo>
                  <a:cubicBezTo>
                    <a:pt x="4900" y="14117"/>
                    <a:pt x="4777" y="13816"/>
                    <a:pt x="4777" y="13816"/>
                  </a:cubicBezTo>
                  <a:cubicBezTo>
                    <a:pt x="4777" y="13816"/>
                    <a:pt x="3192" y="13968"/>
                    <a:pt x="3192" y="13485"/>
                  </a:cubicBezTo>
                  <a:cubicBezTo>
                    <a:pt x="3192" y="12972"/>
                    <a:pt x="2948" y="11524"/>
                    <a:pt x="2704" y="11072"/>
                  </a:cubicBezTo>
                  <a:cubicBezTo>
                    <a:pt x="2582" y="10649"/>
                    <a:pt x="2948" y="9773"/>
                    <a:pt x="2948" y="9773"/>
                  </a:cubicBezTo>
                  <a:cubicBezTo>
                    <a:pt x="2948" y="9773"/>
                    <a:pt x="1483" y="9744"/>
                    <a:pt x="995" y="9714"/>
                  </a:cubicBezTo>
                  <a:cubicBezTo>
                    <a:pt x="507" y="9654"/>
                    <a:pt x="2216" y="8899"/>
                    <a:pt x="2582" y="8598"/>
                  </a:cubicBezTo>
                  <a:cubicBezTo>
                    <a:pt x="2948" y="8296"/>
                    <a:pt x="2826" y="7752"/>
                    <a:pt x="2826" y="7752"/>
                  </a:cubicBezTo>
                  <a:cubicBezTo>
                    <a:pt x="2826" y="7752"/>
                    <a:pt x="263" y="7723"/>
                    <a:pt x="141" y="7180"/>
                  </a:cubicBezTo>
                  <a:cubicBezTo>
                    <a:pt x="19" y="6667"/>
                    <a:pt x="-103" y="5883"/>
                    <a:pt x="141" y="5550"/>
                  </a:cubicBezTo>
                  <a:cubicBezTo>
                    <a:pt x="263" y="5248"/>
                    <a:pt x="385" y="5278"/>
                    <a:pt x="629" y="4857"/>
                  </a:cubicBezTo>
                  <a:cubicBezTo>
                    <a:pt x="751" y="4434"/>
                    <a:pt x="1605" y="3679"/>
                    <a:pt x="2582" y="3650"/>
                  </a:cubicBezTo>
                  <a:cubicBezTo>
                    <a:pt x="3436" y="3620"/>
                    <a:pt x="4534" y="3438"/>
                    <a:pt x="4534" y="3438"/>
                  </a:cubicBezTo>
                  <a:cubicBezTo>
                    <a:pt x="4534" y="3438"/>
                    <a:pt x="3680" y="3198"/>
                    <a:pt x="4777" y="2986"/>
                  </a:cubicBezTo>
                  <a:cubicBezTo>
                    <a:pt x="5877" y="2774"/>
                    <a:pt x="6487" y="2684"/>
                    <a:pt x="5999" y="2383"/>
                  </a:cubicBezTo>
                  <a:cubicBezTo>
                    <a:pt x="5510" y="2112"/>
                    <a:pt x="5877" y="1900"/>
                    <a:pt x="6121" y="1507"/>
                  </a:cubicBezTo>
                  <a:cubicBezTo>
                    <a:pt x="6365" y="1145"/>
                    <a:pt x="7097" y="0"/>
                    <a:pt x="10147"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ＭＳ Ｐゴシック" panose="020B0600070205080204" pitchFamily="34" charset="-128"/>
                <a:cs typeface="Helvetica"/>
                <a:sym typeface="Calibri" panose="020F0502020204030204" pitchFamily="34" charset="0"/>
              </a:endParaRPr>
            </a:p>
          </p:txBody>
        </p:sp>
        <p:sp>
          <p:nvSpPr>
            <p:cNvPr id="15" name="AutoShape 30"/>
            <p:cNvSpPr>
              <a:spLocks/>
            </p:cNvSpPr>
            <p:nvPr/>
          </p:nvSpPr>
          <p:spPr bwMode="auto">
            <a:xfrm>
              <a:off x="238720" y="338732"/>
              <a:ext cx="138116" cy="261336"/>
            </a:xfrm>
            <a:custGeom>
              <a:avLst/>
              <a:gdLst>
                <a:gd name="T0" fmla="*/ 69058 w 21314"/>
                <a:gd name="T1" fmla="*/ 130668 h 20728"/>
                <a:gd name="T2" fmla="*/ 69058 w 21314"/>
                <a:gd name="T3" fmla="*/ 130668 h 20728"/>
                <a:gd name="T4" fmla="*/ 69058 w 21314"/>
                <a:gd name="T5" fmla="*/ 130668 h 20728"/>
                <a:gd name="T6" fmla="*/ 69058 w 21314"/>
                <a:gd name="T7" fmla="*/ 130668 h 207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14" h="20728">
                  <a:moveTo>
                    <a:pt x="0" y="533"/>
                  </a:moveTo>
                  <a:cubicBezTo>
                    <a:pt x="0" y="533"/>
                    <a:pt x="5656" y="2933"/>
                    <a:pt x="5656" y="4800"/>
                  </a:cubicBezTo>
                  <a:cubicBezTo>
                    <a:pt x="5656" y="6933"/>
                    <a:pt x="8228" y="13333"/>
                    <a:pt x="9256" y="15200"/>
                  </a:cubicBezTo>
                  <a:cubicBezTo>
                    <a:pt x="10800" y="17067"/>
                    <a:pt x="11313" y="12800"/>
                    <a:pt x="13370" y="10933"/>
                  </a:cubicBezTo>
                  <a:cubicBezTo>
                    <a:pt x="15429" y="9067"/>
                    <a:pt x="15943" y="7199"/>
                    <a:pt x="14913" y="5867"/>
                  </a:cubicBezTo>
                  <a:cubicBezTo>
                    <a:pt x="13886" y="4266"/>
                    <a:pt x="17999" y="3733"/>
                    <a:pt x="21085" y="0"/>
                  </a:cubicBezTo>
                  <a:cubicBezTo>
                    <a:pt x="21600" y="1333"/>
                    <a:pt x="21085" y="2400"/>
                    <a:pt x="21085" y="4000"/>
                  </a:cubicBezTo>
                  <a:cubicBezTo>
                    <a:pt x="21085" y="5333"/>
                    <a:pt x="16456" y="12266"/>
                    <a:pt x="14913" y="13600"/>
                  </a:cubicBezTo>
                  <a:cubicBezTo>
                    <a:pt x="13886" y="14933"/>
                    <a:pt x="10285" y="19200"/>
                    <a:pt x="10285" y="20532"/>
                  </a:cubicBezTo>
                  <a:cubicBezTo>
                    <a:pt x="9770" y="21599"/>
                    <a:pt x="6685" y="18132"/>
                    <a:pt x="4628" y="14132"/>
                  </a:cubicBezTo>
                  <a:cubicBezTo>
                    <a:pt x="3085" y="10132"/>
                    <a:pt x="0" y="4266"/>
                    <a:pt x="0" y="533"/>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ＭＳ Ｐゴシック" panose="020B0600070205080204" pitchFamily="34" charset="-128"/>
                <a:cs typeface="Helvetica"/>
                <a:sym typeface="Calibri" panose="020F0502020204030204" pitchFamily="34" charset="0"/>
              </a:endParaRPr>
            </a:p>
          </p:txBody>
        </p:sp>
        <p:sp>
          <p:nvSpPr>
            <p:cNvPr id="16" name="AutoShape 31"/>
            <p:cNvSpPr>
              <a:spLocks/>
            </p:cNvSpPr>
            <p:nvPr/>
          </p:nvSpPr>
          <p:spPr bwMode="auto">
            <a:xfrm>
              <a:off x="361950" y="836414"/>
              <a:ext cx="30957" cy="53580"/>
            </a:xfrm>
            <a:custGeom>
              <a:avLst/>
              <a:gdLst>
                <a:gd name="T0" fmla="*/ 15479 w 21600"/>
                <a:gd name="T1" fmla="*/ 26789 h 18933"/>
                <a:gd name="T2" fmla="*/ 15479 w 21600"/>
                <a:gd name="T3" fmla="*/ 26789 h 18933"/>
                <a:gd name="T4" fmla="*/ 15479 w 21600"/>
                <a:gd name="T5" fmla="*/ 26789 h 18933"/>
                <a:gd name="T6" fmla="*/ 15479 w 21600"/>
                <a:gd name="T7" fmla="*/ 26789 h 189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8933">
                  <a:moveTo>
                    <a:pt x="4799" y="0"/>
                  </a:moveTo>
                  <a:cubicBezTo>
                    <a:pt x="4799" y="0"/>
                    <a:pt x="2400" y="13200"/>
                    <a:pt x="0" y="16799"/>
                  </a:cubicBezTo>
                  <a:cubicBezTo>
                    <a:pt x="0" y="21600"/>
                    <a:pt x="21599" y="16799"/>
                    <a:pt x="21599" y="16799"/>
                  </a:cubicBezTo>
                  <a:cubicBezTo>
                    <a:pt x="21599" y="0"/>
                    <a:pt x="21599" y="0"/>
                    <a:pt x="21599" y="0"/>
                  </a:cubicBezTo>
                  <a:lnTo>
                    <a:pt x="4799"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ＭＳ Ｐゴシック" panose="020B0600070205080204" pitchFamily="34" charset="-128"/>
                <a:cs typeface="Helvetica"/>
                <a:sym typeface="Calibri" panose="020F0502020204030204" pitchFamily="34" charset="0"/>
              </a:endParaRPr>
            </a:p>
          </p:txBody>
        </p:sp>
      </p:grpSp>
      <p:grpSp>
        <p:nvGrpSpPr>
          <p:cNvPr id="17" name="Group 32"/>
          <p:cNvGrpSpPr>
            <a:grpSpLocks/>
          </p:cNvGrpSpPr>
          <p:nvPr/>
        </p:nvGrpSpPr>
        <p:grpSpPr bwMode="auto">
          <a:xfrm>
            <a:off x="4987988" y="1891328"/>
            <a:ext cx="709612" cy="2514600"/>
            <a:chOff x="-11" y="-1"/>
            <a:chExt cx="709637" cy="2514601"/>
          </a:xfrm>
          <a:solidFill>
            <a:srgbClr val="137EEC"/>
          </a:solidFill>
        </p:grpSpPr>
        <p:sp>
          <p:nvSpPr>
            <p:cNvPr id="18" name="AutoShape 33"/>
            <p:cNvSpPr>
              <a:spLocks/>
            </p:cNvSpPr>
            <p:nvPr/>
          </p:nvSpPr>
          <p:spPr bwMode="auto">
            <a:xfrm>
              <a:off x="-11" y="-1"/>
              <a:ext cx="709637" cy="2514601"/>
            </a:xfrm>
            <a:custGeom>
              <a:avLst/>
              <a:gdLst>
                <a:gd name="T0" fmla="*/ 354819 w 20968"/>
                <a:gd name="T1" fmla="*/ 1257301 h 21600"/>
                <a:gd name="T2" fmla="*/ 354819 w 20968"/>
                <a:gd name="T3" fmla="*/ 1257301 h 21600"/>
                <a:gd name="T4" fmla="*/ 354819 w 20968"/>
                <a:gd name="T5" fmla="*/ 1257301 h 21600"/>
                <a:gd name="T6" fmla="*/ 354819 w 20968"/>
                <a:gd name="T7" fmla="*/ 125730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968" h="21600">
                  <a:moveTo>
                    <a:pt x="12347" y="0"/>
                  </a:moveTo>
                  <a:cubicBezTo>
                    <a:pt x="10928" y="0"/>
                    <a:pt x="8721" y="413"/>
                    <a:pt x="8721" y="1058"/>
                  </a:cubicBezTo>
                  <a:cubicBezTo>
                    <a:pt x="8721" y="1703"/>
                    <a:pt x="8879" y="1979"/>
                    <a:pt x="9035" y="2210"/>
                  </a:cubicBezTo>
                  <a:cubicBezTo>
                    <a:pt x="9193" y="2394"/>
                    <a:pt x="9508" y="2394"/>
                    <a:pt x="9508" y="2394"/>
                  </a:cubicBezTo>
                  <a:cubicBezTo>
                    <a:pt x="9508" y="2394"/>
                    <a:pt x="9351" y="2808"/>
                    <a:pt x="9824" y="2900"/>
                  </a:cubicBezTo>
                  <a:cubicBezTo>
                    <a:pt x="10297" y="3039"/>
                    <a:pt x="10455" y="3039"/>
                    <a:pt x="10455" y="3177"/>
                  </a:cubicBezTo>
                  <a:cubicBezTo>
                    <a:pt x="10455" y="3315"/>
                    <a:pt x="10140" y="3453"/>
                    <a:pt x="9666" y="3591"/>
                  </a:cubicBezTo>
                  <a:cubicBezTo>
                    <a:pt x="9351" y="3729"/>
                    <a:pt x="7617" y="3868"/>
                    <a:pt x="6670" y="3960"/>
                  </a:cubicBezTo>
                  <a:cubicBezTo>
                    <a:pt x="5568" y="4098"/>
                    <a:pt x="4936" y="4236"/>
                    <a:pt x="4306" y="4606"/>
                  </a:cubicBezTo>
                  <a:cubicBezTo>
                    <a:pt x="3833" y="4927"/>
                    <a:pt x="3045" y="5387"/>
                    <a:pt x="1940" y="5664"/>
                  </a:cubicBezTo>
                  <a:cubicBezTo>
                    <a:pt x="995" y="5986"/>
                    <a:pt x="-266" y="6447"/>
                    <a:pt x="48" y="6907"/>
                  </a:cubicBezTo>
                  <a:cubicBezTo>
                    <a:pt x="521" y="7323"/>
                    <a:pt x="2571" y="7690"/>
                    <a:pt x="3833" y="7506"/>
                  </a:cubicBezTo>
                  <a:cubicBezTo>
                    <a:pt x="4936" y="7323"/>
                    <a:pt x="5410" y="7276"/>
                    <a:pt x="5410" y="7276"/>
                  </a:cubicBezTo>
                  <a:cubicBezTo>
                    <a:pt x="5410" y="7276"/>
                    <a:pt x="4622" y="8290"/>
                    <a:pt x="4306" y="9257"/>
                  </a:cubicBezTo>
                  <a:cubicBezTo>
                    <a:pt x="3991" y="10269"/>
                    <a:pt x="3045" y="11237"/>
                    <a:pt x="3517" y="11284"/>
                  </a:cubicBezTo>
                  <a:cubicBezTo>
                    <a:pt x="4149" y="11375"/>
                    <a:pt x="4936" y="11513"/>
                    <a:pt x="4936" y="11513"/>
                  </a:cubicBezTo>
                  <a:cubicBezTo>
                    <a:pt x="4936" y="11513"/>
                    <a:pt x="5094" y="12896"/>
                    <a:pt x="5883" y="14093"/>
                  </a:cubicBezTo>
                  <a:cubicBezTo>
                    <a:pt x="6670" y="15289"/>
                    <a:pt x="6986" y="15842"/>
                    <a:pt x="7143" y="16580"/>
                  </a:cubicBezTo>
                  <a:cubicBezTo>
                    <a:pt x="7301" y="17317"/>
                    <a:pt x="7459" y="17823"/>
                    <a:pt x="7301" y="18146"/>
                  </a:cubicBezTo>
                  <a:cubicBezTo>
                    <a:pt x="7143" y="18422"/>
                    <a:pt x="5725" y="19020"/>
                    <a:pt x="4778" y="19158"/>
                  </a:cubicBezTo>
                  <a:cubicBezTo>
                    <a:pt x="3991" y="19251"/>
                    <a:pt x="2571" y="19251"/>
                    <a:pt x="1940" y="19343"/>
                  </a:cubicBezTo>
                  <a:cubicBezTo>
                    <a:pt x="1311" y="19389"/>
                    <a:pt x="837" y="19620"/>
                    <a:pt x="2256" y="19711"/>
                  </a:cubicBezTo>
                  <a:cubicBezTo>
                    <a:pt x="3675" y="19758"/>
                    <a:pt x="6198" y="19666"/>
                    <a:pt x="6828" y="19573"/>
                  </a:cubicBezTo>
                  <a:cubicBezTo>
                    <a:pt x="7459" y="19528"/>
                    <a:pt x="8563" y="19389"/>
                    <a:pt x="8563" y="19389"/>
                  </a:cubicBezTo>
                  <a:cubicBezTo>
                    <a:pt x="8563" y="19389"/>
                    <a:pt x="8248" y="19620"/>
                    <a:pt x="9666" y="19620"/>
                  </a:cubicBezTo>
                  <a:cubicBezTo>
                    <a:pt x="11242" y="19620"/>
                    <a:pt x="11400" y="19573"/>
                    <a:pt x="11558" y="19296"/>
                  </a:cubicBezTo>
                  <a:cubicBezTo>
                    <a:pt x="11558" y="19020"/>
                    <a:pt x="11558" y="18652"/>
                    <a:pt x="11715" y="18467"/>
                  </a:cubicBezTo>
                  <a:cubicBezTo>
                    <a:pt x="12031" y="18284"/>
                    <a:pt x="10928" y="17776"/>
                    <a:pt x="11400" y="17500"/>
                  </a:cubicBezTo>
                  <a:cubicBezTo>
                    <a:pt x="12031" y="17271"/>
                    <a:pt x="12505" y="16533"/>
                    <a:pt x="12031" y="16118"/>
                  </a:cubicBezTo>
                  <a:cubicBezTo>
                    <a:pt x="11558" y="15704"/>
                    <a:pt x="12189" y="15289"/>
                    <a:pt x="12031" y="15013"/>
                  </a:cubicBezTo>
                  <a:cubicBezTo>
                    <a:pt x="11873" y="14737"/>
                    <a:pt x="11715" y="14369"/>
                    <a:pt x="11715" y="13954"/>
                  </a:cubicBezTo>
                  <a:cubicBezTo>
                    <a:pt x="11715" y="13540"/>
                    <a:pt x="11715" y="13263"/>
                    <a:pt x="11715" y="13263"/>
                  </a:cubicBezTo>
                  <a:cubicBezTo>
                    <a:pt x="11715" y="13263"/>
                    <a:pt x="12662" y="14829"/>
                    <a:pt x="12978" y="15243"/>
                  </a:cubicBezTo>
                  <a:cubicBezTo>
                    <a:pt x="13292" y="15659"/>
                    <a:pt x="13766" y="17133"/>
                    <a:pt x="13766" y="17592"/>
                  </a:cubicBezTo>
                  <a:cubicBezTo>
                    <a:pt x="13766" y="18053"/>
                    <a:pt x="14870" y="18652"/>
                    <a:pt x="14870" y="19020"/>
                  </a:cubicBezTo>
                  <a:cubicBezTo>
                    <a:pt x="15027" y="19434"/>
                    <a:pt x="15027" y="19666"/>
                    <a:pt x="15343" y="19666"/>
                  </a:cubicBezTo>
                  <a:cubicBezTo>
                    <a:pt x="15815" y="19666"/>
                    <a:pt x="15027" y="20125"/>
                    <a:pt x="14712" y="20495"/>
                  </a:cubicBezTo>
                  <a:cubicBezTo>
                    <a:pt x="14554" y="20816"/>
                    <a:pt x="13608" y="21600"/>
                    <a:pt x="15185" y="21600"/>
                  </a:cubicBezTo>
                  <a:cubicBezTo>
                    <a:pt x="16919" y="21600"/>
                    <a:pt x="18654" y="21416"/>
                    <a:pt x="18654" y="20909"/>
                  </a:cubicBezTo>
                  <a:cubicBezTo>
                    <a:pt x="18811" y="20448"/>
                    <a:pt x="18496" y="19987"/>
                    <a:pt x="18969" y="19804"/>
                  </a:cubicBezTo>
                  <a:cubicBezTo>
                    <a:pt x="19442" y="19620"/>
                    <a:pt x="19442" y="19205"/>
                    <a:pt x="19442" y="18929"/>
                  </a:cubicBezTo>
                  <a:cubicBezTo>
                    <a:pt x="19284" y="18699"/>
                    <a:pt x="19600" y="18238"/>
                    <a:pt x="19442" y="17730"/>
                  </a:cubicBezTo>
                  <a:cubicBezTo>
                    <a:pt x="19127" y="17179"/>
                    <a:pt x="19127" y="16257"/>
                    <a:pt x="18811" y="15566"/>
                  </a:cubicBezTo>
                  <a:cubicBezTo>
                    <a:pt x="18338" y="14875"/>
                    <a:pt x="18180" y="13816"/>
                    <a:pt x="18022" y="12987"/>
                  </a:cubicBezTo>
                  <a:cubicBezTo>
                    <a:pt x="17708" y="12158"/>
                    <a:pt x="17550" y="11744"/>
                    <a:pt x="17864" y="11606"/>
                  </a:cubicBezTo>
                  <a:cubicBezTo>
                    <a:pt x="18180" y="11513"/>
                    <a:pt x="19757" y="11375"/>
                    <a:pt x="20229" y="11329"/>
                  </a:cubicBezTo>
                  <a:cubicBezTo>
                    <a:pt x="20703" y="11329"/>
                    <a:pt x="19757" y="10455"/>
                    <a:pt x="19284" y="9717"/>
                  </a:cubicBezTo>
                  <a:cubicBezTo>
                    <a:pt x="18969" y="9026"/>
                    <a:pt x="18496" y="8566"/>
                    <a:pt x="18180" y="8059"/>
                  </a:cubicBezTo>
                  <a:cubicBezTo>
                    <a:pt x="17708" y="7552"/>
                    <a:pt x="17708" y="7323"/>
                    <a:pt x="18496" y="6953"/>
                  </a:cubicBezTo>
                  <a:cubicBezTo>
                    <a:pt x="19127" y="6585"/>
                    <a:pt x="20073" y="6355"/>
                    <a:pt x="20387" y="5526"/>
                  </a:cubicBezTo>
                  <a:cubicBezTo>
                    <a:pt x="20861" y="4697"/>
                    <a:pt x="21334" y="4144"/>
                    <a:pt x="20545" y="3914"/>
                  </a:cubicBezTo>
                  <a:cubicBezTo>
                    <a:pt x="19757" y="3729"/>
                    <a:pt x="18338" y="3822"/>
                    <a:pt x="17235" y="3591"/>
                  </a:cubicBezTo>
                  <a:cubicBezTo>
                    <a:pt x="16131" y="3315"/>
                    <a:pt x="15973" y="3039"/>
                    <a:pt x="15499" y="2993"/>
                  </a:cubicBezTo>
                  <a:cubicBezTo>
                    <a:pt x="15027" y="2947"/>
                    <a:pt x="14870" y="2947"/>
                    <a:pt x="14870" y="2762"/>
                  </a:cubicBezTo>
                  <a:cubicBezTo>
                    <a:pt x="14870" y="2578"/>
                    <a:pt x="15027" y="2394"/>
                    <a:pt x="15027" y="2394"/>
                  </a:cubicBezTo>
                  <a:cubicBezTo>
                    <a:pt x="15027" y="2394"/>
                    <a:pt x="15815" y="2256"/>
                    <a:pt x="15973" y="2025"/>
                  </a:cubicBezTo>
                  <a:cubicBezTo>
                    <a:pt x="16131" y="1795"/>
                    <a:pt x="16289" y="1242"/>
                    <a:pt x="16131" y="874"/>
                  </a:cubicBezTo>
                  <a:cubicBezTo>
                    <a:pt x="15815" y="506"/>
                    <a:pt x="14712" y="0"/>
                    <a:pt x="12347"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ＭＳ Ｐゴシック" panose="020B0600070205080204" pitchFamily="34" charset="-128"/>
                <a:cs typeface="Helvetica"/>
                <a:sym typeface="Calibri" panose="020F0502020204030204" pitchFamily="34" charset="0"/>
              </a:endParaRPr>
            </a:p>
          </p:txBody>
        </p:sp>
        <p:sp>
          <p:nvSpPr>
            <p:cNvPr id="19" name="AutoShape 34"/>
            <p:cNvSpPr>
              <a:spLocks/>
            </p:cNvSpPr>
            <p:nvPr/>
          </p:nvSpPr>
          <p:spPr bwMode="auto">
            <a:xfrm>
              <a:off x="338137" y="328017"/>
              <a:ext cx="180381" cy="138113"/>
            </a:xfrm>
            <a:custGeom>
              <a:avLst/>
              <a:gdLst>
                <a:gd name="T0" fmla="*/ 90191 w 21600"/>
                <a:gd name="T1" fmla="*/ 69057 h 21600"/>
                <a:gd name="T2" fmla="*/ 90191 w 21600"/>
                <a:gd name="T3" fmla="*/ 69057 h 21600"/>
                <a:gd name="T4" fmla="*/ 90191 w 21600"/>
                <a:gd name="T5" fmla="*/ 69057 h 21600"/>
                <a:gd name="T6" fmla="*/ 90191 w 21600"/>
                <a:gd name="T7" fmla="*/ 690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271" y="9969"/>
                  </a:moveTo>
                  <a:cubicBezTo>
                    <a:pt x="635" y="10800"/>
                    <a:pt x="635" y="11631"/>
                    <a:pt x="0" y="12462"/>
                  </a:cubicBezTo>
                  <a:cubicBezTo>
                    <a:pt x="635" y="15785"/>
                    <a:pt x="635" y="19108"/>
                    <a:pt x="635" y="21600"/>
                  </a:cubicBezTo>
                  <a:cubicBezTo>
                    <a:pt x="4447" y="19108"/>
                    <a:pt x="2541" y="13292"/>
                    <a:pt x="5082" y="12462"/>
                  </a:cubicBezTo>
                  <a:cubicBezTo>
                    <a:pt x="8259" y="12462"/>
                    <a:pt x="8259" y="14123"/>
                    <a:pt x="8894" y="16615"/>
                  </a:cubicBezTo>
                  <a:cubicBezTo>
                    <a:pt x="9529" y="18277"/>
                    <a:pt x="9529" y="20768"/>
                    <a:pt x="9529" y="20768"/>
                  </a:cubicBezTo>
                  <a:cubicBezTo>
                    <a:pt x="9529" y="20768"/>
                    <a:pt x="19058" y="7477"/>
                    <a:pt x="21599" y="3323"/>
                  </a:cubicBezTo>
                  <a:cubicBezTo>
                    <a:pt x="20329" y="2492"/>
                    <a:pt x="19694" y="1661"/>
                    <a:pt x="19694" y="0"/>
                  </a:cubicBezTo>
                  <a:cubicBezTo>
                    <a:pt x="16518" y="4154"/>
                    <a:pt x="9529" y="11631"/>
                    <a:pt x="5718" y="11631"/>
                  </a:cubicBezTo>
                  <a:cubicBezTo>
                    <a:pt x="3812" y="11631"/>
                    <a:pt x="2541" y="10800"/>
                    <a:pt x="1271" y="996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ＭＳ Ｐゴシック" panose="020B0600070205080204" pitchFamily="34" charset="-128"/>
                <a:cs typeface="Helvetica"/>
                <a:sym typeface="Calibri" panose="020F0502020204030204" pitchFamily="34" charset="0"/>
              </a:endParaRPr>
            </a:p>
          </p:txBody>
        </p:sp>
        <p:sp>
          <p:nvSpPr>
            <p:cNvPr id="20" name="AutoShape 35"/>
            <p:cNvSpPr>
              <a:spLocks/>
            </p:cNvSpPr>
            <p:nvPr/>
          </p:nvSpPr>
          <p:spPr bwMode="auto">
            <a:xfrm>
              <a:off x="251817" y="703659"/>
              <a:ext cx="75010" cy="106562"/>
            </a:xfrm>
            <a:custGeom>
              <a:avLst/>
              <a:gdLst>
                <a:gd name="T0" fmla="*/ 37505 w 20000"/>
                <a:gd name="T1" fmla="*/ 53281 h 21600"/>
                <a:gd name="T2" fmla="*/ 37505 w 20000"/>
                <a:gd name="T3" fmla="*/ 53281 h 21600"/>
                <a:gd name="T4" fmla="*/ 37505 w 20000"/>
                <a:gd name="T5" fmla="*/ 53281 h 21600"/>
                <a:gd name="T6" fmla="*/ 37505 w 20000"/>
                <a:gd name="T7" fmla="*/ 532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0" h="21600">
                  <a:moveTo>
                    <a:pt x="8479" y="1079"/>
                  </a:moveTo>
                  <a:cubicBezTo>
                    <a:pt x="20000" y="0"/>
                    <a:pt x="20000" y="0"/>
                    <a:pt x="20000" y="0"/>
                  </a:cubicBezTo>
                  <a:cubicBezTo>
                    <a:pt x="20000" y="0"/>
                    <a:pt x="9919" y="5399"/>
                    <a:pt x="9919" y="11880"/>
                  </a:cubicBezTo>
                  <a:cubicBezTo>
                    <a:pt x="9919" y="17280"/>
                    <a:pt x="9919" y="19440"/>
                    <a:pt x="9919" y="19440"/>
                  </a:cubicBezTo>
                  <a:cubicBezTo>
                    <a:pt x="1279" y="21600"/>
                    <a:pt x="1279" y="21600"/>
                    <a:pt x="1279" y="21600"/>
                  </a:cubicBezTo>
                  <a:cubicBezTo>
                    <a:pt x="1279" y="21600"/>
                    <a:pt x="-1600" y="15120"/>
                    <a:pt x="1279" y="9720"/>
                  </a:cubicBezTo>
                  <a:cubicBezTo>
                    <a:pt x="4159" y="4319"/>
                    <a:pt x="7039" y="2159"/>
                    <a:pt x="8479" y="107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ＭＳ Ｐゴシック" panose="020B0600070205080204" pitchFamily="34" charset="-128"/>
                <a:cs typeface="Helvetica"/>
                <a:sym typeface="Calibri" panose="020F0502020204030204" pitchFamily="34" charset="0"/>
              </a:endParaRPr>
            </a:p>
          </p:txBody>
        </p:sp>
        <p:sp>
          <p:nvSpPr>
            <p:cNvPr id="21" name="AutoShape 36"/>
            <p:cNvSpPr>
              <a:spLocks/>
            </p:cNvSpPr>
            <p:nvPr/>
          </p:nvSpPr>
          <p:spPr bwMode="auto">
            <a:xfrm>
              <a:off x="252412" y="959643"/>
              <a:ext cx="31553" cy="92275"/>
            </a:xfrm>
            <a:custGeom>
              <a:avLst/>
              <a:gdLst>
                <a:gd name="T0" fmla="*/ 15777 w 21600"/>
                <a:gd name="T1" fmla="*/ 46138 h 21600"/>
                <a:gd name="T2" fmla="*/ 15777 w 21600"/>
                <a:gd name="T3" fmla="*/ 46138 h 21600"/>
                <a:gd name="T4" fmla="*/ 15777 w 21600"/>
                <a:gd name="T5" fmla="*/ 46138 h 21600"/>
                <a:gd name="T6" fmla="*/ 15777 w 21600"/>
                <a:gd name="T7" fmla="*/ 461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400" y="0"/>
                  </a:moveTo>
                  <a:cubicBezTo>
                    <a:pt x="14400" y="0"/>
                    <a:pt x="18000" y="11434"/>
                    <a:pt x="18000" y="16517"/>
                  </a:cubicBezTo>
                  <a:cubicBezTo>
                    <a:pt x="21600" y="20328"/>
                    <a:pt x="21600" y="21600"/>
                    <a:pt x="21600" y="21600"/>
                  </a:cubicBezTo>
                  <a:cubicBezTo>
                    <a:pt x="0" y="20328"/>
                    <a:pt x="0" y="20328"/>
                    <a:pt x="0" y="20328"/>
                  </a:cubicBezTo>
                  <a:cubicBezTo>
                    <a:pt x="0" y="20328"/>
                    <a:pt x="3600" y="10165"/>
                    <a:pt x="144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ＭＳ Ｐゴシック" panose="020B0600070205080204" pitchFamily="34" charset="-128"/>
                <a:cs typeface="Helvetica"/>
                <a:sym typeface="Calibri" panose="020F0502020204030204" pitchFamily="34" charset="0"/>
              </a:endParaRPr>
            </a:p>
          </p:txBody>
        </p:sp>
      </p:grpSp>
      <p:sp>
        <p:nvSpPr>
          <p:cNvPr id="2" name="椭圆 1"/>
          <p:cNvSpPr/>
          <p:nvPr/>
        </p:nvSpPr>
        <p:spPr>
          <a:xfrm>
            <a:off x="3257550" y="1922463"/>
            <a:ext cx="184150" cy="184150"/>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2" name="椭圆 21"/>
          <p:cNvSpPr/>
          <p:nvPr/>
        </p:nvSpPr>
        <p:spPr>
          <a:xfrm>
            <a:off x="3257550" y="2625725"/>
            <a:ext cx="184150" cy="184150"/>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3" name="椭圆 22"/>
          <p:cNvSpPr/>
          <p:nvPr/>
        </p:nvSpPr>
        <p:spPr>
          <a:xfrm>
            <a:off x="3257550" y="3351213"/>
            <a:ext cx="184150" cy="184150"/>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4" name="椭圆 23"/>
          <p:cNvSpPr/>
          <p:nvPr/>
        </p:nvSpPr>
        <p:spPr>
          <a:xfrm>
            <a:off x="3257550" y="4070350"/>
            <a:ext cx="184150" cy="182563"/>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5" name="椭圆 24"/>
          <p:cNvSpPr/>
          <p:nvPr/>
        </p:nvSpPr>
        <p:spPr>
          <a:xfrm>
            <a:off x="6132513" y="1922463"/>
            <a:ext cx="184150" cy="184150"/>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6" name="椭圆 25"/>
          <p:cNvSpPr/>
          <p:nvPr/>
        </p:nvSpPr>
        <p:spPr>
          <a:xfrm>
            <a:off x="6132513" y="2625725"/>
            <a:ext cx="184150" cy="184150"/>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7" name="椭圆 26"/>
          <p:cNvSpPr/>
          <p:nvPr/>
        </p:nvSpPr>
        <p:spPr>
          <a:xfrm>
            <a:off x="6132513" y="3351213"/>
            <a:ext cx="184150" cy="184150"/>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8" name="椭圆 27"/>
          <p:cNvSpPr/>
          <p:nvPr/>
        </p:nvSpPr>
        <p:spPr>
          <a:xfrm>
            <a:off x="6132513" y="4070350"/>
            <a:ext cx="184150" cy="182563"/>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9711" name="矩形 7"/>
          <p:cNvSpPr>
            <a:spLocks noChangeArrowheads="1"/>
          </p:cNvSpPr>
          <p:nvPr/>
        </p:nvSpPr>
        <p:spPr bwMode="auto">
          <a:xfrm>
            <a:off x="2735263" y="1890713"/>
            <a:ext cx="520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1</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29712" name="矩形 29"/>
          <p:cNvSpPr>
            <a:spLocks noChangeArrowheads="1"/>
          </p:cNvSpPr>
          <p:nvPr/>
        </p:nvSpPr>
        <p:spPr bwMode="auto">
          <a:xfrm>
            <a:off x="2735263" y="2593975"/>
            <a:ext cx="5191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2</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29713" name="矩形 30"/>
          <p:cNvSpPr>
            <a:spLocks noChangeArrowheads="1"/>
          </p:cNvSpPr>
          <p:nvPr/>
        </p:nvSpPr>
        <p:spPr bwMode="auto">
          <a:xfrm>
            <a:off x="2735263" y="3321050"/>
            <a:ext cx="5191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3</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29714" name="矩形 31"/>
          <p:cNvSpPr>
            <a:spLocks noChangeArrowheads="1"/>
          </p:cNvSpPr>
          <p:nvPr/>
        </p:nvSpPr>
        <p:spPr bwMode="auto">
          <a:xfrm>
            <a:off x="2735263" y="4038600"/>
            <a:ext cx="5207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4</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29715" name="矩形 32"/>
          <p:cNvSpPr>
            <a:spLocks noChangeArrowheads="1"/>
          </p:cNvSpPr>
          <p:nvPr/>
        </p:nvSpPr>
        <p:spPr bwMode="auto">
          <a:xfrm>
            <a:off x="6316663" y="1890713"/>
            <a:ext cx="520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1</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29716" name="矩形 34"/>
          <p:cNvSpPr>
            <a:spLocks noChangeArrowheads="1"/>
          </p:cNvSpPr>
          <p:nvPr/>
        </p:nvSpPr>
        <p:spPr bwMode="auto">
          <a:xfrm>
            <a:off x="6316663" y="2593975"/>
            <a:ext cx="5191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2</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29717" name="矩形 35"/>
          <p:cNvSpPr>
            <a:spLocks noChangeArrowheads="1"/>
          </p:cNvSpPr>
          <p:nvPr/>
        </p:nvSpPr>
        <p:spPr bwMode="auto">
          <a:xfrm>
            <a:off x="6316663" y="3321050"/>
            <a:ext cx="5191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3</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29718" name="矩形 36"/>
          <p:cNvSpPr>
            <a:spLocks noChangeArrowheads="1"/>
          </p:cNvSpPr>
          <p:nvPr/>
        </p:nvSpPr>
        <p:spPr bwMode="auto">
          <a:xfrm>
            <a:off x="6316663" y="4038600"/>
            <a:ext cx="5207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4</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29719" name="矩形 28"/>
          <p:cNvSpPr>
            <a:spLocks noChangeArrowheads="1"/>
          </p:cNvSpPr>
          <p:nvPr/>
        </p:nvSpPr>
        <p:spPr bwMode="auto">
          <a:xfrm>
            <a:off x="1450975" y="2111375"/>
            <a:ext cx="216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9720" name="矩形 37"/>
          <p:cNvSpPr>
            <a:spLocks noChangeArrowheads="1"/>
          </p:cNvSpPr>
          <p:nvPr/>
        </p:nvSpPr>
        <p:spPr bwMode="auto">
          <a:xfrm>
            <a:off x="1427163" y="2836863"/>
            <a:ext cx="216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9721" name="矩形 38"/>
          <p:cNvSpPr>
            <a:spLocks noChangeArrowheads="1"/>
          </p:cNvSpPr>
          <p:nvPr/>
        </p:nvSpPr>
        <p:spPr bwMode="auto">
          <a:xfrm>
            <a:off x="1419225" y="3549650"/>
            <a:ext cx="216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9722" name="矩形 39"/>
          <p:cNvSpPr>
            <a:spLocks noChangeArrowheads="1"/>
          </p:cNvSpPr>
          <p:nvPr/>
        </p:nvSpPr>
        <p:spPr bwMode="auto">
          <a:xfrm>
            <a:off x="1427163" y="4270375"/>
            <a:ext cx="216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9723" name="矩形 40"/>
          <p:cNvSpPr>
            <a:spLocks noChangeArrowheads="1"/>
          </p:cNvSpPr>
          <p:nvPr/>
        </p:nvSpPr>
        <p:spPr bwMode="auto">
          <a:xfrm>
            <a:off x="6132513" y="2103438"/>
            <a:ext cx="216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9724" name="矩形 41"/>
          <p:cNvSpPr>
            <a:spLocks noChangeArrowheads="1"/>
          </p:cNvSpPr>
          <p:nvPr/>
        </p:nvSpPr>
        <p:spPr bwMode="auto">
          <a:xfrm>
            <a:off x="6132513" y="2849563"/>
            <a:ext cx="216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9725" name="矩形 42"/>
          <p:cNvSpPr>
            <a:spLocks noChangeArrowheads="1"/>
          </p:cNvSpPr>
          <p:nvPr/>
        </p:nvSpPr>
        <p:spPr bwMode="auto">
          <a:xfrm>
            <a:off x="6132513" y="3543300"/>
            <a:ext cx="216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9726" name="矩形 43"/>
          <p:cNvSpPr>
            <a:spLocks noChangeArrowheads="1"/>
          </p:cNvSpPr>
          <p:nvPr/>
        </p:nvSpPr>
        <p:spPr bwMode="auto">
          <a:xfrm>
            <a:off x="6132513" y="4284663"/>
            <a:ext cx="2162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8"/>
          <p:cNvSpPr txBox="1">
            <a:spLocks noChangeArrowheads="1"/>
          </p:cNvSpPr>
          <p:nvPr/>
        </p:nvSpPr>
        <p:spPr bwMode="auto">
          <a:xfrm>
            <a:off x="3582988" y="303213"/>
            <a:ext cx="1978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2.5 </a:t>
            </a:r>
            <a:r>
              <a:rPr lang="zh-CN" altLang="en-US" sz="2400" b="1">
                <a:solidFill>
                  <a:srgbClr val="137EEC"/>
                </a:solidFill>
                <a:latin typeface="方正兰亭黑_GBK" panose="02000000000000000000" pitchFamily="2" charset="-122"/>
                <a:ea typeface="方正兰亭黑_GBK" panose="02000000000000000000" pitchFamily="2" charset="-122"/>
              </a:rPr>
              <a:t>竞争优势</a:t>
            </a:r>
          </a:p>
        </p:txBody>
      </p:sp>
      <p:sp>
        <p:nvSpPr>
          <p:cNvPr id="30723"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30725" name="组合 2"/>
          <p:cNvGrpSpPr>
            <a:grpSpLocks/>
          </p:cNvGrpSpPr>
          <p:nvPr/>
        </p:nvGrpSpPr>
        <p:grpSpPr bwMode="auto">
          <a:xfrm>
            <a:off x="2822575" y="1577975"/>
            <a:ext cx="3498850" cy="3565525"/>
            <a:chOff x="3343906" y="2050027"/>
            <a:chExt cx="3036051" cy="3093474"/>
          </a:xfrm>
        </p:grpSpPr>
        <p:sp>
          <p:nvSpPr>
            <p:cNvPr id="46" name="AutoShape 2"/>
            <p:cNvSpPr>
              <a:spLocks/>
            </p:cNvSpPr>
            <p:nvPr/>
          </p:nvSpPr>
          <p:spPr bwMode="auto">
            <a:xfrm>
              <a:off x="3849456" y="2431547"/>
              <a:ext cx="2023574" cy="2711954"/>
            </a:xfrm>
            <a:custGeom>
              <a:avLst/>
              <a:gdLst>
                <a:gd name="T0" fmla="*/ 1314450 w 20607"/>
                <a:gd name="T1" fmla="*/ 1805588 h 21337"/>
                <a:gd name="T2" fmla="*/ 1314450 w 20607"/>
                <a:gd name="T3" fmla="*/ 1805588 h 21337"/>
                <a:gd name="T4" fmla="*/ 1314450 w 20607"/>
                <a:gd name="T5" fmla="*/ 1805588 h 21337"/>
                <a:gd name="T6" fmla="*/ 1314450 w 20607"/>
                <a:gd name="T7" fmla="*/ 1805588 h 213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607" h="21337">
                  <a:moveTo>
                    <a:pt x="7457" y="21337"/>
                  </a:moveTo>
                  <a:cubicBezTo>
                    <a:pt x="7457" y="21337"/>
                    <a:pt x="10109" y="14324"/>
                    <a:pt x="8063" y="12640"/>
                  </a:cubicBezTo>
                  <a:cubicBezTo>
                    <a:pt x="4425" y="9779"/>
                    <a:pt x="-425" y="9050"/>
                    <a:pt x="29" y="8938"/>
                  </a:cubicBezTo>
                  <a:cubicBezTo>
                    <a:pt x="2909" y="8377"/>
                    <a:pt x="7532" y="11238"/>
                    <a:pt x="8745" y="10452"/>
                  </a:cubicBezTo>
                  <a:cubicBezTo>
                    <a:pt x="9730" y="9835"/>
                    <a:pt x="9882" y="6301"/>
                    <a:pt x="9124" y="4954"/>
                  </a:cubicBezTo>
                  <a:cubicBezTo>
                    <a:pt x="7684" y="2317"/>
                    <a:pt x="4122" y="1364"/>
                    <a:pt x="5334" y="1364"/>
                  </a:cubicBezTo>
                  <a:cubicBezTo>
                    <a:pt x="7002" y="1364"/>
                    <a:pt x="9276" y="3439"/>
                    <a:pt x="9579" y="3159"/>
                  </a:cubicBezTo>
                  <a:cubicBezTo>
                    <a:pt x="9958" y="2934"/>
                    <a:pt x="12004" y="-263"/>
                    <a:pt x="12762" y="17"/>
                  </a:cubicBezTo>
                  <a:cubicBezTo>
                    <a:pt x="12989" y="129"/>
                    <a:pt x="10867" y="1756"/>
                    <a:pt x="10867" y="4169"/>
                  </a:cubicBezTo>
                  <a:cubicBezTo>
                    <a:pt x="10867" y="6525"/>
                    <a:pt x="11246" y="11294"/>
                    <a:pt x="12534" y="10733"/>
                  </a:cubicBezTo>
                  <a:cubicBezTo>
                    <a:pt x="14732" y="9723"/>
                    <a:pt x="19052" y="7984"/>
                    <a:pt x="20568" y="8096"/>
                  </a:cubicBezTo>
                  <a:cubicBezTo>
                    <a:pt x="21175" y="8152"/>
                    <a:pt x="14429" y="10116"/>
                    <a:pt x="12989" y="12528"/>
                  </a:cubicBezTo>
                  <a:cubicBezTo>
                    <a:pt x="11777" y="14548"/>
                    <a:pt x="12459" y="20663"/>
                    <a:pt x="13065" y="21337"/>
                  </a:cubicBezTo>
                  <a:lnTo>
                    <a:pt x="7457" y="21337"/>
                  </a:lnTo>
                  <a:close/>
                </a:path>
              </a:pathLst>
            </a:custGeom>
            <a:solidFill>
              <a:srgbClr val="137EE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ＭＳ Ｐゴシック" panose="020B0600070205080204" pitchFamily="34" charset="-128"/>
                <a:cs typeface="Helvetica"/>
                <a:sym typeface="Calibri" panose="020F0502020204030204" pitchFamily="34" charset="0"/>
              </a:endParaRPr>
            </a:p>
          </p:txBody>
        </p:sp>
        <p:sp>
          <p:nvSpPr>
            <p:cNvPr id="30739" name="AutoShape 3"/>
            <p:cNvSpPr>
              <a:spLocks/>
            </p:cNvSpPr>
            <p:nvPr/>
          </p:nvSpPr>
          <p:spPr bwMode="auto">
            <a:xfrm>
              <a:off x="5135103" y="3324491"/>
              <a:ext cx="193929" cy="278066"/>
            </a:xfrm>
            <a:custGeom>
              <a:avLst/>
              <a:gdLst>
                <a:gd name="T0" fmla="*/ 2147483646 w 9894"/>
                <a:gd name="T1" fmla="*/ 2147483646 h 21600"/>
                <a:gd name="T2" fmla="*/ 2147483646 w 9894"/>
                <a:gd name="T3" fmla="*/ 2147483646 h 21600"/>
                <a:gd name="T4" fmla="*/ 2147483646 w 9894"/>
                <a:gd name="T5" fmla="*/ 2147483646 h 21600"/>
                <a:gd name="T6" fmla="*/ 2147483646 w 9894"/>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94" h="21600">
                  <a:moveTo>
                    <a:pt x="5448" y="21599"/>
                  </a:moveTo>
                  <a:cubicBezTo>
                    <a:pt x="5448" y="21599"/>
                    <a:pt x="-4783" y="19938"/>
                    <a:pt x="2795" y="0"/>
                  </a:cubicBezTo>
                  <a:cubicBezTo>
                    <a:pt x="2795" y="0"/>
                    <a:pt x="16817" y="14399"/>
                    <a:pt x="5448" y="21599"/>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40" name="AutoShape 4"/>
            <p:cNvSpPr>
              <a:spLocks/>
            </p:cNvSpPr>
            <p:nvPr/>
          </p:nvSpPr>
          <p:spPr bwMode="auto">
            <a:xfrm>
              <a:off x="5463566" y="3170010"/>
              <a:ext cx="182984" cy="285790"/>
            </a:xfrm>
            <a:custGeom>
              <a:avLst/>
              <a:gdLst>
                <a:gd name="T0" fmla="*/ 2147483646 w 9611"/>
                <a:gd name="T1" fmla="*/ 2147483646 h 21600"/>
                <a:gd name="T2" fmla="*/ 2147483646 w 9611"/>
                <a:gd name="T3" fmla="*/ 2147483646 h 21600"/>
                <a:gd name="T4" fmla="*/ 2147483646 w 9611"/>
                <a:gd name="T5" fmla="*/ 2147483646 h 21600"/>
                <a:gd name="T6" fmla="*/ 2147483646 w 9611"/>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11" h="21600">
                  <a:moveTo>
                    <a:pt x="3586" y="21599"/>
                  </a:moveTo>
                  <a:cubicBezTo>
                    <a:pt x="3586" y="21599"/>
                    <a:pt x="-5446" y="17280"/>
                    <a:pt x="5157" y="0"/>
                  </a:cubicBezTo>
                  <a:cubicBezTo>
                    <a:pt x="5157" y="0"/>
                    <a:pt x="16153" y="18900"/>
                    <a:pt x="3586" y="21599"/>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41" name="AutoShape 5"/>
            <p:cNvSpPr>
              <a:spLocks/>
            </p:cNvSpPr>
            <p:nvPr/>
          </p:nvSpPr>
          <p:spPr bwMode="auto">
            <a:xfrm>
              <a:off x="5724736" y="3038702"/>
              <a:ext cx="215375" cy="335997"/>
            </a:xfrm>
            <a:custGeom>
              <a:avLst/>
              <a:gdLst>
                <a:gd name="T0" fmla="*/ 2147483646 w 10585"/>
                <a:gd name="T1" fmla="*/ 2147483646 h 21600"/>
                <a:gd name="T2" fmla="*/ 2147483646 w 10585"/>
                <a:gd name="T3" fmla="*/ 2147483646 h 21600"/>
                <a:gd name="T4" fmla="*/ 2147483646 w 10585"/>
                <a:gd name="T5" fmla="*/ 2147483646 h 21600"/>
                <a:gd name="T6" fmla="*/ 2147483646 w 10585"/>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85" h="21600">
                  <a:moveTo>
                    <a:pt x="2210" y="21599"/>
                  </a:moveTo>
                  <a:cubicBezTo>
                    <a:pt x="2210" y="21599"/>
                    <a:pt x="-5844" y="11489"/>
                    <a:pt x="8800" y="0"/>
                  </a:cubicBezTo>
                  <a:cubicBezTo>
                    <a:pt x="8800" y="0"/>
                    <a:pt x="15756" y="19761"/>
                    <a:pt x="2210" y="21599"/>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42" name="AutoShape 6"/>
            <p:cNvSpPr>
              <a:spLocks/>
            </p:cNvSpPr>
            <p:nvPr/>
          </p:nvSpPr>
          <p:spPr bwMode="auto">
            <a:xfrm>
              <a:off x="6030133" y="3185422"/>
              <a:ext cx="349824" cy="188651"/>
            </a:xfrm>
            <a:custGeom>
              <a:avLst/>
              <a:gdLst>
                <a:gd name="T0" fmla="*/ 2147483646 w 19937"/>
                <a:gd name="T1" fmla="*/ 2147483646 h 14258"/>
                <a:gd name="T2" fmla="*/ 2147483646 w 19937"/>
                <a:gd name="T3" fmla="*/ 2147483646 h 14258"/>
                <a:gd name="T4" fmla="*/ 2147483646 w 19937"/>
                <a:gd name="T5" fmla="*/ 2147483646 h 14258"/>
                <a:gd name="T6" fmla="*/ 2147483646 w 19937"/>
                <a:gd name="T7" fmla="*/ 2147483646 h 142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37" h="14258">
                  <a:moveTo>
                    <a:pt x="31" y="8876"/>
                  </a:moveTo>
                  <a:cubicBezTo>
                    <a:pt x="31" y="8876"/>
                    <a:pt x="-1663" y="-4084"/>
                    <a:pt x="19936" y="1316"/>
                  </a:cubicBezTo>
                  <a:cubicBezTo>
                    <a:pt x="19936" y="1316"/>
                    <a:pt x="17819" y="4016"/>
                    <a:pt x="14854" y="9416"/>
                  </a:cubicBezTo>
                  <a:cubicBezTo>
                    <a:pt x="11889" y="14276"/>
                    <a:pt x="2995" y="17515"/>
                    <a:pt x="31" y="8876"/>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43" name="AutoShape 7"/>
            <p:cNvSpPr>
              <a:spLocks/>
            </p:cNvSpPr>
            <p:nvPr/>
          </p:nvSpPr>
          <p:spPr bwMode="auto">
            <a:xfrm>
              <a:off x="5917525" y="3509867"/>
              <a:ext cx="301154" cy="172615"/>
            </a:xfrm>
            <a:custGeom>
              <a:avLst/>
              <a:gdLst>
                <a:gd name="T0" fmla="*/ 2147483646 w 19438"/>
                <a:gd name="T1" fmla="*/ 2147483646 h 16645"/>
                <a:gd name="T2" fmla="*/ 2147483646 w 19438"/>
                <a:gd name="T3" fmla="*/ 2147483646 h 16645"/>
                <a:gd name="T4" fmla="*/ 2147483646 w 19438"/>
                <a:gd name="T5" fmla="*/ 2147483646 h 16645"/>
                <a:gd name="T6" fmla="*/ 2147483646 w 19438"/>
                <a:gd name="T7" fmla="*/ 2147483646 h 166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438" h="16645">
                  <a:moveTo>
                    <a:pt x="4557" y="0"/>
                  </a:moveTo>
                  <a:cubicBezTo>
                    <a:pt x="4557" y="0"/>
                    <a:pt x="17038" y="2090"/>
                    <a:pt x="19438" y="13935"/>
                  </a:cubicBezTo>
                  <a:cubicBezTo>
                    <a:pt x="19438" y="13935"/>
                    <a:pt x="11277" y="21599"/>
                    <a:pt x="2157" y="11148"/>
                  </a:cubicBezTo>
                  <a:cubicBezTo>
                    <a:pt x="-2162" y="5574"/>
                    <a:pt x="717" y="696"/>
                    <a:pt x="4557" y="0"/>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44" name="AutoShape 8"/>
            <p:cNvSpPr>
              <a:spLocks/>
            </p:cNvSpPr>
            <p:nvPr/>
          </p:nvSpPr>
          <p:spPr bwMode="auto">
            <a:xfrm>
              <a:off x="5709606" y="3662656"/>
              <a:ext cx="246996" cy="233413"/>
            </a:xfrm>
            <a:custGeom>
              <a:avLst/>
              <a:gdLst>
                <a:gd name="T0" fmla="*/ 2147483646 w 20049"/>
                <a:gd name="T1" fmla="*/ 2147483646 h 18650"/>
                <a:gd name="T2" fmla="*/ 2147483646 w 20049"/>
                <a:gd name="T3" fmla="*/ 2147483646 h 18650"/>
                <a:gd name="T4" fmla="*/ 2147483646 w 20049"/>
                <a:gd name="T5" fmla="*/ 2147483646 h 18650"/>
                <a:gd name="T6" fmla="*/ 2147483646 w 20049"/>
                <a:gd name="T7" fmla="*/ 2147483646 h 186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49" h="18650">
                  <a:moveTo>
                    <a:pt x="2048" y="1597"/>
                  </a:moveTo>
                  <a:cubicBezTo>
                    <a:pt x="2048" y="1597"/>
                    <a:pt x="8649" y="-2950"/>
                    <a:pt x="14648" y="3302"/>
                  </a:cubicBezTo>
                  <a:cubicBezTo>
                    <a:pt x="20049" y="8986"/>
                    <a:pt x="18848" y="15807"/>
                    <a:pt x="20049" y="18649"/>
                  </a:cubicBezTo>
                  <a:cubicBezTo>
                    <a:pt x="20049" y="18649"/>
                    <a:pt x="6848" y="16944"/>
                    <a:pt x="1448" y="10123"/>
                  </a:cubicBezTo>
                  <a:cubicBezTo>
                    <a:pt x="-1551" y="6144"/>
                    <a:pt x="848" y="3302"/>
                    <a:pt x="2048" y="1597"/>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45" name="AutoShape 9"/>
            <p:cNvSpPr>
              <a:spLocks/>
            </p:cNvSpPr>
            <p:nvPr/>
          </p:nvSpPr>
          <p:spPr bwMode="auto">
            <a:xfrm>
              <a:off x="5494129" y="3816154"/>
              <a:ext cx="260879" cy="221283"/>
            </a:xfrm>
            <a:custGeom>
              <a:avLst/>
              <a:gdLst>
                <a:gd name="T0" fmla="*/ 2147483646 w 16064"/>
                <a:gd name="T1" fmla="*/ 2147483646 h 17680"/>
                <a:gd name="T2" fmla="*/ 2147483646 w 16064"/>
                <a:gd name="T3" fmla="*/ 2147483646 h 17680"/>
                <a:gd name="T4" fmla="*/ 2147483646 w 16064"/>
                <a:gd name="T5" fmla="*/ 2147483646 h 17680"/>
                <a:gd name="T6" fmla="*/ 2147483646 w 16064"/>
                <a:gd name="T7" fmla="*/ 2147483646 h 176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64" h="17680">
                  <a:moveTo>
                    <a:pt x="1357" y="587"/>
                  </a:moveTo>
                  <a:cubicBezTo>
                    <a:pt x="1357" y="587"/>
                    <a:pt x="8710" y="-2255"/>
                    <a:pt x="12387" y="4566"/>
                  </a:cubicBezTo>
                  <a:cubicBezTo>
                    <a:pt x="16063" y="10818"/>
                    <a:pt x="14685" y="15366"/>
                    <a:pt x="16063" y="17639"/>
                  </a:cubicBezTo>
                  <a:cubicBezTo>
                    <a:pt x="16063" y="17639"/>
                    <a:pt x="-5536" y="19345"/>
                    <a:pt x="1357" y="587"/>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46" name="AutoShape 10"/>
            <p:cNvSpPr>
              <a:spLocks/>
            </p:cNvSpPr>
            <p:nvPr/>
          </p:nvSpPr>
          <p:spPr bwMode="auto">
            <a:xfrm>
              <a:off x="4237572" y="3324491"/>
              <a:ext cx="182790" cy="257199"/>
            </a:xfrm>
            <a:custGeom>
              <a:avLst/>
              <a:gdLst>
                <a:gd name="T0" fmla="*/ 2147483646 w 12554"/>
                <a:gd name="T1" fmla="*/ 2147483646 h 19439"/>
                <a:gd name="T2" fmla="*/ 2147483646 w 12554"/>
                <a:gd name="T3" fmla="*/ 2147483646 h 19439"/>
                <a:gd name="T4" fmla="*/ 2147483646 w 12554"/>
                <a:gd name="T5" fmla="*/ 2147483646 h 19439"/>
                <a:gd name="T6" fmla="*/ 2147483646 w 12554"/>
                <a:gd name="T7" fmla="*/ 2147483646 h 194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554" h="19439">
                  <a:moveTo>
                    <a:pt x="3104" y="18900"/>
                  </a:moveTo>
                  <a:cubicBezTo>
                    <a:pt x="3104" y="18900"/>
                    <a:pt x="-8210" y="10260"/>
                    <a:pt x="12361" y="0"/>
                  </a:cubicBezTo>
                  <a:cubicBezTo>
                    <a:pt x="12361" y="0"/>
                    <a:pt x="11847" y="4320"/>
                    <a:pt x="12361" y="9180"/>
                  </a:cubicBezTo>
                  <a:cubicBezTo>
                    <a:pt x="13389" y="13500"/>
                    <a:pt x="10304" y="21599"/>
                    <a:pt x="3104" y="18900"/>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47" name="AutoShape 11"/>
            <p:cNvSpPr>
              <a:spLocks/>
            </p:cNvSpPr>
            <p:nvPr/>
          </p:nvSpPr>
          <p:spPr bwMode="auto">
            <a:xfrm>
              <a:off x="4009228" y="3197045"/>
              <a:ext cx="182109" cy="291824"/>
            </a:xfrm>
            <a:custGeom>
              <a:avLst/>
              <a:gdLst>
                <a:gd name="T0" fmla="*/ 2147483646 w 13741"/>
                <a:gd name="T1" fmla="*/ 2147483646 h 20925"/>
                <a:gd name="T2" fmla="*/ 2147483646 w 13741"/>
                <a:gd name="T3" fmla="*/ 2147483646 h 20925"/>
                <a:gd name="T4" fmla="*/ 2147483646 w 13741"/>
                <a:gd name="T5" fmla="*/ 2147483646 h 20925"/>
                <a:gd name="T6" fmla="*/ 2147483646 w 13741"/>
                <a:gd name="T7" fmla="*/ 2147483646 h 209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741" h="20925">
                  <a:moveTo>
                    <a:pt x="1989" y="18514"/>
                  </a:moveTo>
                  <a:cubicBezTo>
                    <a:pt x="1989" y="18514"/>
                    <a:pt x="-4263" y="10800"/>
                    <a:pt x="5400" y="3085"/>
                  </a:cubicBezTo>
                  <a:cubicBezTo>
                    <a:pt x="7673" y="1542"/>
                    <a:pt x="11652" y="0"/>
                    <a:pt x="11652" y="0"/>
                  </a:cubicBezTo>
                  <a:cubicBezTo>
                    <a:pt x="11652" y="0"/>
                    <a:pt x="17337" y="15942"/>
                    <a:pt x="9947" y="20057"/>
                  </a:cubicBezTo>
                  <a:cubicBezTo>
                    <a:pt x="7105" y="21599"/>
                    <a:pt x="3694" y="21085"/>
                    <a:pt x="1989" y="18514"/>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48" name="AutoShape 12"/>
            <p:cNvSpPr>
              <a:spLocks/>
            </p:cNvSpPr>
            <p:nvPr/>
          </p:nvSpPr>
          <p:spPr bwMode="auto">
            <a:xfrm>
              <a:off x="3710321" y="3154562"/>
              <a:ext cx="189621" cy="298390"/>
            </a:xfrm>
            <a:custGeom>
              <a:avLst/>
              <a:gdLst>
                <a:gd name="T0" fmla="*/ 2147483646 w 14722"/>
                <a:gd name="T1" fmla="*/ 2147483646 h 21125"/>
                <a:gd name="T2" fmla="*/ 2147483646 w 14722"/>
                <a:gd name="T3" fmla="*/ 2147483646 h 21125"/>
                <a:gd name="T4" fmla="*/ 2147483646 w 14722"/>
                <a:gd name="T5" fmla="*/ 2147483646 h 21125"/>
                <a:gd name="T6" fmla="*/ 2147483646 w 14722"/>
                <a:gd name="T7" fmla="*/ 2147483646 h 211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722" h="21125">
                  <a:moveTo>
                    <a:pt x="7999" y="21097"/>
                  </a:moveTo>
                  <a:cubicBezTo>
                    <a:pt x="2162" y="21600"/>
                    <a:pt x="-3092" y="15069"/>
                    <a:pt x="2162" y="7534"/>
                  </a:cubicBezTo>
                  <a:cubicBezTo>
                    <a:pt x="6832" y="0"/>
                    <a:pt x="6832" y="0"/>
                    <a:pt x="6832" y="0"/>
                  </a:cubicBezTo>
                  <a:cubicBezTo>
                    <a:pt x="6832" y="0"/>
                    <a:pt x="9167" y="3516"/>
                    <a:pt x="10918" y="5525"/>
                  </a:cubicBezTo>
                  <a:cubicBezTo>
                    <a:pt x="14421" y="10046"/>
                    <a:pt x="18507" y="21097"/>
                    <a:pt x="7999" y="21097"/>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49" name="AutoShape 13"/>
            <p:cNvSpPr>
              <a:spLocks/>
            </p:cNvSpPr>
            <p:nvPr/>
          </p:nvSpPr>
          <p:spPr bwMode="auto">
            <a:xfrm>
              <a:off x="3343906" y="3428803"/>
              <a:ext cx="363873" cy="176559"/>
            </a:xfrm>
            <a:custGeom>
              <a:avLst/>
              <a:gdLst>
                <a:gd name="T0" fmla="*/ 2147483646 w 21189"/>
                <a:gd name="T1" fmla="*/ 2147483646 h 15674"/>
                <a:gd name="T2" fmla="*/ 2147483646 w 21189"/>
                <a:gd name="T3" fmla="*/ 2147483646 h 15674"/>
                <a:gd name="T4" fmla="*/ 2147483646 w 21189"/>
                <a:gd name="T5" fmla="*/ 2147483646 h 15674"/>
                <a:gd name="T6" fmla="*/ 2147483646 w 21189"/>
                <a:gd name="T7" fmla="*/ 2147483646 h 156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89" h="15674">
                  <a:moveTo>
                    <a:pt x="21168" y="9758"/>
                  </a:moveTo>
                  <a:cubicBezTo>
                    <a:pt x="21168" y="9758"/>
                    <a:pt x="12959" y="-5489"/>
                    <a:pt x="3888" y="2134"/>
                  </a:cubicBezTo>
                  <a:cubicBezTo>
                    <a:pt x="3888" y="2134"/>
                    <a:pt x="1296" y="5311"/>
                    <a:pt x="0" y="6581"/>
                  </a:cubicBezTo>
                  <a:cubicBezTo>
                    <a:pt x="0" y="6581"/>
                    <a:pt x="4320" y="14840"/>
                    <a:pt x="9935" y="15475"/>
                  </a:cubicBezTo>
                  <a:cubicBezTo>
                    <a:pt x="15119" y="16111"/>
                    <a:pt x="21599" y="15475"/>
                    <a:pt x="21168" y="9758"/>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50" name="AutoShape 14"/>
            <p:cNvSpPr>
              <a:spLocks/>
            </p:cNvSpPr>
            <p:nvPr/>
          </p:nvSpPr>
          <p:spPr bwMode="auto">
            <a:xfrm>
              <a:off x="3650333" y="3651206"/>
              <a:ext cx="285100" cy="260313"/>
            </a:xfrm>
            <a:custGeom>
              <a:avLst/>
              <a:gdLst>
                <a:gd name="T0" fmla="*/ 2147483646 w 20364"/>
                <a:gd name="T1" fmla="*/ 2147483646 h 21100"/>
                <a:gd name="T2" fmla="*/ 2147483646 w 20364"/>
                <a:gd name="T3" fmla="*/ 2147483646 h 21100"/>
                <a:gd name="T4" fmla="*/ 2147483646 w 20364"/>
                <a:gd name="T5" fmla="*/ 2147483646 h 21100"/>
                <a:gd name="T6" fmla="*/ 2147483646 w 20364"/>
                <a:gd name="T7" fmla="*/ 2147483646 h 21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364" h="21100">
                  <a:moveTo>
                    <a:pt x="14751" y="83"/>
                  </a:moveTo>
                  <a:cubicBezTo>
                    <a:pt x="12117" y="83"/>
                    <a:pt x="4214" y="2418"/>
                    <a:pt x="3687" y="10591"/>
                  </a:cubicBezTo>
                  <a:cubicBezTo>
                    <a:pt x="2634" y="18181"/>
                    <a:pt x="0" y="21099"/>
                    <a:pt x="0" y="21099"/>
                  </a:cubicBezTo>
                  <a:cubicBezTo>
                    <a:pt x="0" y="21099"/>
                    <a:pt x="18439" y="19932"/>
                    <a:pt x="20019" y="11175"/>
                  </a:cubicBezTo>
                  <a:cubicBezTo>
                    <a:pt x="21599" y="1835"/>
                    <a:pt x="17385" y="-500"/>
                    <a:pt x="14751" y="83"/>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51" name="AutoShape 15"/>
            <p:cNvSpPr>
              <a:spLocks/>
            </p:cNvSpPr>
            <p:nvPr/>
          </p:nvSpPr>
          <p:spPr bwMode="auto">
            <a:xfrm>
              <a:off x="3977439" y="3789235"/>
              <a:ext cx="245800" cy="276765"/>
            </a:xfrm>
            <a:custGeom>
              <a:avLst/>
              <a:gdLst>
                <a:gd name="T0" fmla="*/ 2147483646 w 11653"/>
                <a:gd name="T1" fmla="*/ 2147483646 h 19110"/>
                <a:gd name="T2" fmla="*/ 2147483646 w 11653"/>
                <a:gd name="T3" fmla="*/ 2147483646 h 19110"/>
                <a:gd name="T4" fmla="*/ 2147483646 w 11653"/>
                <a:gd name="T5" fmla="*/ 2147483646 h 19110"/>
                <a:gd name="T6" fmla="*/ 2147483646 w 11653"/>
                <a:gd name="T7" fmla="*/ 2147483646 h 191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653" h="19110">
                  <a:moveTo>
                    <a:pt x="8112" y="946"/>
                  </a:moveTo>
                  <a:cubicBezTo>
                    <a:pt x="3863" y="-2490"/>
                    <a:pt x="-2510" y="3400"/>
                    <a:pt x="1030" y="19110"/>
                  </a:cubicBezTo>
                  <a:cubicBezTo>
                    <a:pt x="1030" y="19110"/>
                    <a:pt x="19090" y="10273"/>
                    <a:pt x="8112" y="946"/>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52" name="AutoShape 16"/>
            <p:cNvSpPr>
              <a:spLocks/>
            </p:cNvSpPr>
            <p:nvPr/>
          </p:nvSpPr>
          <p:spPr bwMode="auto">
            <a:xfrm>
              <a:off x="5069340" y="2050027"/>
              <a:ext cx="219612" cy="327143"/>
            </a:xfrm>
            <a:custGeom>
              <a:avLst/>
              <a:gdLst>
                <a:gd name="T0" fmla="*/ 2147483646 w 13523"/>
                <a:gd name="T1" fmla="*/ 2147483646 h 18670"/>
                <a:gd name="T2" fmla="*/ 2147483646 w 13523"/>
                <a:gd name="T3" fmla="*/ 2147483646 h 18670"/>
                <a:gd name="T4" fmla="*/ 2147483646 w 13523"/>
                <a:gd name="T5" fmla="*/ 2147483646 h 18670"/>
                <a:gd name="T6" fmla="*/ 2147483646 w 13523"/>
                <a:gd name="T7" fmla="*/ 2147483646 h 186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523" h="18670">
                  <a:moveTo>
                    <a:pt x="2888" y="17932"/>
                  </a:moveTo>
                  <a:cubicBezTo>
                    <a:pt x="2888" y="17932"/>
                    <a:pt x="-7682" y="8558"/>
                    <a:pt x="11620" y="0"/>
                  </a:cubicBezTo>
                  <a:cubicBezTo>
                    <a:pt x="11620" y="0"/>
                    <a:pt x="12998" y="3260"/>
                    <a:pt x="13458" y="6928"/>
                  </a:cubicBezTo>
                  <a:cubicBezTo>
                    <a:pt x="13917" y="10596"/>
                    <a:pt x="12079" y="21599"/>
                    <a:pt x="2888" y="17932"/>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53" name="AutoShape 17"/>
            <p:cNvSpPr>
              <a:spLocks/>
            </p:cNvSpPr>
            <p:nvPr/>
          </p:nvSpPr>
          <p:spPr bwMode="auto">
            <a:xfrm>
              <a:off x="4799564" y="2158163"/>
              <a:ext cx="197112" cy="310013"/>
            </a:xfrm>
            <a:custGeom>
              <a:avLst/>
              <a:gdLst>
                <a:gd name="T0" fmla="*/ 2147483646 w 16246"/>
                <a:gd name="T1" fmla="*/ 2147483646 h 20641"/>
                <a:gd name="T2" fmla="*/ 2147483646 w 16246"/>
                <a:gd name="T3" fmla="*/ 2147483646 h 20641"/>
                <a:gd name="T4" fmla="*/ 2147483646 w 16246"/>
                <a:gd name="T5" fmla="*/ 2147483646 h 20641"/>
                <a:gd name="T6" fmla="*/ 2147483646 w 16246"/>
                <a:gd name="T7" fmla="*/ 2147483646 h 206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6" h="20641">
                  <a:moveTo>
                    <a:pt x="14468" y="19252"/>
                  </a:moveTo>
                  <a:cubicBezTo>
                    <a:pt x="14468" y="19252"/>
                    <a:pt x="21257" y="11739"/>
                    <a:pt x="8296" y="5165"/>
                  </a:cubicBezTo>
                  <a:cubicBezTo>
                    <a:pt x="1508" y="1408"/>
                    <a:pt x="274" y="0"/>
                    <a:pt x="274" y="0"/>
                  </a:cubicBezTo>
                  <a:cubicBezTo>
                    <a:pt x="274" y="0"/>
                    <a:pt x="-343" y="6573"/>
                    <a:pt x="274" y="8921"/>
                  </a:cubicBezTo>
                  <a:cubicBezTo>
                    <a:pt x="274" y="11269"/>
                    <a:pt x="-343" y="17843"/>
                    <a:pt x="5828" y="20191"/>
                  </a:cubicBezTo>
                  <a:cubicBezTo>
                    <a:pt x="10148" y="21600"/>
                    <a:pt x="14468" y="19252"/>
                    <a:pt x="14468" y="19252"/>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54" name="AutoShape 18"/>
            <p:cNvSpPr>
              <a:spLocks/>
            </p:cNvSpPr>
            <p:nvPr/>
          </p:nvSpPr>
          <p:spPr bwMode="auto">
            <a:xfrm>
              <a:off x="5152150" y="2439720"/>
              <a:ext cx="320623" cy="175324"/>
            </a:xfrm>
            <a:custGeom>
              <a:avLst/>
              <a:gdLst>
                <a:gd name="T0" fmla="*/ 2147483646 w 19743"/>
                <a:gd name="T1" fmla="*/ 2147483646 h 11814"/>
                <a:gd name="T2" fmla="*/ 2147483646 w 19743"/>
                <a:gd name="T3" fmla="*/ 2147483646 h 11814"/>
                <a:gd name="T4" fmla="*/ 2147483646 w 19743"/>
                <a:gd name="T5" fmla="*/ 2147483646 h 11814"/>
                <a:gd name="T6" fmla="*/ 2147483646 w 19743"/>
                <a:gd name="T7" fmla="*/ 2147483646 h 11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43" h="11814">
                  <a:moveTo>
                    <a:pt x="900" y="3077"/>
                  </a:moveTo>
                  <a:cubicBezTo>
                    <a:pt x="900" y="3077"/>
                    <a:pt x="12389" y="-7002"/>
                    <a:pt x="19742" y="9318"/>
                  </a:cubicBezTo>
                  <a:cubicBezTo>
                    <a:pt x="19742" y="9318"/>
                    <a:pt x="11011" y="14598"/>
                    <a:pt x="2279" y="9798"/>
                  </a:cubicBezTo>
                  <a:cubicBezTo>
                    <a:pt x="-1857" y="7878"/>
                    <a:pt x="900" y="4038"/>
                    <a:pt x="900" y="3077"/>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55" name="AutoShape 19"/>
            <p:cNvSpPr>
              <a:spLocks/>
            </p:cNvSpPr>
            <p:nvPr/>
          </p:nvSpPr>
          <p:spPr bwMode="auto">
            <a:xfrm>
              <a:off x="4995857" y="2714783"/>
              <a:ext cx="343860" cy="164717"/>
            </a:xfrm>
            <a:custGeom>
              <a:avLst/>
              <a:gdLst>
                <a:gd name="T0" fmla="*/ 2147483646 w 21174"/>
                <a:gd name="T1" fmla="*/ 2147483646 h 12449"/>
                <a:gd name="T2" fmla="*/ 2147483646 w 21174"/>
                <a:gd name="T3" fmla="*/ 2147483646 h 12449"/>
                <a:gd name="T4" fmla="*/ 2147483646 w 21174"/>
                <a:gd name="T5" fmla="*/ 2147483646 h 12449"/>
                <a:gd name="T6" fmla="*/ 2147483646 w 21174"/>
                <a:gd name="T7" fmla="*/ 2147483646 h 124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4" h="12449">
                  <a:moveTo>
                    <a:pt x="33" y="6385"/>
                  </a:moveTo>
                  <a:cubicBezTo>
                    <a:pt x="-426" y="3685"/>
                    <a:pt x="3710" y="-4415"/>
                    <a:pt x="21173" y="3144"/>
                  </a:cubicBezTo>
                  <a:cubicBezTo>
                    <a:pt x="21173" y="3144"/>
                    <a:pt x="17037" y="6925"/>
                    <a:pt x="14739" y="8544"/>
                  </a:cubicBezTo>
                  <a:cubicBezTo>
                    <a:pt x="12442" y="10704"/>
                    <a:pt x="493" y="17184"/>
                    <a:pt x="33" y="6385"/>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56" name="AutoShape 20"/>
            <p:cNvSpPr>
              <a:spLocks/>
            </p:cNvSpPr>
            <p:nvPr/>
          </p:nvSpPr>
          <p:spPr bwMode="auto">
            <a:xfrm>
              <a:off x="5011097" y="2976910"/>
              <a:ext cx="304429" cy="236410"/>
            </a:xfrm>
            <a:custGeom>
              <a:avLst/>
              <a:gdLst>
                <a:gd name="T0" fmla="*/ 2147483646 w 21180"/>
                <a:gd name="T1" fmla="*/ 2147483646 h 18889"/>
                <a:gd name="T2" fmla="*/ 2147483646 w 21180"/>
                <a:gd name="T3" fmla="*/ 2147483646 h 18889"/>
                <a:gd name="T4" fmla="*/ 2147483646 w 21180"/>
                <a:gd name="T5" fmla="*/ 2147483646 h 18889"/>
                <a:gd name="T6" fmla="*/ 2147483646 w 21180"/>
                <a:gd name="T7" fmla="*/ 2147483646 h 188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80" h="18889">
                  <a:moveTo>
                    <a:pt x="94" y="10800"/>
                  </a:moveTo>
                  <a:cubicBezTo>
                    <a:pt x="-420" y="7957"/>
                    <a:pt x="608" y="0"/>
                    <a:pt x="17580" y="0"/>
                  </a:cubicBezTo>
                  <a:cubicBezTo>
                    <a:pt x="17580" y="0"/>
                    <a:pt x="20151" y="568"/>
                    <a:pt x="21179" y="0"/>
                  </a:cubicBezTo>
                  <a:cubicBezTo>
                    <a:pt x="21179" y="0"/>
                    <a:pt x="18094" y="13073"/>
                    <a:pt x="11922" y="17621"/>
                  </a:cubicBezTo>
                  <a:cubicBezTo>
                    <a:pt x="5751" y="21599"/>
                    <a:pt x="608" y="15347"/>
                    <a:pt x="94" y="10800"/>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57" name="AutoShape 21"/>
            <p:cNvSpPr>
              <a:spLocks/>
            </p:cNvSpPr>
            <p:nvPr/>
          </p:nvSpPr>
          <p:spPr bwMode="auto">
            <a:xfrm>
              <a:off x="4372051" y="3104006"/>
              <a:ext cx="341912" cy="197777"/>
            </a:xfrm>
            <a:custGeom>
              <a:avLst/>
              <a:gdLst>
                <a:gd name="T0" fmla="*/ 2147483646 w 20815"/>
                <a:gd name="T1" fmla="*/ 2147483646 h 18748"/>
                <a:gd name="T2" fmla="*/ 2147483646 w 20815"/>
                <a:gd name="T3" fmla="*/ 2147483646 h 18748"/>
                <a:gd name="T4" fmla="*/ 2147483646 w 20815"/>
                <a:gd name="T5" fmla="*/ 2147483646 h 18748"/>
                <a:gd name="T6" fmla="*/ 2147483646 w 20815"/>
                <a:gd name="T7" fmla="*/ 2147483646 h 187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15" h="18748">
                  <a:moveTo>
                    <a:pt x="20699" y="10353"/>
                  </a:moveTo>
                  <a:cubicBezTo>
                    <a:pt x="20699" y="10353"/>
                    <a:pt x="19799" y="-1797"/>
                    <a:pt x="6749" y="227"/>
                  </a:cubicBezTo>
                  <a:cubicBezTo>
                    <a:pt x="6749" y="227"/>
                    <a:pt x="899" y="2252"/>
                    <a:pt x="0" y="1577"/>
                  </a:cubicBezTo>
                  <a:cubicBezTo>
                    <a:pt x="0" y="1577"/>
                    <a:pt x="4499" y="16428"/>
                    <a:pt x="10800" y="18453"/>
                  </a:cubicBezTo>
                  <a:cubicBezTo>
                    <a:pt x="17099" y="19803"/>
                    <a:pt x="21600" y="16428"/>
                    <a:pt x="20699" y="10353"/>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58" name="AutoShape 22"/>
            <p:cNvSpPr>
              <a:spLocks/>
            </p:cNvSpPr>
            <p:nvPr/>
          </p:nvSpPr>
          <p:spPr bwMode="auto">
            <a:xfrm>
              <a:off x="4214804" y="2818801"/>
              <a:ext cx="310382" cy="154192"/>
            </a:xfrm>
            <a:custGeom>
              <a:avLst/>
              <a:gdLst>
                <a:gd name="T0" fmla="*/ 2147483646 w 20033"/>
                <a:gd name="T1" fmla="*/ 2147483646 h 15680"/>
                <a:gd name="T2" fmla="*/ 2147483646 w 20033"/>
                <a:gd name="T3" fmla="*/ 2147483646 h 15680"/>
                <a:gd name="T4" fmla="*/ 2147483646 w 20033"/>
                <a:gd name="T5" fmla="*/ 2147483646 h 15680"/>
                <a:gd name="T6" fmla="*/ 2147483646 w 20033"/>
                <a:gd name="T7" fmla="*/ 2147483646 h 156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33" h="15680">
                  <a:moveTo>
                    <a:pt x="19679" y="5146"/>
                  </a:moveTo>
                  <a:cubicBezTo>
                    <a:pt x="17760" y="826"/>
                    <a:pt x="10559" y="-2773"/>
                    <a:pt x="3359" y="2986"/>
                  </a:cubicBezTo>
                  <a:cubicBezTo>
                    <a:pt x="479" y="5866"/>
                    <a:pt x="0" y="10187"/>
                    <a:pt x="0" y="10187"/>
                  </a:cubicBezTo>
                  <a:cubicBezTo>
                    <a:pt x="0" y="10187"/>
                    <a:pt x="6239" y="12346"/>
                    <a:pt x="9119" y="14507"/>
                  </a:cubicBezTo>
                  <a:cubicBezTo>
                    <a:pt x="15360" y="18827"/>
                    <a:pt x="21600" y="10187"/>
                    <a:pt x="19679" y="5146"/>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59" name="AutoShape 23"/>
            <p:cNvSpPr>
              <a:spLocks/>
            </p:cNvSpPr>
            <p:nvPr/>
          </p:nvSpPr>
          <p:spPr bwMode="auto">
            <a:xfrm>
              <a:off x="4129147" y="2335816"/>
              <a:ext cx="213784" cy="252712"/>
            </a:xfrm>
            <a:custGeom>
              <a:avLst/>
              <a:gdLst>
                <a:gd name="T0" fmla="*/ 2147483646 w 15070"/>
                <a:gd name="T1" fmla="*/ 2147483646 h 19631"/>
                <a:gd name="T2" fmla="*/ 2147483646 w 15070"/>
                <a:gd name="T3" fmla="*/ 2147483646 h 19631"/>
                <a:gd name="T4" fmla="*/ 2147483646 w 15070"/>
                <a:gd name="T5" fmla="*/ 2147483646 h 19631"/>
                <a:gd name="T6" fmla="*/ 2147483646 w 15070"/>
                <a:gd name="T7" fmla="*/ 2147483646 h 196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070" h="19631">
                  <a:moveTo>
                    <a:pt x="13316" y="18830"/>
                  </a:moveTo>
                  <a:cubicBezTo>
                    <a:pt x="13316" y="18830"/>
                    <a:pt x="19111" y="9415"/>
                    <a:pt x="9629" y="4984"/>
                  </a:cubicBezTo>
                  <a:cubicBezTo>
                    <a:pt x="2780" y="1661"/>
                    <a:pt x="1726" y="0"/>
                    <a:pt x="1726" y="0"/>
                  </a:cubicBezTo>
                  <a:cubicBezTo>
                    <a:pt x="1726" y="0"/>
                    <a:pt x="-2488" y="8307"/>
                    <a:pt x="2253" y="14953"/>
                  </a:cubicBezTo>
                  <a:cubicBezTo>
                    <a:pt x="6994" y="21599"/>
                    <a:pt x="11736" y="19384"/>
                    <a:pt x="13316" y="18830"/>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60" name="AutoShape 24"/>
            <p:cNvSpPr>
              <a:spLocks/>
            </p:cNvSpPr>
            <p:nvPr/>
          </p:nvSpPr>
          <p:spPr bwMode="auto">
            <a:xfrm>
              <a:off x="4461228" y="2304919"/>
              <a:ext cx="226745" cy="311386"/>
            </a:xfrm>
            <a:custGeom>
              <a:avLst/>
              <a:gdLst>
                <a:gd name="T0" fmla="*/ 2147483646 w 15376"/>
                <a:gd name="T1" fmla="*/ 2147483646 h 20489"/>
                <a:gd name="T2" fmla="*/ 2147483646 w 15376"/>
                <a:gd name="T3" fmla="*/ 2147483646 h 20489"/>
                <a:gd name="T4" fmla="*/ 2147483646 w 15376"/>
                <a:gd name="T5" fmla="*/ 2147483646 h 20489"/>
                <a:gd name="T6" fmla="*/ 2147483646 w 15376"/>
                <a:gd name="T7" fmla="*/ 2147483646 h 204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76" h="20489">
                  <a:moveTo>
                    <a:pt x="3445" y="19252"/>
                  </a:moveTo>
                  <a:cubicBezTo>
                    <a:pt x="3445" y="19252"/>
                    <a:pt x="-3587" y="13147"/>
                    <a:pt x="2440" y="7982"/>
                  </a:cubicBezTo>
                  <a:cubicBezTo>
                    <a:pt x="8468" y="2347"/>
                    <a:pt x="11985" y="1878"/>
                    <a:pt x="11985" y="0"/>
                  </a:cubicBezTo>
                  <a:cubicBezTo>
                    <a:pt x="11985" y="0"/>
                    <a:pt x="18013" y="14086"/>
                    <a:pt x="13994" y="17843"/>
                  </a:cubicBezTo>
                  <a:cubicBezTo>
                    <a:pt x="10478" y="21599"/>
                    <a:pt x="5957" y="20660"/>
                    <a:pt x="3445" y="19252"/>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61" name="AutoShape 25"/>
            <p:cNvSpPr>
              <a:spLocks/>
            </p:cNvSpPr>
            <p:nvPr/>
          </p:nvSpPr>
          <p:spPr bwMode="auto">
            <a:xfrm>
              <a:off x="5489081" y="2698845"/>
              <a:ext cx="252062" cy="312216"/>
            </a:xfrm>
            <a:custGeom>
              <a:avLst/>
              <a:gdLst>
                <a:gd name="T0" fmla="*/ 2147483646 w 16671"/>
                <a:gd name="T1" fmla="*/ 2147483646 h 20543"/>
                <a:gd name="T2" fmla="*/ 2147483646 w 16671"/>
                <a:gd name="T3" fmla="*/ 2147483646 h 20543"/>
                <a:gd name="T4" fmla="*/ 2147483646 w 16671"/>
                <a:gd name="T5" fmla="*/ 2147483646 h 20543"/>
                <a:gd name="T6" fmla="*/ 2147483646 w 16671"/>
                <a:gd name="T7" fmla="*/ 2147483646 h 205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671" h="20543">
                  <a:moveTo>
                    <a:pt x="982" y="17843"/>
                  </a:moveTo>
                  <a:cubicBezTo>
                    <a:pt x="982" y="17843"/>
                    <a:pt x="-2945" y="8921"/>
                    <a:pt x="4909" y="5634"/>
                  </a:cubicBezTo>
                  <a:cubicBezTo>
                    <a:pt x="13255" y="2347"/>
                    <a:pt x="15709" y="0"/>
                    <a:pt x="15709" y="0"/>
                  </a:cubicBezTo>
                  <a:cubicBezTo>
                    <a:pt x="15709" y="0"/>
                    <a:pt x="18654" y="15026"/>
                    <a:pt x="14236" y="18313"/>
                  </a:cubicBezTo>
                  <a:cubicBezTo>
                    <a:pt x="9327" y="21130"/>
                    <a:pt x="3436" y="21599"/>
                    <a:pt x="982" y="17843"/>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62" name="AutoShape 26"/>
            <p:cNvSpPr>
              <a:spLocks/>
            </p:cNvSpPr>
            <p:nvPr/>
          </p:nvSpPr>
          <p:spPr bwMode="auto">
            <a:xfrm>
              <a:off x="5494129" y="2254715"/>
              <a:ext cx="190568" cy="293513"/>
            </a:xfrm>
            <a:custGeom>
              <a:avLst/>
              <a:gdLst>
                <a:gd name="T0" fmla="*/ 2147483646 w 19262"/>
                <a:gd name="T1" fmla="*/ 2147483646 h 21600"/>
                <a:gd name="T2" fmla="*/ 2147483646 w 19262"/>
                <a:gd name="T3" fmla="*/ 2147483646 h 21600"/>
                <a:gd name="T4" fmla="*/ 2147483646 w 19262"/>
                <a:gd name="T5" fmla="*/ 2147483646 h 21600"/>
                <a:gd name="T6" fmla="*/ 2147483646 w 19262"/>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62" h="21600">
                  <a:moveTo>
                    <a:pt x="9083" y="21600"/>
                  </a:moveTo>
                  <a:cubicBezTo>
                    <a:pt x="9083" y="21600"/>
                    <a:pt x="-1344" y="16331"/>
                    <a:pt x="145" y="11063"/>
                  </a:cubicBezTo>
                  <a:cubicBezTo>
                    <a:pt x="1635" y="5795"/>
                    <a:pt x="9828" y="1580"/>
                    <a:pt x="9828" y="0"/>
                  </a:cubicBezTo>
                  <a:cubicBezTo>
                    <a:pt x="9828" y="0"/>
                    <a:pt x="18021" y="6848"/>
                    <a:pt x="18766" y="10536"/>
                  </a:cubicBezTo>
                  <a:cubicBezTo>
                    <a:pt x="20256" y="13697"/>
                    <a:pt x="18766" y="21073"/>
                    <a:pt x="9083" y="21600"/>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63" name="AutoShape 27"/>
            <p:cNvSpPr>
              <a:spLocks/>
            </p:cNvSpPr>
            <p:nvPr/>
          </p:nvSpPr>
          <p:spPr bwMode="auto">
            <a:xfrm>
              <a:off x="3831359" y="2806981"/>
              <a:ext cx="202255" cy="297378"/>
            </a:xfrm>
            <a:custGeom>
              <a:avLst/>
              <a:gdLst>
                <a:gd name="T0" fmla="*/ 2147483646 w 12174"/>
                <a:gd name="T1" fmla="*/ 2147483646 h 21600"/>
                <a:gd name="T2" fmla="*/ 2147483646 w 12174"/>
                <a:gd name="T3" fmla="*/ 2147483646 h 21600"/>
                <a:gd name="T4" fmla="*/ 2147483646 w 12174"/>
                <a:gd name="T5" fmla="*/ 2147483646 h 21600"/>
                <a:gd name="T6" fmla="*/ 2147483646 w 12174"/>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74" h="21600">
                  <a:moveTo>
                    <a:pt x="7422" y="21599"/>
                  </a:moveTo>
                  <a:cubicBezTo>
                    <a:pt x="7422" y="21599"/>
                    <a:pt x="-6528" y="17485"/>
                    <a:pt x="3821" y="0"/>
                  </a:cubicBezTo>
                  <a:cubicBezTo>
                    <a:pt x="3821" y="0"/>
                    <a:pt x="5622" y="3085"/>
                    <a:pt x="8772" y="5657"/>
                  </a:cubicBezTo>
                  <a:cubicBezTo>
                    <a:pt x="11921" y="8228"/>
                    <a:pt x="15071" y="21599"/>
                    <a:pt x="7422" y="21599"/>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64" name="AutoShape 28"/>
            <p:cNvSpPr>
              <a:spLocks/>
            </p:cNvSpPr>
            <p:nvPr/>
          </p:nvSpPr>
          <p:spPr bwMode="auto">
            <a:xfrm>
              <a:off x="3444489" y="2868773"/>
              <a:ext cx="237122" cy="312825"/>
            </a:xfrm>
            <a:custGeom>
              <a:avLst/>
              <a:gdLst>
                <a:gd name="T0" fmla="*/ 2147483646 w 11872"/>
                <a:gd name="T1" fmla="*/ 2147483646 h 21600"/>
                <a:gd name="T2" fmla="*/ 2147483646 w 11872"/>
                <a:gd name="T3" fmla="*/ 2147483646 h 21600"/>
                <a:gd name="T4" fmla="*/ 2147483646 w 11872"/>
                <a:gd name="T5" fmla="*/ 2147483646 h 21600"/>
                <a:gd name="T6" fmla="*/ 2147483646 w 11872"/>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872" h="21600">
                  <a:moveTo>
                    <a:pt x="5050" y="21599"/>
                  </a:moveTo>
                  <a:cubicBezTo>
                    <a:pt x="5050" y="21599"/>
                    <a:pt x="-4632" y="15218"/>
                    <a:pt x="2816" y="0"/>
                  </a:cubicBezTo>
                  <a:cubicBezTo>
                    <a:pt x="2816" y="0"/>
                    <a:pt x="4305" y="2454"/>
                    <a:pt x="5795" y="3436"/>
                  </a:cubicBezTo>
                  <a:cubicBezTo>
                    <a:pt x="10636" y="7363"/>
                    <a:pt x="16968" y="17181"/>
                    <a:pt x="5050" y="21599"/>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65" name="AutoShape 29"/>
            <p:cNvSpPr>
              <a:spLocks/>
            </p:cNvSpPr>
            <p:nvPr/>
          </p:nvSpPr>
          <p:spPr bwMode="auto">
            <a:xfrm>
              <a:off x="3866193" y="2436228"/>
              <a:ext cx="196591" cy="270341"/>
            </a:xfrm>
            <a:custGeom>
              <a:avLst/>
              <a:gdLst>
                <a:gd name="T0" fmla="*/ 2147483646 w 11448"/>
                <a:gd name="T1" fmla="*/ 2147483646 h 21600"/>
                <a:gd name="T2" fmla="*/ 2147483646 w 11448"/>
                <a:gd name="T3" fmla="*/ 2147483646 h 21600"/>
                <a:gd name="T4" fmla="*/ 2147483646 w 11448"/>
                <a:gd name="T5" fmla="*/ 2147483646 h 21600"/>
                <a:gd name="T6" fmla="*/ 2147483646 w 11448"/>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48" h="21600">
                  <a:moveTo>
                    <a:pt x="7668" y="21599"/>
                  </a:moveTo>
                  <a:cubicBezTo>
                    <a:pt x="7668" y="21599"/>
                    <a:pt x="-5291" y="21599"/>
                    <a:pt x="2485" y="0"/>
                  </a:cubicBezTo>
                  <a:cubicBezTo>
                    <a:pt x="2485" y="0"/>
                    <a:pt x="4212" y="3978"/>
                    <a:pt x="5940" y="5115"/>
                  </a:cubicBezTo>
                  <a:cubicBezTo>
                    <a:pt x="7668" y="6252"/>
                    <a:pt x="16308" y="17621"/>
                    <a:pt x="7668" y="21599"/>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30726" name="矩形 79"/>
          <p:cNvSpPr>
            <a:spLocks noChangeArrowheads="1"/>
          </p:cNvSpPr>
          <p:nvPr/>
        </p:nvSpPr>
        <p:spPr bwMode="auto">
          <a:xfrm>
            <a:off x="730250" y="2128838"/>
            <a:ext cx="216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0727" name="矩形 80"/>
          <p:cNvSpPr>
            <a:spLocks noChangeArrowheads="1"/>
          </p:cNvSpPr>
          <p:nvPr/>
        </p:nvSpPr>
        <p:spPr bwMode="auto">
          <a:xfrm>
            <a:off x="723900" y="2857500"/>
            <a:ext cx="216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0728" name="矩形 81"/>
          <p:cNvSpPr>
            <a:spLocks noChangeArrowheads="1"/>
          </p:cNvSpPr>
          <p:nvPr/>
        </p:nvSpPr>
        <p:spPr bwMode="auto">
          <a:xfrm>
            <a:off x="723900" y="3571875"/>
            <a:ext cx="2162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0729" name="矩形 88"/>
          <p:cNvSpPr>
            <a:spLocks noChangeArrowheads="1"/>
          </p:cNvSpPr>
          <p:nvPr/>
        </p:nvSpPr>
        <p:spPr bwMode="auto">
          <a:xfrm>
            <a:off x="6334125" y="2128838"/>
            <a:ext cx="2160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0730" name="矩形 89"/>
          <p:cNvSpPr>
            <a:spLocks noChangeArrowheads="1"/>
          </p:cNvSpPr>
          <p:nvPr/>
        </p:nvSpPr>
        <p:spPr bwMode="auto">
          <a:xfrm>
            <a:off x="6334125" y="2857500"/>
            <a:ext cx="2160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0731" name="矩形 90"/>
          <p:cNvSpPr>
            <a:spLocks noChangeArrowheads="1"/>
          </p:cNvSpPr>
          <p:nvPr/>
        </p:nvSpPr>
        <p:spPr bwMode="auto">
          <a:xfrm>
            <a:off x="6334125" y="3587750"/>
            <a:ext cx="21605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0732" name="矩形 3"/>
          <p:cNvSpPr>
            <a:spLocks noChangeArrowheads="1"/>
          </p:cNvSpPr>
          <p:nvPr/>
        </p:nvSpPr>
        <p:spPr bwMode="auto">
          <a:xfrm>
            <a:off x="2298700" y="1862138"/>
            <a:ext cx="587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优势</a:t>
            </a:r>
            <a:r>
              <a:rPr lang="en-US" altLang="zh-CN" sz="1200" b="1">
                <a:solidFill>
                  <a:srgbClr val="137EEC"/>
                </a:solidFill>
                <a:latin typeface="方正兰亭黑_GBK" panose="02000000000000000000" pitchFamily="2" charset="-122"/>
                <a:ea typeface="方正兰亭黑_GBK" panose="02000000000000000000" pitchFamily="2" charset="-122"/>
              </a:rPr>
              <a:t>1</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30733" name="矩形 91"/>
          <p:cNvSpPr>
            <a:spLocks noChangeArrowheads="1"/>
          </p:cNvSpPr>
          <p:nvPr/>
        </p:nvSpPr>
        <p:spPr bwMode="auto">
          <a:xfrm>
            <a:off x="2300288" y="2582863"/>
            <a:ext cx="5857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优势</a:t>
            </a:r>
            <a:r>
              <a:rPr lang="en-US" altLang="zh-CN" sz="1200" b="1">
                <a:solidFill>
                  <a:srgbClr val="137EEC"/>
                </a:solidFill>
                <a:latin typeface="方正兰亭黑_GBK" panose="02000000000000000000" pitchFamily="2" charset="-122"/>
                <a:ea typeface="方正兰亭黑_GBK" panose="02000000000000000000" pitchFamily="2" charset="-122"/>
              </a:rPr>
              <a:t>3</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30734" name="矩形 92"/>
          <p:cNvSpPr>
            <a:spLocks noChangeArrowheads="1"/>
          </p:cNvSpPr>
          <p:nvPr/>
        </p:nvSpPr>
        <p:spPr bwMode="auto">
          <a:xfrm>
            <a:off x="2281238" y="3309938"/>
            <a:ext cx="5857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优势</a:t>
            </a:r>
            <a:r>
              <a:rPr lang="en-US" altLang="zh-CN" sz="1200" b="1">
                <a:solidFill>
                  <a:srgbClr val="137EEC"/>
                </a:solidFill>
                <a:latin typeface="方正兰亭黑_GBK" panose="02000000000000000000" pitchFamily="2" charset="-122"/>
                <a:ea typeface="方正兰亭黑_GBK" panose="02000000000000000000" pitchFamily="2" charset="-122"/>
              </a:rPr>
              <a:t>5</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30735" name="矩形 93"/>
          <p:cNvSpPr>
            <a:spLocks noChangeArrowheads="1"/>
          </p:cNvSpPr>
          <p:nvPr/>
        </p:nvSpPr>
        <p:spPr bwMode="auto">
          <a:xfrm>
            <a:off x="6334125" y="1865313"/>
            <a:ext cx="582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优势</a:t>
            </a:r>
            <a:r>
              <a:rPr lang="en-US" altLang="zh-CN" sz="1200" b="1">
                <a:solidFill>
                  <a:srgbClr val="137EEC"/>
                </a:solidFill>
                <a:latin typeface="方正兰亭黑_GBK" panose="02000000000000000000" pitchFamily="2" charset="-122"/>
                <a:ea typeface="方正兰亭黑_GBK" panose="02000000000000000000" pitchFamily="2" charset="-122"/>
              </a:rPr>
              <a:t>2</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30736" name="矩形 94"/>
          <p:cNvSpPr>
            <a:spLocks noChangeArrowheads="1"/>
          </p:cNvSpPr>
          <p:nvPr/>
        </p:nvSpPr>
        <p:spPr bwMode="auto">
          <a:xfrm>
            <a:off x="6334125" y="2586038"/>
            <a:ext cx="5857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优势</a:t>
            </a:r>
            <a:r>
              <a:rPr lang="en-US" altLang="zh-CN" sz="1200" b="1">
                <a:solidFill>
                  <a:srgbClr val="137EEC"/>
                </a:solidFill>
                <a:latin typeface="方正兰亭黑_GBK" panose="02000000000000000000" pitchFamily="2" charset="-122"/>
                <a:ea typeface="方正兰亭黑_GBK" panose="02000000000000000000" pitchFamily="2" charset="-122"/>
              </a:rPr>
              <a:t>4</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30737" name="矩形 95"/>
          <p:cNvSpPr>
            <a:spLocks noChangeArrowheads="1"/>
          </p:cNvSpPr>
          <p:nvPr/>
        </p:nvSpPr>
        <p:spPr bwMode="auto">
          <a:xfrm>
            <a:off x="6334125" y="3314700"/>
            <a:ext cx="5857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优势</a:t>
            </a:r>
            <a:r>
              <a:rPr lang="en-US" altLang="zh-CN" sz="1200" b="1">
                <a:solidFill>
                  <a:srgbClr val="137EEC"/>
                </a:solidFill>
                <a:latin typeface="方正兰亭黑_GBK" panose="02000000000000000000" pitchFamily="2" charset="-122"/>
                <a:ea typeface="方正兰亭黑_GBK" panose="02000000000000000000" pitchFamily="2" charset="-122"/>
              </a:rPr>
              <a:t>6</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 name="同心圆 1"/>
          <p:cNvSpPr/>
          <p:nvPr/>
        </p:nvSpPr>
        <p:spPr>
          <a:xfrm>
            <a:off x="1020763" y="1962150"/>
            <a:ext cx="1309687" cy="1309688"/>
          </a:xfrm>
          <a:prstGeom prst="donut">
            <a:avLst>
              <a:gd name="adj" fmla="val 17619"/>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31748" name="文本框 8"/>
          <p:cNvSpPr txBox="1">
            <a:spLocks noChangeArrowheads="1"/>
          </p:cNvSpPr>
          <p:nvPr/>
        </p:nvSpPr>
        <p:spPr bwMode="auto">
          <a:xfrm>
            <a:off x="1331913" y="2324100"/>
            <a:ext cx="6842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rgbClr val="FFFFFF"/>
                </a:solidFill>
                <a:latin typeface="方正兰亭黑_GBK" panose="02000000000000000000" pitchFamily="2" charset="-122"/>
                <a:ea typeface="方正兰亭黑_GBK" panose="02000000000000000000" pitchFamily="2" charset="-122"/>
              </a:rPr>
              <a:t>03</a:t>
            </a:r>
            <a:endParaRPr lang="zh-CN" altLang="en-US" sz="3200" b="1">
              <a:solidFill>
                <a:srgbClr val="FFFFFF"/>
              </a:solidFill>
              <a:latin typeface="方正兰亭黑_GBK" panose="02000000000000000000" pitchFamily="2" charset="-122"/>
              <a:ea typeface="方正兰亭黑_GBK" panose="02000000000000000000" pitchFamily="2" charset="-122"/>
            </a:endParaRPr>
          </a:p>
        </p:txBody>
      </p:sp>
      <p:sp>
        <p:nvSpPr>
          <p:cNvPr id="31749" name="文本框 8"/>
          <p:cNvSpPr txBox="1">
            <a:spLocks noChangeArrowheads="1"/>
          </p:cNvSpPr>
          <p:nvPr/>
        </p:nvSpPr>
        <p:spPr bwMode="auto">
          <a:xfrm>
            <a:off x="2484438" y="2201863"/>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a:solidFill>
                  <a:srgbClr val="FFFFFF"/>
                </a:solidFill>
                <a:latin typeface="方正兰亭黑_GBK" panose="02000000000000000000" pitchFamily="2" charset="-122"/>
                <a:ea typeface="方正兰亭黑_GBK" panose="02000000000000000000" pitchFamily="2" charset="-122"/>
              </a:rPr>
              <a:t>市场分析</a:t>
            </a:r>
          </a:p>
        </p:txBody>
      </p:sp>
      <p:sp>
        <p:nvSpPr>
          <p:cNvPr id="31750" name="TextBox 46"/>
          <p:cNvSpPr txBox="1">
            <a:spLocks noChangeArrowheads="1"/>
          </p:cNvSpPr>
          <p:nvPr/>
        </p:nvSpPr>
        <p:spPr bwMode="auto">
          <a:xfrm>
            <a:off x="2479675" y="2571750"/>
            <a:ext cx="4184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7" name="直接连接符 6"/>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框 8"/>
          <p:cNvSpPr txBox="1">
            <a:spLocks noChangeArrowheads="1"/>
          </p:cNvSpPr>
          <p:nvPr/>
        </p:nvSpPr>
        <p:spPr bwMode="auto">
          <a:xfrm>
            <a:off x="3624263" y="303213"/>
            <a:ext cx="1895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3.1</a:t>
            </a:r>
            <a:r>
              <a:rPr lang="zh-CN" altLang="en-US" sz="2400" b="1">
                <a:solidFill>
                  <a:srgbClr val="137EEC"/>
                </a:solidFill>
                <a:latin typeface="方正兰亭黑_GBK" panose="02000000000000000000" pitchFamily="2" charset="-122"/>
                <a:ea typeface="方正兰亭黑_GBK" panose="02000000000000000000" pitchFamily="2" charset="-122"/>
              </a:rPr>
              <a:t>市场分析</a:t>
            </a:r>
          </a:p>
        </p:txBody>
      </p:sp>
      <p:sp>
        <p:nvSpPr>
          <p:cNvPr id="32771"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32773" name="图片 2"/>
          <p:cNvPicPr>
            <a:picLocks noChangeAspect="1"/>
          </p:cNvPicPr>
          <p:nvPr/>
        </p:nvPicPr>
        <p:blipFill>
          <a:blip r:embed="rId2">
            <a:extLst>
              <a:ext uri="{28A0092B-C50C-407E-A947-70E740481C1C}">
                <a14:useLocalDpi xmlns:a14="http://schemas.microsoft.com/office/drawing/2010/main" val="0"/>
              </a:ext>
            </a:extLst>
          </a:blip>
          <a:srcRect l="16667" r="16667"/>
          <a:stretch>
            <a:fillRect/>
          </a:stretch>
        </p:blipFill>
        <p:spPr bwMode="auto">
          <a:xfrm>
            <a:off x="3192463" y="1646238"/>
            <a:ext cx="1335087"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图片 3"/>
          <p:cNvPicPr>
            <a:picLocks noChangeAspect="1"/>
          </p:cNvPicPr>
          <p:nvPr/>
        </p:nvPicPr>
        <p:blipFill>
          <a:blip r:embed="rId3">
            <a:extLst>
              <a:ext uri="{28A0092B-C50C-407E-A947-70E740481C1C}">
                <a14:useLocalDpi xmlns:a14="http://schemas.microsoft.com/office/drawing/2010/main" val="0"/>
              </a:ext>
            </a:extLst>
          </a:blip>
          <a:srcRect l="16667" r="16667"/>
          <a:stretch>
            <a:fillRect/>
          </a:stretch>
        </p:blipFill>
        <p:spPr bwMode="auto">
          <a:xfrm>
            <a:off x="4618038" y="1646238"/>
            <a:ext cx="133667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图片 4"/>
          <p:cNvPicPr>
            <a:picLocks noChangeAspect="1"/>
          </p:cNvPicPr>
          <p:nvPr/>
        </p:nvPicPr>
        <p:blipFill>
          <a:blip r:embed="rId4">
            <a:extLst>
              <a:ext uri="{28A0092B-C50C-407E-A947-70E740481C1C}">
                <a14:useLocalDpi xmlns:a14="http://schemas.microsoft.com/office/drawing/2010/main" val="0"/>
              </a:ext>
            </a:extLst>
          </a:blip>
          <a:srcRect l="16667" r="16667"/>
          <a:stretch>
            <a:fillRect/>
          </a:stretch>
        </p:blipFill>
        <p:spPr bwMode="auto">
          <a:xfrm>
            <a:off x="3192463" y="3074988"/>
            <a:ext cx="1335087"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图片 5"/>
          <p:cNvPicPr>
            <a:picLocks noChangeAspect="1"/>
          </p:cNvPicPr>
          <p:nvPr/>
        </p:nvPicPr>
        <p:blipFill>
          <a:blip r:embed="rId5">
            <a:extLst>
              <a:ext uri="{28A0092B-C50C-407E-A947-70E740481C1C}">
                <a14:useLocalDpi xmlns:a14="http://schemas.microsoft.com/office/drawing/2010/main" val="0"/>
              </a:ext>
            </a:extLst>
          </a:blip>
          <a:srcRect l="16667" r="16667"/>
          <a:stretch>
            <a:fillRect/>
          </a:stretch>
        </p:blipFill>
        <p:spPr bwMode="auto">
          <a:xfrm>
            <a:off x="4618038" y="3074988"/>
            <a:ext cx="1336675"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159250" y="2617788"/>
            <a:ext cx="368300" cy="369887"/>
          </a:xfrm>
          <a:prstGeom prst="rect">
            <a:avLst/>
          </a:prstGeom>
          <a:solidFill>
            <a:srgbClr val="1C27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45" name="矩形 44"/>
          <p:cNvSpPr/>
          <p:nvPr/>
        </p:nvSpPr>
        <p:spPr>
          <a:xfrm>
            <a:off x="4618038" y="2617788"/>
            <a:ext cx="369887" cy="369887"/>
          </a:xfrm>
          <a:prstGeom prst="rect">
            <a:avLst/>
          </a:prstGeom>
          <a:solidFill>
            <a:srgbClr val="1C27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46" name="矩形 45"/>
          <p:cNvSpPr/>
          <p:nvPr/>
        </p:nvSpPr>
        <p:spPr>
          <a:xfrm>
            <a:off x="4159250" y="3070225"/>
            <a:ext cx="368300" cy="369888"/>
          </a:xfrm>
          <a:prstGeom prst="rect">
            <a:avLst/>
          </a:prstGeom>
          <a:solidFill>
            <a:srgbClr val="1C27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47" name="矩形 46"/>
          <p:cNvSpPr/>
          <p:nvPr/>
        </p:nvSpPr>
        <p:spPr>
          <a:xfrm>
            <a:off x="4613275" y="3070225"/>
            <a:ext cx="369888" cy="369888"/>
          </a:xfrm>
          <a:prstGeom prst="rect">
            <a:avLst/>
          </a:prstGeom>
          <a:solidFill>
            <a:srgbClr val="1C27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2781" name="矩形 33"/>
          <p:cNvSpPr>
            <a:spLocks noChangeArrowheads="1"/>
          </p:cNvSpPr>
          <p:nvPr/>
        </p:nvSpPr>
        <p:spPr bwMode="auto">
          <a:xfrm>
            <a:off x="4170363" y="2674938"/>
            <a:ext cx="3571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100" b="1">
                <a:solidFill>
                  <a:schemeClr val="bg1"/>
                </a:solidFill>
                <a:latin typeface="方正兰亭黑_GBK" panose="02000000000000000000" pitchFamily="2" charset="-122"/>
                <a:ea typeface="方正兰亭黑_GBK" panose="02000000000000000000" pitchFamily="2" charset="-122"/>
              </a:rPr>
              <a:t>01</a:t>
            </a:r>
            <a:endParaRPr lang="zh-CN" altLang="en-US" sz="1100" b="1">
              <a:solidFill>
                <a:schemeClr val="bg1"/>
              </a:solidFill>
              <a:latin typeface="方正兰亭黑_GBK" panose="02000000000000000000" pitchFamily="2" charset="-122"/>
              <a:ea typeface="方正兰亭黑_GBK" panose="02000000000000000000" pitchFamily="2" charset="-122"/>
            </a:endParaRPr>
          </a:p>
        </p:txBody>
      </p:sp>
      <p:sp>
        <p:nvSpPr>
          <p:cNvPr id="32782" name="矩形 47"/>
          <p:cNvSpPr>
            <a:spLocks noChangeArrowheads="1"/>
          </p:cNvSpPr>
          <p:nvPr/>
        </p:nvSpPr>
        <p:spPr bwMode="auto">
          <a:xfrm>
            <a:off x="4619625" y="2674938"/>
            <a:ext cx="355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100" b="1">
                <a:solidFill>
                  <a:schemeClr val="bg1"/>
                </a:solidFill>
                <a:latin typeface="方正兰亭黑_GBK" panose="02000000000000000000" pitchFamily="2" charset="-122"/>
                <a:ea typeface="方正兰亭黑_GBK" panose="02000000000000000000" pitchFamily="2" charset="-122"/>
              </a:rPr>
              <a:t>02</a:t>
            </a:r>
            <a:endParaRPr lang="zh-CN" altLang="en-US" sz="1100" b="1">
              <a:solidFill>
                <a:schemeClr val="bg1"/>
              </a:solidFill>
              <a:latin typeface="方正兰亭黑_GBK" panose="02000000000000000000" pitchFamily="2" charset="-122"/>
              <a:ea typeface="方正兰亭黑_GBK" panose="02000000000000000000" pitchFamily="2" charset="-122"/>
            </a:endParaRPr>
          </a:p>
        </p:txBody>
      </p:sp>
      <p:sp>
        <p:nvSpPr>
          <p:cNvPr id="32783" name="矩形 48"/>
          <p:cNvSpPr>
            <a:spLocks noChangeArrowheads="1"/>
          </p:cNvSpPr>
          <p:nvPr/>
        </p:nvSpPr>
        <p:spPr bwMode="auto">
          <a:xfrm>
            <a:off x="4619625" y="3081338"/>
            <a:ext cx="3571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100" b="1">
                <a:solidFill>
                  <a:schemeClr val="bg1"/>
                </a:solidFill>
                <a:latin typeface="方正兰亭黑_GBK" panose="02000000000000000000" pitchFamily="2" charset="-122"/>
                <a:ea typeface="方正兰亭黑_GBK" panose="02000000000000000000" pitchFamily="2" charset="-122"/>
              </a:rPr>
              <a:t>04</a:t>
            </a:r>
            <a:endParaRPr lang="zh-CN" altLang="en-US" sz="1100" b="1">
              <a:solidFill>
                <a:schemeClr val="bg1"/>
              </a:solidFill>
              <a:latin typeface="方正兰亭黑_GBK" panose="02000000000000000000" pitchFamily="2" charset="-122"/>
              <a:ea typeface="方正兰亭黑_GBK" panose="02000000000000000000" pitchFamily="2" charset="-122"/>
            </a:endParaRPr>
          </a:p>
        </p:txBody>
      </p:sp>
      <p:sp>
        <p:nvSpPr>
          <p:cNvPr id="32784" name="矩形 49"/>
          <p:cNvSpPr>
            <a:spLocks noChangeArrowheads="1"/>
          </p:cNvSpPr>
          <p:nvPr/>
        </p:nvSpPr>
        <p:spPr bwMode="auto">
          <a:xfrm>
            <a:off x="4165600" y="3081338"/>
            <a:ext cx="355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100" b="1">
                <a:solidFill>
                  <a:schemeClr val="bg1"/>
                </a:solidFill>
                <a:latin typeface="方正兰亭黑_GBK" panose="02000000000000000000" pitchFamily="2" charset="-122"/>
                <a:ea typeface="方正兰亭黑_GBK" panose="02000000000000000000" pitchFamily="2" charset="-122"/>
              </a:rPr>
              <a:t>03</a:t>
            </a:r>
            <a:endParaRPr lang="zh-CN" altLang="en-US" sz="1100" b="1">
              <a:solidFill>
                <a:schemeClr val="bg1"/>
              </a:solidFill>
              <a:latin typeface="方正兰亭黑_GBK" panose="02000000000000000000" pitchFamily="2" charset="-122"/>
              <a:ea typeface="方正兰亭黑_GBK" panose="02000000000000000000" pitchFamily="2" charset="-122"/>
            </a:endParaRPr>
          </a:p>
        </p:txBody>
      </p:sp>
      <p:sp>
        <p:nvSpPr>
          <p:cNvPr id="32785" name="TextBox 46"/>
          <p:cNvSpPr txBox="1">
            <a:spLocks noChangeArrowheads="1"/>
          </p:cNvSpPr>
          <p:nvPr/>
        </p:nvSpPr>
        <p:spPr bwMode="auto">
          <a:xfrm>
            <a:off x="1604963" y="2116138"/>
            <a:ext cx="15430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32786" name="TextBox 46"/>
          <p:cNvSpPr txBox="1">
            <a:spLocks noChangeArrowheads="1"/>
          </p:cNvSpPr>
          <p:nvPr/>
        </p:nvSpPr>
        <p:spPr bwMode="auto">
          <a:xfrm>
            <a:off x="1604963" y="3475038"/>
            <a:ext cx="15430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32787" name="TextBox 46"/>
          <p:cNvSpPr txBox="1">
            <a:spLocks noChangeArrowheads="1"/>
          </p:cNvSpPr>
          <p:nvPr/>
        </p:nvSpPr>
        <p:spPr bwMode="auto">
          <a:xfrm>
            <a:off x="6043613" y="2117725"/>
            <a:ext cx="15430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32788" name="TextBox 46"/>
          <p:cNvSpPr txBox="1">
            <a:spLocks noChangeArrowheads="1"/>
          </p:cNvSpPr>
          <p:nvPr/>
        </p:nvSpPr>
        <p:spPr bwMode="auto">
          <a:xfrm>
            <a:off x="6043613" y="3476625"/>
            <a:ext cx="15430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32789" name="矩形 54"/>
          <p:cNvSpPr>
            <a:spLocks noChangeArrowheads="1"/>
          </p:cNvSpPr>
          <p:nvPr/>
        </p:nvSpPr>
        <p:spPr bwMode="auto">
          <a:xfrm>
            <a:off x="1604963" y="1908175"/>
            <a:ext cx="587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分析</a:t>
            </a:r>
            <a:r>
              <a:rPr lang="en-US" altLang="zh-CN" sz="1200" b="1">
                <a:solidFill>
                  <a:srgbClr val="137EEC"/>
                </a:solidFill>
                <a:latin typeface="方正兰亭黑_GBK" panose="02000000000000000000" pitchFamily="2" charset="-122"/>
                <a:ea typeface="方正兰亭黑_GBK" panose="02000000000000000000" pitchFamily="2" charset="-122"/>
              </a:rPr>
              <a:t>1</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32790" name="矩形 55"/>
          <p:cNvSpPr>
            <a:spLocks noChangeArrowheads="1"/>
          </p:cNvSpPr>
          <p:nvPr/>
        </p:nvSpPr>
        <p:spPr bwMode="auto">
          <a:xfrm>
            <a:off x="6043613" y="1903413"/>
            <a:ext cx="584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分析</a:t>
            </a:r>
            <a:r>
              <a:rPr lang="en-US" altLang="zh-CN" sz="1200" b="1">
                <a:solidFill>
                  <a:srgbClr val="137EEC"/>
                </a:solidFill>
                <a:latin typeface="方正兰亭黑_GBK" panose="02000000000000000000" pitchFamily="2" charset="-122"/>
                <a:ea typeface="方正兰亭黑_GBK" panose="02000000000000000000" pitchFamily="2" charset="-122"/>
              </a:rPr>
              <a:t>2</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32791" name="矩形 56"/>
          <p:cNvSpPr>
            <a:spLocks noChangeArrowheads="1"/>
          </p:cNvSpPr>
          <p:nvPr/>
        </p:nvSpPr>
        <p:spPr bwMode="auto">
          <a:xfrm>
            <a:off x="1635125" y="3278188"/>
            <a:ext cx="584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分析</a:t>
            </a:r>
            <a:r>
              <a:rPr lang="en-US" altLang="zh-CN" sz="1200" b="1">
                <a:solidFill>
                  <a:srgbClr val="137EEC"/>
                </a:solidFill>
                <a:latin typeface="方正兰亭黑_GBK" panose="02000000000000000000" pitchFamily="2" charset="-122"/>
                <a:ea typeface="方正兰亭黑_GBK" panose="02000000000000000000" pitchFamily="2" charset="-122"/>
              </a:rPr>
              <a:t>3</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32792" name="矩形 57"/>
          <p:cNvSpPr>
            <a:spLocks noChangeArrowheads="1"/>
          </p:cNvSpPr>
          <p:nvPr/>
        </p:nvSpPr>
        <p:spPr bwMode="auto">
          <a:xfrm>
            <a:off x="6096000" y="3268663"/>
            <a:ext cx="5857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分析</a:t>
            </a:r>
            <a:r>
              <a:rPr lang="en-US" altLang="zh-CN" sz="1200" b="1">
                <a:solidFill>
                  <a:srgbClr val="137EEC"/>
                </a:solidFill>
                <a:latin typeface="方正兰亭黑_GBK" panose="02000000000000000000" pitchFamily="2" charset="-122"/>
                <a:ea typeface="方正兰亭黑_GBK" panose="02000000000000000000" pitchFamily="2" charset="-122"/>
              </a:rPr>
              <a:t>4</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p:check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8"/>
          <p:cNvSpPr txBox="1">
            <a:spLocks noChangeArrowheads="1"/>
          </p:cNvSpPr>
          <p:nvPr/>
        </p:nvSpPr>
        <p:spPr bwMode="auto">
          <a:xfrm>
            <a:off x="3624263" y="303213"/>
            <a:ext cx="1895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3.1</a:t>
            </a:r>
            <a:r>
              <a:rPr lang="zh-CN" altLang="en-US" sz="2400" b="1">
                <a:solidFill>
                  <a:srgbClr val="137EEC"/>
                </a:solidFill>
                <a:latin typeface="方正兰亭黑_GBK" panose="02000000000000000000" pitchFamily="2" charset="-122"/>
                <a:ea typeface="方正兰亭黑_GBK" panose="02000000000000000000" pitchFamily="2" charset="-122"/>
              </a:rPr>
              <a:t>市场分析</a:t>
            </a:r>
          </a:p>
        </p:txBody>
      </p:sp>
      <p:sp>
        <p:nvSpPr>
          <p:cNvPr id="33795"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33797" name="Group 9"/>
          <p:cNvGrpSpPr>
            <a:grpSpLocks/>
          </p:cNvGrpSpPr>
          <p:nvPr/>
        </p:nvGrpSpPr>
        <p:grpSpPr bwMode="auto">
          <a:xfrm>
            <a:off x="733425" y="1592263"/>
            <a:ext cx="3097213" cy="2516187"/>
            <a:chOff x="0" y="-1"/>
            <a:chExt cx="2823039" cy="2516956"/>
          </a:xfrm>
        </p:grpSpPr>
        <p:sp>
          <p:nvSpPr>
            <p:cNvPr id="38" name="AutoShape 10"/>
            <p:cNvSpPr>
              <a:spLocks/>
            </p:cNvSpPr>
            <p:nvPr/>
          </p:nvSpPr>
          <p:spPr bwMode="auto">
            <a:xfrm>
              <a:off x="0" y="1630859"/>
              <a:ext cx="2195054" cy="886096"/>
            </a:xfrm>
            <a:custGeom>
              <a:avLst/>
              <a:gdLst>
                <a:gd name="T0" fmla="*/ 1097195 w 21600"/>
                <a:gd name="T1" fmla="*/ 443234 h 21600"/>
                <a:gd name="T2" fmla="*/ 1097195 w 21600"/>
                <a:gd name="T3" fmla="*/ 443234 h 21600"/>
                <a:gd name="T4" fmla="*/ 1097195 w 21600"/>
                <a:gd name="T5" fmla="*/ 443234 h 21600"/>
                <a:gd name="T6" fmla="*/ 1097195 w 21600"/>
                <a:gd name="T7" fmla="*/ 44323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90" y="0"/>
                  </a:moveTo>
                  <a:lnTo>
                    <a:pt x="1332" y="13223"/>
                  </a:lnTo>
                  <a:lnTo>
                    <a:pt x="0" y="21599"/>
                  </a:lnTo>
                  <a:lnTo>
                    <a:pt x="21600" y="8376"/>
                  </a:lnTo>
                  <a:lnTo>
                    <a:pt x="20290" y="0"/>
                  </a:lnTo>
                  <a:close/>
                </a:path>
              </a:pathLst>
            </a:custGeom>
            <a:solidFill>
              <a:srgbClr val="0C519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9" name="AutoShape 11"/>
            <p:cNvSpPr>
              <a:spLocks/>
            </p:cNvSpPr>
            <p:nvPr/>
          </p:nvSpPr>
          <p:spPr bwMode="auto">
            <a:xfrm>
              <a:off x="211258" y="1089357"/>
              <a:ext cx="1773985" cy="884507"/>
            </a:xfrm>
            <a:custGeom>
              <a:avLst/>
              <a:gdLst>
                <a:gd name="T0" fmla="*/ 887056 w 21600"/>
                <a:gd name="T1" fmla="*/ 442646 h 21600"/>
                <a:gd name="T2" fmla="*/ 887056 w 21600"/>
                <a:gd name="T3" fmla="*/ 442646 h 21600"/>
                <a:gd name="T4" fmla="*/ 887056 w 21600"/>
                <a:gd name="T5" fmla="*/ 442646 h 21600"/>
                <a:gd name="T6" fmla="*/ 887056 w 21600"/>
                <a:gd name="T7" fmla="*/ 442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966" y="0"/>
                  </a:moveTo>
                  <a:lnTo>
                    <a:pt x="1619" y="13212"/>
                  </a:lnTo>
                  <a:lnTo>
                    <a:pt x="0" y="21600"/>
                  </a:lnTo>
                  <a:lnTo>
                    <a:pt x="21600" y="8329"/>
                  </a:lnTo>
                  <a:lnTo>
                    <a:pt x="19966" y="0"/>
                  </a:lnTo>
                  <a:close/>
                </a:path>
              </a:pathLst>
            </a:custGeom>
            <a:solidFill>
              <a:srgbClr val="0C519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0" name="AutoShape 12"/>
            <p:cNvSpPr>
              <a:spLocks/>
            </p:cNvSpPr>
            <p:nvPr/>
          </p:nvSpPr>
          <p:spPr bwMode="auto">
            <a:xfrm>
              <a:off x="422515" y="546266"/>
              <a:ext cx="1351470" cy="884507"/>
            </a:xfrm>
            <a:custGeom>
              <a:avLst/>
              <a:gdLst>
                <a:gd name="T0" fmla="*/ 675741 w 21600"/>
                <a:gd name="T1" fmla="*/ 442057 h 21600"/>
                <a:gd name="T2" fmla="*/ 675741 w 21600"/>
                <a:gd name="T3" fmla="*/ 442057 h 21600"/>
                <a:gd name="T4" fmla="*/ 675741 w 21600"/>
                <a:gd name="T5" fmla="*/ 442057 h 21600"/>
                <a:gd name="T6" fmla="*/ 675741 w 21600"/>
                <a:gd name="T7" fmla="*/ 4420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473" y="0"/>
                  </a:moveTo>
                  <a:lnTo>
                    <a:pt x="2107" y="13259"/>
                  </a:lnTo>
                  <a:lnTo>
                    <a:pt x="0" y="21600"/>
                  </a:lnTo>
                  <a:lnTo>
                    <a:pt x="21600" y="8369"/>
                  </a:lnTo>
                  <a:lnTo>
                    <a:pt x="19473" y="0"/>
                  </a:lnTo>
                  <a:close/>
                </a:path>
              </a:pathLst>
            </a:custGeom>
            <a:solidFill>
              <a:srgbClr val="0C519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1" name="AutoShape 13"/>
            <p:cNvSpPr>
              <a:spLocks/>
            </p:cNvSpPr>
            <p:nvPr/>
          </p:nvSpPr>
          <p:spPr bwMode="auto">
            <a:xfrm>
              <a:off x="633773" y="-1"/>
              <a:ext cx="928955" cy="889272"/>
            </a:xfrm>
            <a:custGeom>
              <a:avLst/>
              <a:gdLst>
                <a:gd name="T0" fmla="*/ 464425 w 21600"/>
                <a:gd name="T1" fmla="*/ 444412 h 21600"/>
                <a:gd name="T2" fmla="*/ 464425 w 21600"/>
                <a:gd name="T3" fmla="*/ 444412 h 21600"/>
                <a:gd name="T4" fmla="*/ 464425 w 21600"/>
                <a:gd name="T5" fmla="*/ 444412 h 21600"/>
                <a:gd name="T6" fmla="*/ 464425 w 21600"/>
                <a:gd name="T7" fmla="*/ 4444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479" y="0"/>
                  </a:moveTo>
                  <a:lnTo>
                    <a:pt x="3093" y="13274"/>
                  </a:lnTo>
                  <a:lnTo>
                    <a:pt x="0" y="21600"/>
                  </a:lnTo>
                  <a:lnTo>
                    <a:pt x="21599" y="8411"/>
                  </a:lnTo>
                  <a:lnTo>
                    <a:pt x="18479" y="0"/>
                  </a:lnTo>
                  <a:close/>
                </a:path>
              </a:pathLst>
            </a:custGeom>
            <a:solidFill>
              <a:srgbClr val="0C519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2" name="AutoShape 14"/>
            <p:cNvSpPr>
              <a:spLocks/>
            </p:cNvSpPr>
            <p:nvPr/>
          </p:nvSpPr>
          <p:spPr bwMode="auto">
            <a:xfrm>
              <a:off x="211258" y="1630859"/>
              <a:ext cx="1983796" cy="343005"/>
            </a:xfrm>
            <a:custGeom>
              <a:avLst/>
              <a:gdLst>
                <a:gd name="T0" fmla="*/ 991831 w 21600"/>
                <a:gd name="T1" fmla="*/ 171879 h 21600"/>
                <a:gd name="T2" fmla="*/ 991831 w 21600"/>
                <a:gd name="T3" fmla="*/ 171879 h 21600"/>
                <a:gd name="T4" fmla="*/ 991831 w 21600"/>
                <a:gd name="T5" fmla="*/ 171879 h 21600"/>
                <a:gd name="T6" fmla="*/ 991831 w 21600"/>
                <a:gd name="T7" fmla="*/ 17187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21600"/>
                  </a:moveTo>
                  <a:lnTo>
                    <a:pt x="20151" y="0"/>
                  </a:lnTo>
                  <a:lnTo>
                    <a:pt x="1448" y="0"/>
                  </a:lnTo>
                  <a:lnTo>
                    <a:pt x="0" y="21600"/>
                  </a:lnTo>
                  <a:lnTo>
                    <a:pt x="21599" y="21600"/>
                  </a:lnTo>
                  <a:close/>
                </a:path>
              </a:pathLst>
            </a:custGeom>
            <a:solidFill>
              <a:srgbClr val="137EE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3" name="AutoShape 15"/>
            <p:cNvSpPr>
              <a:spLocks/>
            </p:cNvSpPr>
            <p:nvPr/>
          </p:nvSpPr>
          <p:spPr bwMode="auto">
            <a:xfrm>
              <a:off x="422515" y="1089357"/>
              <a:ext cx="1562728" cy="341416"/>
            </a:xfrm>
            <a:custGeom>
              <a:avLst/>
              <a:gdLst>
                <a:gd name="T0" fmla="*/ 781104 w 21600"/>
                <a:gd name="T1" fmla="*/ 170702 h 21600"/>
                <a:gd name="T2" fmla="*/ 781104 w 21600"/>
                <a:gd name="T3" fmla="*/ 170702 h 21600"/>
                <a:gd name="T4" fmla="*/ 781104 w 21600"/>
                <a:gd name="T5" fmla="*/ 170702 h 21600"/>
                <a:gd name="T6" fmla="*/ 781104 w 21600"/>
                <a:gd name="T7" fmla="*/ 17070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23" y="0"/>
                  </a:moveTo>
                  <a:lnTo>
                    <a:pt x="0" y="21599"/>
                  </a:lnTo>
                  <a:lnTo>
                    <a:pt x="21600" y="21599"/>
                  </a:lnTo>
                  <a:lnTo>
                    <a:pt x="19744" y="0"/>
                  </a:lnTo>
                  <a:lnTo>
                    <a:pt x="1823" y="0"/>
                  </a:lnTo>
                  <a:close/>
                </a:path>
              </a:pathLst>
            </a:custGeom>
            <a:solidFill>
              <a:srgbClr val="137EE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4" name="AutoShape 16"/>
            <p:cNvSpPr>
              <a:spLocks/>
            </p:cNvSpPr>
            <p:nvPr/>
          </p:nvSpPr>
          <p:spPr bwMode="auto">
            <a:xfrm>
              <a:off x="843584" y="-1"/>
              <a:ext cx="719144" cy="346181"/>
            </a:xfrm>
            <a:custGeom>
              <a:avLst/>
              <a:gdLst>
                <a:gd name="T0" fmla="*/ 359061 w 21600"/>
                <a:gd name="T1" fmla="*/ 173056 h 21600"/>
                <a:gd name="T2" fmla="*/ 359061 w 21600"/>
                <a:gd name="T3" fmla="*/ 173056 h 21600"/>
                <a:gd name="T4" fmla="*/ 359061 w 21600"/>
                <a:gd name="T5" fmla="*/ 173056 h 21600"/>
                <a:gd name="T6" fmla="*/ 359061 w 21600"/>
                <a:gd name="T7" fmla="*/ 1730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21599"/>
                  </a:moveTo>
                  <a:lnTo>
                    <a:pt x="17563" y="0"/>
                  </a:lnTo>
                  <a:lnTo>
                    <a:pt x="4072" y="0"/>
                  </a:lnTo>
                  <a:lnTo>
                    <a:pt x="0" y="21599"/>
                  </a:lnTo>
                  <a:lnTo>
                    <a:pt x="21599" y="21599"/>
                  </a:lnTo>
                  <a:close/>
                </a:path>
              </a:pathLst>
            </a:custGeom>
            <a:solidFill>
              <a:srgbClr val="137EE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5" name="AutoShape 17"/>
            <p:cNvSpPr>
              <a:spLocks/>
            </p:cNvSpPr>
            <p:nvPr/>
          </p:nvSpPr>
          <p:spPr bwMode="auto">
            <a:xfrm>
              <a:off x="633773" y="546266"/>
              <a:ext cx="1140212" cy="343005"/>
            </a:xfrm>
            <a:custGeom>
              <a:avLst/>
              <a:gdLst>
                <a:gd name="T0" fmla="*/ 570377 w 21600"/>
                <a:gd name="T1" fmla="*/ 171290 h 21600"/>
                <a:gd name="T2" fmla="*/ 570377 w 21600"/>
                <a:gd name="T3" fmla="*/ 171290 h 21600"/>
                <a:gd name="T4" fmla="*/ 570377 w 21600"/>
                <a:gd name="T5" fmla="*/ 171290 h 21600"/>
                <a:gd name="T6" fmla="*/ 570377 w 21600"/>
                <a:gd name="T7" fmla="*/ 1712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518" y="0"/>
                  </a:moveTo>
                  <a:lnTo>
                    <a:pt x="0" y="21600"/>
                  </a:lnTo>
                  <a:lnTo>
                    <a:pt x="21600" y="21600"/>
                  </a:lnTo>
                  <a:lnTo>
                    <a:pt x="19081" y="0"/>
                  </a:lnTo>
                  <a:lnTo>
                    <a:pt x="2518" y="0"/>
                  </a:lnTo>
                  <a:close/>
                </a:path>
              </a:pathLst>
            </a:custGeom>
            <a:solidFill>
              <a:srgbClr val="137EE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6" name="AutoShape 18"/>
            <p:cNvSpPr>
              <a:spLocks/>
            </p:cNvSpPr>
            <p:nvPr/>
          </p:nvSpPr>
          <p:spPr bwMode="auto">
            <a:xfrm>
              <a:off x="0" y="2173950"/>
              <a:ext cx="2404864" cy="343005"/>
            </a:xfrm>
            <a:custGeom>
              <a:avLst/>
              <a:gdLst>
                <a:gd name="T0" fmla="*/ 1202558 w 21600"/>
                <a:gd name="T1" fmla="*/ 171879 h 21600"/>
                <a:gd name="T2" fmla="*/ 1202558 w 21600"/>
                <a:gd name="T3" fmla="*/ 171879 h 21600"/>
                <a:gd name="T4" fmla="*/ 1202558 w 21600"/>
                <a:gd name="T5" fmla="*/ 171879 h 21600"/>
                <a:gd name="T6" fmla="*/ 1202558 w 21600"/>
                <a:gd name="T7" fmla="*/ 17187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215" y="0"/>
                  </a:moveTo>
                  <a:lnTo>
                    <a:pt x="0" y="21600"/>
                  </a:lnTo>
                  <a:lnTo>
                    <a:pt x="21600" y="21600"/>
                  </a:lnTo>
                  <a:lnTo>
                    <a:pt x="20405" y="0"/>
                  </a:lnTo>
                  <a:lnTo>
                    <a:pt x="1215" y="0"/>
                  </a:lnTo>
                  <a:close/>
                </a:path>
              </a:pathLst>
            </a:custGeom>
            <a:solidFill>
              <a:srgbClr val="137EE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7" name="AutoShape 19"/>
            <p:cNvSpPr>
              <a:spLocks/>
            </p:cNvSpPr>
            <p:nvPr/>
          </p:nvSpPr>
          <p:spPr bwMode="auto">
            <a:xfrm>
              <a:off x="1562728" y="146094"/>
              <a:ext cx="1260311" cy="53991"/>
            </a:xfrm>
            <a:custGeom>
              <a:avLst/>
              <a:gdLst>
                <a:gd name="T0" fmla="*/ 630417 w 21600"/>
                <a:gd name="T1" fmla="*/ 27078 h 21600"/>
                <a:gd name="T2" fmla="*/ 630417 w 21600"/>
                <a:gd name="T3" fmla="*/ 27078 h 21600"/>
                <a:gd name="T4" fmla="*/ 630417 w 21600"/>
                <a:gd name="T5" fmla="*/ 27078 h 21600"/>
                <a:gd name="T6" fmla="*/ 630417 w 21600"/>
                <a:gd name="T7" fmla="*/ 2707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115" y="0"/>
                  </a:moveTo>
                  <a:cubicBezTo>
                    <a:pt x="20891" y="0"/>
                    <a:pt x="20704" y="3456"/>
                    <a:pt x="20667" y="8640"/>
                  </a:cubicBezTo>
                  <a:cubicBezTo>
                    <a:pt x="0" y="8640"/>
                    <a:pt x="0" y="8640"/>
                    <a:pt x="0" y="8640"/>
                  </a:cubicBezTo>
                  <a:cubicBezTo>
                    <a:pt x="0" y="12960"/>
                    <a:pt x="0" y="12960"/>
                    <a:pt x="0" y="12960"/>
                  </a:cubicBezTo>
                  <a:cubicBezTo>
                    <a:pt x="20667" y="12960"/>
                    <a:pt x="20667" y="12960"/>
                    <a:pt x="20667" y="12960"/>
                  </a:cubicBezTo>
                  <a:cubicBezTo>
                    <a:pt x="20704" y="18144"/>
                    <a:pt x="20891" y="21599"/>
                    <a:pt x="21115" y="21599"/>
                  </a:cubicBezTo>
                  <a:cubicBezTo>
                    <a:pt x="21376" y="21599"/>
                    <a:pt x="21600" y="17280"/>
                    <a:pt x="21600" y="11232"/>
                  </a:cubicBezTo>
                  <a:cubicBezTo>
                    <a:pt x="21600" y="5184"/>
                    <a:pt x="21376" y="0"/>
                    <a:pt x="21115" y="0"/>
                  </a:cubicBezTo>
                  <a:close/>
                </a:path>
              </a:pathLst>
            </a:custGeom>
            <a:solidFill>
              <a:srgbClr val="4D4E4E"/>
            </a:solidFill>
            <a:ln w="9525" cap="flat" cmpd="sng">
              <a:solidFill>
                <a:srgbClr val="D9D9D9"/>
              </a:solidFill>
              <a:prstDash val="solid"/>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8" name="AutoShape 20"/>
            <p:cNvSpPr>
              <a:spLocks/>
            </p:cNvSpPr>
            <p:nvPr/>
          </p:nvSpPr>
          <p:spPr bwMode="auto">
            <a:xfrm>
              <a:off x="1763857" y="689185"/>
              <a:ext cx="1059182" cy="57167"/>
            </a:xfrm>
            <a:custGeom>
              <a:avLst/>
              <a:gdLst>
                <a:gd name="T0" fmla="*/ 529762 w 21600"/>
                <a:gd name="T1" fmla="*/ 28254 h 21600"/>
                <a:gd name="T2" fmla="*/ 529762 w 21600"/>
                <a:gd name="T3" fmla="*/ 28254 h 21600"/>
                <a:gd name="T4" fmla="*/ 529762 w 21600"/>
                <a:gd name="T5" fmla="*/ 28254 h 21600"/>
                <a:gd name="T6" fmla="*/ 529762 w 21600"/>
                <a:gd name="T7" fmla="*/ 2825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023" y="0"/>
                  </a:moveTo>
                  <a:cubicBezTo>
                    <a:pt x="20757" y="0"/>
                    <a:pt x="20535" y="3323"/>
                    <a:pt x="20491" y="8307"/>
                  </a:cubicBezTo>
                  <a:cubicBezTo>
                    <a:pt x="0" y="8307"/>
                    <a:pt x="0" y="8307"/>
                    <a:pt x="0" y="8307"/>
                  </a:cubicBezTo>
                  <a:cubicBezTo>
                    <a:pt x="0" y="12461"/>
                    <a:pt x="0" y="12461"/>
                    <a:pt x="0" y="12461"/>
                  </a:cubicBezTo>
                  <a:cubicBezTo>
                    <a:pt x="20491" y="12461"/>
                    <a:pt x="20491" y="12461"/>
                    <a:pt x="20491" y="12461"/>
                  </a:cubicBezTo>
                  <a:cubicBezTo>
                    <a:pt x="20535" y="17446"/>
                    <a:pt x="20757" y="21599"/>
                    <a:pt x="21023" y="21599"/>
                  </a:cubicBezTo>
                  <a:cubicBezTo>
                    <a:pt x="21333" y="21599"/>
                    <a:pt x="21599" y="16615"/>
                    <a:pt x="21599" y="10800"/>
                  </a:cubicBezTo>
                  <a:cubicBezTo>
                    <a:pt x="21599" y="4984"/>
                    <a:pt x="21333" y="0"/>
                    <a:pt x="21023" y="0"/>
                  </a:cubicBezTo>
                  <a:close/>
                </a:path>
              </a:pathLst>
            </a:custGeom>
            <a:solidFill>
              <a:srgbClr val="4D4E4E"/>
            </a:solidFill>
            <a:ln w="9525" cap="flat" cmpd="sng">
              <a:solidFill>
                <a:srgbClr val="D9D9D9"/>
              </a:solidFill>
              <a:prstDash val="solid"/>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9" name="AutoShape 21"/>
            <p:cNvSpPr>
              <a:spLocks/>
            </p:cNvSpPr>
            <p:nvPr/>
          </p:nvSpPr>
          <p:spPr bwMode="auto">
            <a:xfrm>
              <a:off x="1985243" y="1232275"/>
              <a:ext cx="837796" cy="57167"/>
            </a:xfrm>
            <a:custGeom>
              <a:avLst/>
              <a:gdLst>
                <a:gd name="T0" fmla="*/ 419101 w 21600"/>
                <a:gd name="T1" fmla="*/ 28254 h 21600"/>
                <a:gd name="T2" fmla="*/ 419101 w 21600"/>
                <a:gd name="T3" fmla="*/ 28254 h 21600"/>
                <a:gd name="T4" fmla="*/ 419101 w 21600"/>
                <a:gd name="T5" fmla="*/ 28254 h 21600"/>
                <a:gd name="T6" fmla="*/ 419101 w 21600"/>
                <a:gd name="T7" fmla="*/ 2825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870" y="0"/>
                  </a:moveTo>
                  <a:cubicBezTo>
                    <a:pt x="20534" y="0"/>
                    <a:pt x="20253" y="3323"/>
                    <a:pt x="20197" y="8307"/>
                  </a:cubicBezTo>
                  <a:cubicBezTo>
                    <a:pt x="0" y="8307"/>
                    <a:pt x="0" y="8307"/>
                    <a:pt x="0" y="8307"/>
                  </a:cubicBezTo>
                  <a:cubicBezTo>
                    <a:pt x="0" y="12461"/>
                    <a:pt x="0" y="12461"/>
                    <a:pt x="0" y="12461"/>
                  </a:cubicBezTo>
                  <a:cubicBezTo>
                    <a:pt x="20197" y="12461"/>
                    <a:pt x="20197" y="12461"/>
                    <a:pt x="20197" y="12461"/>
                  </a:cubicBezTo>
                  <a:cubicBezTo>
                    <a:pt x="20253" y="17446"/>
                    <a:pt x="20534" y="21599"/>
                    <a:pt x="20870" y="21599"/>
                  </a:cubicBezTo>
                  <a:cubicBezTo>
                    <a:pt x="21263" y="21599"/>
                    <a:pt x="21600" y="16615"/>
                    <a:pt x="21600" y="10800"/>
                  </a:cubicBezTo>
                  <a:cubicBezTo>
                    <a:pt x="21600" y="4984"/>
                    <a:pt x="21263" y="0"/>
                    <a:pt x="20870" y="0"/>
                  </a:cubicBezTo>
                  <a:close/>
                </a:path>
              </a:pathLst>
            </a:custGeom>
            <a:solidFill>
              <a:srgbClr val="4D4E4E"/>
            </a:solidFill>
            <a:ln w="9525" cap="flat" cmpd="sng">
              <a:solidFill>
                <a:srgbClr val="D9D9D9"/>
              </a:solidFill>
              <a:prstDash val="solid"/>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60" name="AutoShape 22"/>
            <p:cNvSpPr>
              <a:spLocks/>
            </p:cNvSpPr>
            <p:nvPr/>
          </p:nvSpPr>
          <p:spPr bwMode="auto">
            <a:xfrm>
              <a:off x="2209524" y="1773778"/>
              <a:ext cx="613515" cy="57167"/>
            </a:xfrm>
            <a:custGeom>
              <a:avLst/>
              <a:gdLst>
                <a:gd name="T0" fmla="*/ 306673 w 21600"/>
                <a:gd name="T1" fmla="*/ 28254 h 21600"/>
                <a:gd name="T2" fmla="*/ 306673 w 21600"/>
                <a:gd name="T3" fmla="*/ 28254 h 21600"/>
                <a:gd name="T4" fmla="*/ 306673 w 21600"/>
                <a:gd name="T5" fmla="*/ 28254 h 21600"/>
                <a:gd name="T6" fmla="*/ 306673 w 21600"/>
                <a:gd name="T7" fmla="*/ 2825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04" y="0"/>
                  </a:moveTo>
                  <a:cubicBezTo>
                    <a:pt x="20144" y="0"/>
                    <a:pt x="19761" y="3323"/>
                    <a:pt x="19685" y="8307"/>
                  </a:cubicBezTo>
                  <a:cubicBezTo>
                    <a:pt x="0" y="8307"/>
                    <a:pt x="0" y="8307"/>
                    <a:pt x="0" y="8307"/>
                  </a:cubicBezTo>
                  <a:cubicBezTo>
                    <a:pt x="0" y="12461"/>
                    <a:pt x="0" y="12461"/>
                    <a:pt x="0" y="12461"/>
                  </a:cubicBezTo>
                  <a:cubicBezTo>
                    <a:pt x="19685" y="12461"/>
                    <a:pt x="19685" y="12461"/>
                    <a:pt x="19685" y="12461"/>
                  </a:cubicBezTo>
                  <a:cubicBezTo>
                    <a:pt x="19761" y="17446"/>
                    <a:pt x="20144" y="21599"/>
                    <a:pt x="20604" y="21599"/>
                  </a:cubicBezTo>
                  <a:cubicBezTo>
                    <a:pt x="21140" y="21599"/>
                    <a:pt x="21599" y="16615"/>
                    <a:pt x="21599" y="10800"/>
                  </a:cubicBezTo>
                  <a:cubicBezTo>
                    <a:pt x="21599" y="4984"/>
                    <a:pt x="21140" y="0"/>
                    <a:pt x="20604" y="0"/>
                  </a:cubicBezTo>
                  <a:close/>
                </a:path>
              </a:pathLst>
            </a:custGeom>
            <a:solidFill>
              <a:srgbClr val="4D4E4E"/>
            </a:solidFill>
            <a:ln w="9525" cap="flat" cmpd="sng">
              <a:solidFill>
                <a:srgbClr val="D9D9D9"/>
              </a:solidFill>
              <a:prstDash val="solid"/>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61" name="AutoShape 23"/>
            <p:cNvSpPr>
              <a:spLocks/>
            </p:cNvSpPr>
            <p:nvPr/>
          </p:nvSpPr>
          <p:spPr bwMode="auto">
            <a:xfrm>
              <a:off x="2430910" y="2316869"/>
              <a:ext cx="392129" cy="57167"/>
            </a:xfrm>
            <a:custGeom>
              <a:avLst/>
              <a:gdLst>
                <a:gd name="T0" fmla="*/ 196012 w 21600"/>
                <a:gd name="T1" fmla="*/ 28254 h 21600"/>
                <a:gd name="T2" fmla="*/ 196012 w 21600"/>
                <a:gd name="T3" fmla="*/ 28254 h 21600"/>
                <a:gd name="T4" fmla="*/ 196012 w 21600"/>
                <a:gd name="T5" fmla="*/ 28254 h 21600"/>
                <a:gd name="T6" fmla="*/ 196012 w 21600"/>
                <a:gd name="T7" fmla="*/ 2825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039" y="0"/>
                  </a:moveTo>
                  <a:cubicBezTo>
                    <a:pt x="19319" y="0"/>
                    <a:pt x="18720" y="4153"/>
                    <a:pt x="18599" y="8307"/>
                  </a:cubicBezTo>
                  <a:cubicBezTo>
                    <a:pt x="0" y="8307"/>
                    <a:pt x="0" y="8307"/>
                    <a:pt x="0" y="8307"/>
                  </a:cubicBezTo>
                  <a:cubicBezTo>
                    <a:pt x="0" y="12461"/>
                    <a:pt x="0" y="12461"/>
                    <a:pt x="0" y="12461"/>
                  </a:cubicBezTo>
                  <a:cubicBezTo>
                    <a:pt x="18599" y="12461"/>
                    <a:pt x="18599" y="12461"/>
                    <a:pt x="18599" y="12461"/>
                  </a:cubicBezTo>
                  <a:cubicBezTo>
                    <a:pt x="18720" y="17446"/>
                    <a:pt x="19319" y="21599"/>
                    <a:pt x="20039" y="21599"/>
                  </a:cubicBezTo>
                  <a:cubicBezTo>
                    <a:pt x="20880" y="21599"/>
                    <a:pt x="21600" y="16615"/>
                    <a:pt x="21600" y="10800"/>
                  </a:cubicBezTo>
                  <a:cubicBezTo>
                    <a:pt x="21600" y="4984"/>
                    <a:pt x="20880" y="0"/>
                    <a:pt x="20039" y="0"/>
                  </a:cubicBezTo>
                  <a:close/>
                </a:path>
              </a:pathLst>
            </a:custGeom>
            <a:solidFill>
              <a:srgbClr val="4D4E4E"/>
            </a:solidFill>
            <a:ln w="9525" cap="flat" cmpd="sng">
              <a:solidFill>
                <a:srgbClr val="D9D9D9"/>
              </a:solidFill>
              <a:prstDash val="solid"/>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grpSp>
      <p:sp>
        <p:nvSpPr>
          <p:cNvPr id="33798" name="AutoShape 24"/>
          <p:cNvSpPr>
            <a:spLocks/>
          </p:cNvSpPr>
          <p:nvPr/>
        </p:nvSpPr>
        <p:spPr bwMode="auto">
          <a:xfrm>
            <a:off x="3806825" y="1576388"/>
            <a:ext cx="784225" cy="434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sz="1300">
                <a:solidFill>
                  <a:schemeClr val="tx1"/>
                </a:solidFill>
                <a:latin typeface="Calibri" panose="020F0502020204030204" pitchFamily="34" charset="0"/>
                <a:ea typeface="宋体" panose="02010600030101010101" pitchFamily="2" charset="-122"/>
              </a:defRPr>
            </a:lvl1pPr>
            <a:lvl2pPr>
              <a:defRPr sz="1300">
                <a:solidFill>
                  <a:schemeClr val="tx1"/>
                </a:solidFill>
                <a:latin typeface="Calibri" panose="020F0502020204030204" pitchFamily="34" charset="0"/>
                <a:ea typeface="宋体" panose="02010600030101010101" pitchFamily="2" charset="-122"/>
              </a:defRPr>
            </a:lvl2pPr>
            <a:lvl3pPr>
              <a:defRPr sz="1300">
                <a:solidFill>
                  <a:schemeClr val="tx1"/>
                </a:solidFill>
                <a:latin typeface="Calibri" panose="020F0502020204030204" pitchFamily="34" charset="0"/>
                <a:ea typeface="宋体" panose="02010600030101010101" pitchFamily="2" charset="-122"/>
              </a:defRPr>
            </a:lvl3pPr>
            <a:lvl4pPr>
              <a:defRPr sz="1300">
                <a:solidFill>
                  <a:schemeClr val="tx1"/>
                </a:solidFill>
                <a:latin typeface="Calibri" panose="020F0502020204030204" pitchFamily="34" charset="0"/>
                <a:ea typeface="宋体" panose="02010600030101010101" pitchFamily="2" charset="-122"/>
              </a:defRPr>
            </a:lvl4pPr>
            <a:lvl5pPr>
              <a:defRPr sz="1300">
                <a:solidFill>
                  <a:schemeClr val="tx1"/>
                </a:solidFill>
                <a:latin typeface="Calibri" panose="020F0502020204030204" pitchFamily="34" charset="0"/>
                <a:ea typeface="宋体" panose="02010600030101010101" pitchFamily="2" charset="-122"/>
              </a:defRPr>
            </a:lvl5pPr>
            <a:lvl6pPr marL="18288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2860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27432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2004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914400" eaLnBrk="1"/>
            <a:r>
              <a:rPr lang="es-ES" altLang="zh-CN" sz="1800">
                <a:solidFill>
                  <a:schemeClr val="bg1"/>
                </a:solidFill>
                <a:latin typeface="方正兰亭黑_GBK" panose="02000000000000000000" pitchFamily="2" charset="-122"/>
                <a:ea typeface="方正兰亭黑_GBK" panose="02000000000000000000" pitchFamily="2" charset="-122"/>
                <a:cs typeface="Open Sans" panose="020B0606030504020204" pitchFamily="34" charset="0"/>
                <a:sym typeface="Open Sans" panose="020B0606030504020204" pitchFamily="34" charset="0"/>
              </a:rPr>
              <a:t>5%</a:t>
            </a:r>
            <a:endParaRPr lang="es-ES" altLang="zh-CN" sz="1600">
              <a:solidFill>
                <a:schemeClr val="bg1"/>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33799" name="AutoShape 25"/>
          <p:cNvSpPr>
            <a:spLocks/>
          </p:cNvSpPr>
          <p:nvPr/>
        </p:nvSpPr>
        <p:spPr bwMode="auto">
          <a:xfrm>
            <a:off x="3806825" y="2112963"/>
            <a:ext cx="784225" cy="4333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sz="1300">
                <a:solidFill>
                  <a:schemeClr val="tx1"/>
                </a:solidFill>
                <a:latin typeface="Calibri" panose="020F0502020204030204" pitchFamily="34" charset="0"/>
                <a:ea typeface="宋体" panose="02010600030101010101" pitchFamily="2" charset="-122"/>
              </a:defRPr>
            </a:lvl1pPr>
            <a:lvl2pPr>
              <a:defRPr sz="1300">
                <a:solidFill>
                  <a:schemeClr val="tx1"/>
                </a:solidFill>
                <a:latin typeface="Calibri" panose="020F0502020204030204" pitchFamily="34" charset="0"/>
                <a:ea typeface="宋体" panose="02010600030101010101" pitchFamily="2" charset="-122"/>
              </a:defRPr>
            </a:lvl2pPr>
            <a:lvl3pPr>
              <a:defRPr sz="1300">
                <a:solidFill>
                  <a:schemeClr val="tx1"/>
                </a:solidFill>
                <a:latin typeface="Calibri" panose="020F0502020204030204" pitchFamily="34" charset="0"/>
                <a:ea typeface="宋体" panose="02010600030101010101" pitchFamily="2" charset="-122"/>
              </a:defRPr>
            </a:lvl3pPr>
            <a:lvl4pPr>
              <a:defRPr sz="1300">
                <a:solidFill>
                  <a:schemeClr val="tx1"/>
                </a:solidFill>
                <a:latin typeface="Calibri" panose="020F0502020204030204" pitchFamily="34" charset="0"/>
                <a:ea typeface="宋体" panose="02010600030101010101" pitchFamily="2" charset="-122"/>
              </a:defRPr>
            </a:lvl4pPr>
            <a:lvl5pPr>
              <a:defRPr sz="1300">
                <a:solidFill>
                  <a:schemeClr val="tx1"/>
                </a:solidFill>
                <a:latin typeface="Calibri" panose="020F0502020204030204" pitchFamily="34" charset="0"/>
                <a:ea typeface="宋体" panose="02010600030101010101" pitchFamily="2" charset="-122"/>
              </a:defRPr>
            </a:lvl5pPr>
            <a:lvl6pPr marL="18288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2860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27432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2004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914400" eaLnBrk="1"/>
            <a:r>
              <a:rPr lang="es-ES" altLang="zh-CN" sz="1800">
                <a:solidFill>
                  <a:schemeClr val="bg1"/>
                </a:solidFill>
                <a:latin typeface="方正兰亭黑_GBK" panose="02000000000000000000" pitchFamily="2" charset="-122"/>
                <a:ea typeface="方正兰亭黑_GBK" panose="02000000000000000000" pitchFamily="2" charset="-122"/>
                <a:cs typeface="Open Sans" panose="020B0606030504020204" pitchFamily="34" charset="0"/>
                <a:sym typeface="Open Sans" panose="020B0606030504020204" pitchFamily="34" charset="0"/>
              </a:rPr>
              <a:t>10%</a:t>
            </a:r>
            <a:endParaRPr lang="es-ES" altLang="zh-CN" sz="1600">
              <a:solidFill>
                <a:schemeClr val="bg1"/>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33800" name="AutoShape 26"/>
          <p:cNvSpPr>
            <a:spLocks/>
          </p:cNvSpPr>
          <p:nvPr/>
        </p:nvSpPr>
        <p:spPr bwMode="auto">
          <a:xfrm>
            <a:off x="3829050" y="2646363"/>
            <a:ext cx="784225" cy="4333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sz="1300">
                <a:solidFill>
                  <a:schemeClr val="tx1"/>
                </a:solidFill>
                <a:latin typeface="Calibri" panose="020F0502020204030204" pitchFamily="34" charset="0"/>
                <a:ea typeface="宋体" panose="02010600030101010101" pitchFamily="2" charset="-122"/>
              </a:defRPr>
            </a:lvl1pPr>
            <a:lvl2pPr>
              <a:defRPr sz="1300">
                <a:solidFill>
                  <a:schemeClr val="tx1"/>
                </a:solidFill>
                <a:latin typeface="Calibri" panose="020F0502020204030204" pitchFamily="34" charset="0"/>
                <a:ea typeface="宋体" panose="02010600030101010101" pitchFamily="2" charset="-122"/>
              </a:defRPr>
            </a:lvl2pPr>
            <a:lvl3pPr>
              <a:defRPr sz="1300">
                <a:solidFill>
                  <a:schemeClr val="tx1"/>
                </a:solidFill>
                <a:latin typeface="Calibri" panose="020F0502020204030204" pitchFamily="34" charset="0"/>
                <a:ea typeface="宋体" panose="02010600030101010101" pitchFamily="2" charset="-122"/>
              </a:defRPr>
            </a:lvl3pPr>
            <a:lvl4pPr>
              <a:defRPr sz="1300">
                <a:solidFill>
                  <a:schemeClr val="tx1"/>
                </a:solidFill>
                <a:latin typeface="Calibri" panose="020F0502020204030204" pitchFamily="34" charset="0"/>
                <a:ea typeface="宋体" panose="02010600030101010101" pitchFamily="2" charset="-122"/>
              </a:defRPr>
            </a:lvl4pPr>
            <a:lvl5pPr>
              <a:defRPr sz="1300">
                <a:solidFill>
                  <a:schemeClr val="tx1"/>
                </a:solidFill>
                <a:latin typeface="Calibri" panose="020F0502020204030204" pitchFamily="34" charset="0"/>
                <a:ea typeface="宋体" panose="02010600030101010101" pitchFamily="2" charset="-122"/>
              </a:defRPr>
            </a:lvl5pPr>
            <a:lvl6pPr marL="18288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2860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27432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2004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914400" eaLnBrk="1"/>
            <a:r>
              <a:rPr lang="es-ES" altLang="zh-CN" sz="1800">
                <a:solidFill>
                  <a:schemeClr val="bg1"/>
                </a:solidFill>
                <a:latin typeface="方正兰亭黑_GBK" panose="02000000000000000000" pitchFamily="2" charset="-122"/>
                <a:ea typeface="方正兰亭黑_GBK" panose="02000000000000000000" pitchFamily="2" charset="-122"/>
                <a:cs typeface="Open Sans" panose="020B0606030504020204" pitchFamily="34" charset="0"/>
                <a:sym typeface="Open Sans" panose="020B0606030504020204" pitchFamily="34" charset="0"/>
              </a:rPr>
              <a:t>15%</a:t>
            </a:r>
            <a:endParaRPr lang="es-ES" altLang="zh-CN" sz="1600">
              <a:solidFill>
                <a:schemeClr val="bg1"/>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33801" name="AutoShape 27"/>
          <p:cNvSpPr>
            <a:spLocks/>
          </p:cNvSpPr>
          <p:nvPr/>
        </p:nvSpPr>
        <p:spPr bwMode="auto">
          <a:xfrm>
            <a:off x="3829050" y="3198813"/>
            <a:ext cx="784225" cy="4333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sz="1300">
                <a:solidFill>
                  <a:schemeClr val="tx1"/>
                </a:solidFill>
                <a:latin typeface="Calibri" panose="020F0502020204030204" pitchFamily="34" charset="0"/>
                <a:ea typeface="宋体" panose="02010600030101010101" pitchFamily="2" charset="-122"/>
              </a:defRPr>
            </a:lvl1pPr>
            <a:lvl2pPr>
              <a:defRPr sz="1300">
                <a:solidFill>
                  <a:schemeClr val="tx1"/>
                </a:solidFill>
                <a:latin typeface="Calibri" panose="020F0502020204030204" pitchFamily="34" charset="0"/>
                <a:ea typeface="宋体" panose="02010600030101010101" pitchFamily="2" charset="-122"/>
              </a:defRPr>
            </a:lvl2pPr>
            <a:lvl3pPr>
              <a:defRPr sz="1300">
                <a:solidFill>
                  <a:schemeClr val="tx1"/>
                </a:solidFill>
                <a:latin typeface="Calibri" panose="020F0502020204030204" pitchFamily="34" charset="0"/>
                <a:ea typeface="宋体" panose="02010600030101010101" pitchFamily="2" charset="-122"/>
              </a:defRPr>
            </a:lvl3pPr>
            <a:lvl4pPr>
              <a:defRPr sz="1300">
                <a:solidFill>
                  <a:schemeClr val="tx1"/>
                </a:solidFill>
                <a:latin typeface="Calibri" panose="020F0502020204030204" pitchFamily="34" charset="0"/>
                <a:ea typeface="宋体" panose="02010600030101010101" pitchFamily="2" charset="-122"/>
              </a:defRPr>
            </a:lvl4pPr>
            <a:lvl5pPr>
              <a:defRPr sz="1300">
                <a:solidFill>
                  <a:schemeClr val="tx1"/>
                </a:solidFill>
                <a:latin typeface="Calibri" panose="020F0502020204030204" pitchFamily="34" charset="0"/>
                <a:ea typeface="宋体" panose="02010600030101010101" pitchFamily="2" charset="-122"/>
              </a:defRPr>
            </a:lvl5pPr>
            <a:lvl6pPr marL="18288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2860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27432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2004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914400" eaLnBrk="1"/>
            <a:r>
              <a:rPr lang="es-ES" altLang="zh-CN" sz="1800">
                <a:solidFill>
                  <a:schemeClr val="bg1"/>
                </a:solidFill>
                <a:latin typeface="方正兰亭黑_GBK" panose="02000000000000000000" pitchFamily="2" charset="-122"/>
                <a:ea typeface="方正兰亭黑_GBK" panose="02000000000000000000" pitchFamily="2" charset="-122"/>
                <a:cs typeface="Open Sans" panose="020B0606030504020204" pitchFamily="34" charset="0"/>
                <a:sym typeface="Open Sans" panose="020B0606030504020204" pitchFamily="34" charset="0"/>
              </a:rPr>
              <a:t>20%</a:t>
            </a:r>
            <a:endParaRPr lang="es-ES" altLang="zh-CN" sz="1600">
              <a:solidFill>
                <a:schemeClr val="bg1"/>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33802" name="AutoShape 28"/>
          <p:cNvSpPr>
            <a:spLocks/>
          </p:cNvSpPr>
          <p:nvPr/>
        </p:nvSpPr>
        <p:spPr bwMode="auto">
          <a:xfrm>
            <a:off x="3829050" y="3730625"/>
            <a:ext cx="784225" cy="434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sz="1300">
                <a:solidFill>
                  <a:schemeClr val="tx1"/>
                </a:solidFill>
                <a:latin typeface="Calibri" panose="020F0502020204030204" pitchFamily="34" charset="0"/>
                <a:ea typeface="宋体" panose="02010600030101010101" pitchFamily="2" charset="-122"/>
              </a:defRPr>
            </a:lvl1pPr>
            <a:lvl2pPr>
              <a:defRPr sz="1300">
                <a:solidFill>
                  <a:schemeClr val="tx1"/>
                </a:solidFill>
                <a:latin typeface="Calibri" panose="020F0502020204030204" pitchFamily="34" charset="0"/>
                <a:ea typeface="宋体" panose="02010600030101010101" pitchFamily="2" charset="-122"/>
              </a:defRPr>
            </a:lvl2pPr>
            <a:lvl3pPr>
              <a:defRPr sz="1300">
                <a:solidFill>
                  <a:schemeClr val="tx1"/>
                </a:solidFill>
                <a:latin typeface="Calibri" panose="020F0502020204030204" pitchFamily="34" charset="0"/>
                <a:ea typeface="宋体" panose="02010600030101010101" pitchFamily="2" charset="-122"/>
              </a:defRPr>
            </a:lvl3pPr>
            <a:lvl4pPr>
              <a:defRPr sz="1300">
                <a:solidFill>
                  <a:schemeClr val="tx1"/>
                </a:solidFill>
                <a:latin typeface="Calibri" panose="020F0502020204030204" pitchFamily="34" charset="0"/>
                <a:ea typeface="宋体" panose="02010600030101010101" pitchFamily="2" charset="-122"/>
              </a:defRPr>
            </a:lvl4pPr>
            <a:lvl5pPr>
              <a:defRPr sz="1300">
                <a:solidFill>
                  <a:schemeClr val="tx1"/>
                </a:solidFill>
                <a:latin typeface="Calibri" panose="020F0502020204030204" pitchFamily="34" charset="0"/>
                <a:ea typeface="宋体" panose="02010600030101010101" pitchFamily="2" charset="-122"/>
              </a:defRPr>
            </a:lvl5pPr>
            <a:lvl6pPr marL="18288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2860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27432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2004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914400" eaLnBrk="1"/>
            <a:r>
              <a:rPr lang="es-ES" altLang="zh-CN" sz="1800">
                <a:solidFill>
                  <a:schemeClr val="bg1"/>
                </a:solidFill>
                <a:latin typeface="方正兰亭黑_GBK" panose="02000000000000000000" pitchFamily="2" charset="-122"/>
                <a:ea typeface="方正兰亭黑_GBK" panose="02000000000000000000" pitchFamily="2" charset="-122"/>
                <a:cs typeface="Open Sans" panose="020B0606030504020204" pitchFamily="34" charset="0"/>
                <a:sym typeface="Open Sans" panose="020B0606030504020204" pitchFamily="34" charset="0"/>
              </a:rPr>
              <a:t>40%</a:t>
            </a:r>
            <a:endParaRPr lang="es-ES" altLang="zh-CN" sz="1600">
              <a:solidFill>
                <a:schemeClr val="bg1"/>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33803" name="AutoShape 29"/>
          <p:cNvSpPr>
            <a:spLocks/>
          </p:cNvSpPr>
          <p:nvPr/>
        </p:nvSpPr>
        <p:spPr bwMode="auto">
          <a:xfrm>
            <a:off x="1465263" y="3816350"/>
            <a:ext cx="1371600" cy="269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19" tIns="45719" rIns="45719" bIns="45719"/>
          <a:lstStyle/>
          <a:p>
            <a:endParaRPr lang="zh-CN" altLang="en-US"/>
          </a:p>
        </p:txBody>
      </p:sp>
      <p:sp>
        <p:nvSpPr>
          <p:cNvPr id="33804" name="AutoShape 30"/>
          <p:cNvSpPr>
            <a:spLocks/>
          </p:cNvSpPr>
          <p:nvPr/>
        </p:nvSpPr>
        <p:spPr bwMode="auto">
          <a:xfrm>
            <a:off x="1433513" y="3262313"/>
            <a:ext cx="1370012" cy="2682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19" tIns="45719" rIns="45719" bIns="45719"/>
          <a:lstStyle/>
          <a:p>
            <a:endParaRPr lang="zh-CN" altLang="en-US"/>
          </a:p>
        </p:txBody>
      </p:sp>
      <p:sp>
        <p:nvSpPr>
          <p:cNvPr id="33805" name="AutoShape 31"/>
          <p:cNvSpPr>
            <a:spLocks/>
          </p:cNvSpPr>
          <p:nvPr/>
        </p:nvSpPr>
        <p:spPr bwMode="auto">
          <a:xfrm>
            <a:off x="1465263" y="2728913"/>
            <a:ext cx="1371600" cy="2682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19" tIns="45719" rIns="45719" bIns="45719"/>
          <a:lstStyle/>
          <a:p>
            <a:endParaRPr lang="zh-CN" altLang="en-US"/>
          </a:p>
        </p:txBody>
      </p:sp>
      <p:sp>
        <p:nvSpPr>
          <p:cNvPr id="33806" name="AutoShape 32"/>
          <p:cNvSpPr>
            <a:spLocks/>
          </p:cNvSpPr>
          <p:nvPr/>
        </p:nvSpPr>
        <p:spPr bwMode="auto">
          <a:xfrm>
            <a:off x="1389063" y="2195513"/>
            <a:ext cx="1371600" cy="2682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19" tIns="45719" rIns="45719" bIns="45719"/>
          <a:lstStyle/>
          <a:p>
            <a:endParaRPr lang="zh-CN" altLang="en-US"/>
          </a:p>
        </p:txBody>
      </p:sp>
      <p:sp>
        <p:nvSpPr>
          <p:cNvPr id="33807" name="矩形 61"/>
          <p:cNvSpPr>
            <a:spLocks noChangeArrowheads="1"/>
          </p:cNvSpPr>
          <p:nvPr/>
        </p:nvSpPr>
        <p:spPr bwMode="auto">
          <a:xfrm>
            <a:off x="1682750" y="2197100"/>
            <a:ext cx="808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800">
                <a:solidFill>
                  <a:srgbClr val="FFFFFF"/>
                </a:solidFill>
                <a:latin typeface="Arial" panose="020B0604020202020204" pitchFamily="34" charset="0"/>
                <a:cs typeface="Arial" panose="020B0604020202020204" pitchFamily="34" charset="0"/>
              </a:rPr>
              <a:t>Lorem ipsum </a:t>
            </a:r>
            <a:endParaRPr lang="zh-CN" altLang="en-US" sz="800"/>
          </a:p>
        </p:txBody>
      </p:sp>
      <p:sp>
        <p:nvSpPr>
          <p:cNvPr id="33808" name="矩形 62"/>
          <p:cNvSpPr>
            <a:spLocks noChangeArrowheads="1"/>
          </p:cNvSpPr>
          <p:nvPr/>
        </p:nvSpPr>
        <p:spPr bwMode="auto">
          <a:xfrm>
            <a:off x="1682750" y="2727325"/>
            <a:ext cx="808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800">
                <a:solidFill>
                  <a:srgbClr val="FFFFFF"/>
                </a:solidFill>
                <a:latin typeface="Arial" panose="020B0604020202020204" pitchFamily="34" charset="0"/>
                <a:cs typeface="Arial" panose="020B0604020202020204" pitchFamily="34" charset="0"/>
              </a:rPr>
              <a:t>Lorem ipsum </a:t>
            </a:r>
            <a:endParaRPr lang="zh-CN" altLang="en-US" sz="800"/>
          </a:p>
        </p:txBody>
      </p:sp>
      <p:sp>
        <p:nvSpPr>
          <p:cNvPr id="33809" name="矩形 63"/>
          <p:cNvSpPr>
            <a:spLocks noChangeArrowheads="1"/>
          </p:cNvSpPr>
          <p:nvPr/>
        </p:nvSpPr>
        <p:spPr bwMode="auto">
          <a:xfrm>
            <a:off x="1682750" y="3268663"/>
            <a:ext cx="808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800">
                <a:solidFill>
                  <a:srgbClr val="FFFFFF"/>
                </a:solidFill>
                <a:latin typeface="Arial" panose="020B0604020202020204" pitchFamily="34" charset="0"/>
                <a:cs typeface="Arial" panose="020B0604020202020204" pitchFamily="34" charset="0"/>
              </a:rPr>
              <a:t>Lorem ipsum </a:t>
            </a:r>
            <a:endParaRPr lang="zh-CN" altLang="en-US" sz="800"/>
          </a:p>
        </p:txBody>
      </p:sp>
      <p:sp>
        <p:nvSpPr>
          <p:cNvPr id="33810" name="矩形 64"/>
          <p:cNvSpPr>
            <a:spLocks noChangeArrowheads="1"/>
          </p:cNvSpPr>
          <p:nvPr/>
        </p:nvSpPr>
        <p:spPr bwMode="auto">
          <a:xfrm>
            <a:off x="1682750" y="3817938"/>
            <a:ext cx="808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800">
                <a:solidFill>
                  <a:srgbClr val="FFFFFF"/>
                </a:solidFill>
                <a:latin typeface="Arial" panose="020B0604020202020204" pitchFamily="34" charset="0"/>
                <a:cs typeface="Arial" panose="020B0604020202020204" pitchFamily="34" charset="0"/>
              </a:rPr>
              <a:t>Lorem ipsum </a:t>
            </a:r>
            <a:endParaRPr lang="zh-CN" altLang="en-US" sz="800"/>
          </a:p>
        </p:txBody>
      </p:sp>
      <p:sp>
        <p:nvSpPr>
          <p:cNvPr id="33811" name="矩形 65"/>
          <p:cNvSpPr>
            <a:spLocks noChangeArrowheads="1"/>
          </p:cNvSpPr>
          <p:nvPr/>
        </p:nvSpPr>
        <p:spPr bwMode="auto">
          <a:xfrm>
            <a:off x="1682750" y="1639888"/>
            <a:ext cx="8080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800">
                <a:solidFill>
                  <a:srgbClr val="FFFFFF"/>
                </a:solidFill>
                <a:latin typeface="Arial" panose="020B0604020202020204" pitchFamily="34" charset="0"/>
                <a:cs typeface="Arial" panose="020B0604020202020204" pitchFamily="34" charset="0"/>
              </a:rPr>
              <a:t>Lorem ipsum </a:t>
            </a:r>
            <a:endParaRPr lang="zh-CN" altLang="en-US" sz="800"/>
          </a:p>
        </p:txBody>
      </p:sp>
      <p:sp>
        <p:nvSpPr>
          <p:cNvPr id="33812" name="矩形 66"/>
          <p:cNvSpPr>
            <a:spLocks noChangeArrowheads="1"/>
          </p:cNvSpPr>
          <p:nvPr/>
        </p:nvSpPr>
        <p:spPr bwMode="auto">
          <a:xfrm>
            <a:off x="4525963" y="1639888"/>
            <a:ext cx="31670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3813" name="矩形 67"/>
          <p:cNvSpPr>
            <a:spLocks noChangeArrowheads="1"/>
          </p:cNvSpPr>
          <p:nvPr/>
        </p:nvSpPr>
        <p:spPr bwMode="auto">
          <a:xfrm>
            <a:off x="4525963" y="2171700"/>
            <a:ext cx="31670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3814" name="矩形 68"/>
          <p:cNvSpPr>
            <a:spLocks noChangeArrowheads="1"/>
          </p:cNvSpPr>
          <p:nvPr/>
        </p:nvSpPr>
        <p:spPr bwMode="auto">
          <a:xfrm>
            <a:off x="4525963" y="2701925"/>
            <a:ext cx="31670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3815" name="矩形 69"/>
          <p:cNvSpPr>
            <a:spLocks noChangeArrowheads="1"/>
          </p:cNvSpPr>
          <p:nvPr/>
        </p:nvSpPr>
        <p:spPr bwMode="auto">
          <a:xfrm>
            <a:off x="4525963" y="3233738"/>
            <a:ext cx="31670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3816" name="矩形 70"/>
          <p:cNvSpPr>
            <a:spLocks noChangeArrowheads="1"/>
          </p:cNvSpPr>
          <p:nvPr/>
        </p:nvSpPr>
        <p:spPr bwMode="auto">
          <a:xfrm>
            <a:off x="4525963" y="3765550"/>
            <a:ext cx="31670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3817" name="TextBox 46"/>
          <p:cNvSpPr txBox="1">
            <a:spLocks noChangeArrowheads="1"/>
          </p:cNvSpPr>
          <p:nvPr/>
        </p:nvSpPr>
        <p:spPr bwMode="auto">
          <a:xfrm>
            <a:off x="620713" y="4246563"/>
            <a:ext cx="7164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Lorem ipsum dolor sit amet, consectetuer adipiscing elit. Aenean commodo ligula eget dolor. Aenean massa. Cum sociis natoque penatibus et magnis dis parturient montes, nascetur ridiculus mus. </a:t>
            </a:r>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 name="同心圆 1"/>
          <p:cNvSpPr/>
          <p:nvPr/>
        </p:nvSpPr>
        <p:spPr>
          <a:xfrm>
            <a:off x="1020763" y="1962150"/>
            <a:ext cx="1309687" cy="1309688"/>
          </a:xfrm>
          <a:prstGeom prst="donut">
            <a:avLst>
              <a:gd name="adj" fmla="val 17619"/>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34820" name="文本框 8"/>
          <p:cNvSpPr txBox="1">
            <a:spLocks noChangeArrowheads="1"/>
          </p:cNvSpPr>
          <p:nvPr/>
        </p:nvSpPr>
        <p:spPr bwMode="auto">
          <a:xfrm>
            <a:off x="1331913" y="2324100"/>
            <a:ext cx="6873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rgbClr val="FFFFFF"/>
                </a:solidFill>
                <a:latin typeface="方正兰亭黑_GBK" panose="02000000000000000000" pitchFamily="2" charset="-122"/>
                <a:ea typeface="方正兰亭黑_GBK" panose="02000000000000000000" pitchFamily="2" charset="-122"/>
              </a:rPr>
              <a:t>04</a:t>
            </a:r>
            <a:endParaRPr lang="zh-CN" altLang="en-US" sz="3200" b="1">
              <a:solidFill>
                <a:srgbClr val="FFFFFF"/>
              </a:solidFill>
              <a:latin typeface="方正兰亭黑_GBK" panose="02000000000000000000" pitchFamily="2" charset="-122"/>
              <a:ea typeface="方正兰亭黑_GBK" panose="02000000000000000000" pitchFamily="2" charset="-122"/>
            </a:endParaRPr>
          </a:p>
        </p:txBody>
      </p:sp>
      <p:sp>
        <p:nvSpPr>
          <p:cNvPr id="34821" name="文本框 8"/>
          <p:cNvSpPr txBox="1">
            <a:spLocks noChangeArrowheads="1"/>
          </p:cNvSpPr>
          <p:nvPr/>
        </p:nvSpPr>
        <p:spPr bwMode="auto">
          <a:xfrm>
            <a:off x="2484438" y="2201863"/>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a:solidFill>
                  <a:srgbClr val="FFFFFF"/>
                </a:solidFill>
                <a:latin typeface="方正兰亭黑_GBK" panose="02000000000000000000" pitchFamily="2" charset="-122"/>
                <a:ea typeface="方正兰亭黑_GBK" panose="02000000000000000000" pitchFamily="2" charset="-122"/>
              </a:rPr>
              <a:t>投资回报</a:t>
            </a:r>
          </a:p>
        </p:txBody>
      </p:sp>
      <p:sp>
        <p:nvSpPr>
          <p:cNvPr id="34822" name="TextBox 46"/>
          <p:cNvSpPr txBox="1">
            <a:spLocks noChangeArrowheads="1"/>
          </p:cNvSpPr>
          <p:nvPr/>
        </p:nvSpPr>
        <p:spPr bwMode="auto">
          <a:xfrm>
            <a:off x="2479675" y="2571750"/>
            <a:ext cx="4184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7" name="直接连接符 6"/>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8"/>
          <p:cNvSpPr txBox="1">
            <a:spLocks noChangeArrowheads="1"/>
          </p:cNvSpPr>
          <p:nvPr/>
        </p:nvSpPr>
        <p:spPr bwMode="auto">
          <a:xfrm>
            <a:off x="3624263" y="303213"/>
            <a:ext cx="1898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4.1</a:t>
            </a:r>
            <a:r>
              <a:rPr lang="zh-CN" altLang="en-US" sz="2400" b="1">
                <a:solidFill>
                  <a:srgbClr val="137EEC"/>
                </a:solidFill>
                <a:latin typeface="方正兰亭黑_GBK" panose="02000000000000000000" pitchFamily="2" charset="-122"/>
                <a:ea typeface="方正兰亭黑_GBK" panose="02000000000000000000" pitchFamily="2" charset="-122"/>
              </a:rPr>
              <a:t>融资需求</a:t>
            </a:r>
          </a:p>
        </p:txBody>
      </p:sp>
      <p:sp>
        <p:nvSpPr>
          <p:cNvPr id="35843"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5845" name="AutoShape 9"/>
          <p:cNvSpPr>
            <a:spLocks/>
          </p:cNvSpPr>
          <p:nvPr/>
        </p:nvSpPr>
        <p:spPr bwMode="auto">
          <a:xfrm>
            <a:off x="3886200" y="2281238"/>
            <a:ext cx="1370013" cy="13716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8"/>
                  <a:pt x="6723" y="20638"/>
                  <a:pt x="2881" y="16796"/>
                </a:cubicBezTo>
                <a:cubicBezTo>
                  <a:pt x="-961" y="12954"/>
                  <a:pt x="-961" y="6724"/>
                  <a:pt x="2881" y="2882"/>
                </a:cubicBezTo>
                <a:cubicBezTo>
                  <a:pt x="6723" y="-961"/>
                  <a:pt x="12954" y="-961"/>
                  <a:pt x="16796" y="288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35846" name="组合 3"/>
          <p:cNvGrpSpPr>
            <a:grpSpLocks/>
          </p:cNvGrpSpPr>
          <p:nvPr/>
        </p:nvGrpSpPr>
        <p:grpSpPr bwMode="auto">
          <a:xfrm>
            <a:off x="3446463" y="1647825"/>
            <a:ext cx="1076325" cy="920750"/>
            <a:chOff x="3446149" y="1648522"/>
            <a:chExt cx="1077397" cy="920633"/>
          </a:xfrm>
        </p:grpSpPr>
        <p:sp>
          <p:nvSpPr>
            <p:cNvPr id="35875" name="AutoShape 1"/>
            <p:cNvSpPr>
              <a:spLocks/>
            </p:cNvSpPr>
            <p:nvPr/>
          </p:nvSpPr>
          <p:spPr bwMode="auto">
            <a:xfrm>
              <a:off x="3446149" y="1648522"/>
              <a:ext cx="1077397" cy="92063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599" y="21600"/>
                  </a:moveTo>
                  <a:cubicBezTo>
                    <a:pt x="0" y="14675"/>
                    <a:pt x="0" y="14675"/>
                    <a:pt x="0" y="14675"/>
                  </a:cubicBezTo>
                  <a:cubicBezTo>
                    <a:pt x="4518" y="6100"/>
                    <a:pt x="12282" y="576"/>
                    <a:pt x="20893" y="0"/>
                  </a:cubicBezTo>
                  <a:cubicBezTo>
                    <a:pt x="21599" y="13191"/>
                    <a:pt x="21599" y="13191"/>
                    <a:pt x="21599" y="13191"/>
                  </a:cubicBezTo>
                  <a:cubicBezTo>
                    <a:pt x="16518" y="13521"/>
                    <a:pt x="12140" y="16817"/>
                    <a:pt x="9599" y="21600"/>
                  </a:cubicBezTo>
                  <a:close/>
                </a:path>
              </a:pathLst>
            </a:custGeom>
            <a:solidFill>
              <a:srgbClr val="0C51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53" name="组合 52"/>
            <p:cNvGrpSpPr/>
            <p:nvPr/>
          </p:nvGrpSpPr>
          <p:grpSpPr>
            <a:xfrm>
              <a:off x="3863359" y="1919653"/>
              <a:ext cx="312455" cy="361626"/>
              <a:chOff x="2579233" y="5573718"/>
              <a:chExt cx="194871" cy="225538"/>
            </a:xfrm>
            <a:solidFill>
              <a:schemeClr val="bg1"/>
            </a:solidFill>
          </p:grpSpPr>
          <p:sp>
            <p:nvSpPr>
              <p:cNvPr id="54" name="Freeform 341"/>
              <p:cNvSpPr>
                <a:spLocks/>
              </p:cNvSpPr>
              <p:nvPr/>
            </p:nvSpPr>
            <p:spPr bwMode="auto">
              <a:xfrm>
                <a:off x="2579233" y="5689189"/>
                <a:ext cx="88414" cy="110067"/>
              </a:xfrm>
              <a:custGeom>
                <a:avLst/>
                <a:gdLst>
                  <a:gd name="T0" fmla="*/ 89 w 98"/>
                  <a:gd name="T1" fmla="*/ 36 h 123"/>
                  <a:gd name="T2" fmla="*/ 89 w 98"/>
                  <a:gd name="T3" fmla="*/ 36 h 123"/>
                  <a:gd name="T4" fmla="*/ 89 w 98"/>
                  <a:gd name="T5" fmla="*/ 32 h 123"/>
                  <a:gd name="T6" fmla="*/ 91 w 98"/>
                  <a:gd name="T7" fmla="*/ 27 h 123"/>
                  <a:gd name="T8" fmla="*/ 93 w 98"/>
                  <a:gd name="T9" fmla="*/ 23 h 123"/>
                  <a:gd name="T10" fmla="*/ 97 w 98"/>
                  <a:gd name="T11" fmla="*/ 21 h 123"/>
                  <a:gd name="T12" fmla="*/ 97 w 98"/>
                  <a:gd name="T13" fmla="*/ 21 h 123"/>
                  <a:gd name="T14" fmla="*/ 97 w 98"/>
                  <a:gd name="T15" fmla="*/ 19 h 123"/>
                  <a:gd name="T16" fmla="*/ 97 w 98"/>
                  <a:gd name="T17" fmla="*/ 18 h 123"/>
                  <a:gd name="T18" fmla="*/ 97 w 98"/>
                  <a:gd name="T19" fmla="*/ 18 h 123"/>
                  <a:gd name="T20" fmla="*/ 97 w 98"/>
                  <a:gd name="T21" fmla="*/ 17 h 123"/>
                  <a:gd name="T22" fmla="*/ 95 w 98"/>
                  <a:gd name="T23" fmla="*/ 15 h 123"/>
                  <a:gd name="T24" fmla="*/ 95 w 98"/>
                  <a:gd name="T25" fmla="*/ 15 h 123"/>
                  <a:gd name="T26" fmla="*/ 87 w 98"/>
                  <a:gd name="T27" fmla="*/ 14 h 123"/>
                  <a:gd name="T28" fmla="*/ 79 w 98"/>
                  <a:gd name="T29" fmla="*/ 10 h 123"/>
                  <a:gd name="T30" fmla="*/ 72 w 98"/>
                  <a:gd name="T31" fmla="*/ 6 h 123"/>
                  <a:gd name="T32" fmla="*/ 65 w 98"/>
                  <a:gd name="T33" fmla="*/ 2 h 123"/>
                  <a:gd name="T34" fmla="*/ 65 w 98"/>
                  <a:gd name="T35" fmla="*/ 2 h 123"/>
                  <a:gd name="T36" fmla="*/ 64 w 98"/>
                  <a:gd name="T37" fmla="*/ 0 h 123"/>
                  <a:gd name="T38" fmla="*/ 63 w 98"/>
                  <a:gd name="T39" fmla="*/ 2 h 123"/>
                  <a:gd name="T40" fmla="*/ 63 w 98"/>
                  <a:gd name="T41" fmla="*/ 2 h 123"/>
                  <a:gd name="T42" fmla="*/ 49 w 98"/>
                  <a:gd name="T43" fmla="*/ 10 h 123"/>
                  <a:gd name="T44" fmla="*/ 37 w 98"/>
                  <a:gd name="T45" fmla="*/ 21 h 123"/>
                  <a:gd name="T46" fmla="*/ 27 w 98"/>
                  <a:gd name="T47" fmla="*/ 33 h 123"/>
                  <a:gd name="T48" fmla="*/ 18 w 98"/>
                  <a:gd name="T49" fmla="*/ 48 h 123"/>
                  <a:gd name="T50" fmla="*/ 11 w 98"/>
                  <a:gd name="T51" fmla="*/ 63 h 123"/>
                  <a:gd name="T52" fmla="*/ 5 w 98"/>
                  <a:gd name="T53" fmla="*/ 81 h 123"/>
                  <a:gd name="T54" fmla="*/ 1 w 98"/>
                  <a:gd name="T55" fmla="*/ 100 h 123"/>
                  <a:gd name="T56" fmla="*/ 0 w 98"/>
                  <a:gd name="T57" fmla="*/ 120 h 123"/>
                  <a:gd name="T58" fmla="*/ 0 w 98"/>
                  <a:gd name="T59" fmla="*/ 120 h 123"/>
                  <a:gd name="T60" fmla="*/ 1 w 98"/>
                  <a:gd name="T61" fmla="*/ 123 h 123"/>
                  <a:gd name="T62" fmla="*/ 1 w 98"/>
                  <a:gd name="T63" fmla="*/ 123 h 123"/>
                  <a:gd name="T64" fmla="*/ 3 w 98"/>
                  <a:gd name="T65" fmla="*/ 123 h 123"/>
                  <a:gd name="T66" fmla="*/ 85 w 98"/>
                  <a:gd name="T67" fmla="*/ 123 h 123"/>
                  <a:gd name="T68" fmla="*/ 85 w 98"/>
                  <a:gd name="T69" fmla="*/ 123 h 123"/>
                  <a:gd name="T70" fmla="*/ 86 w 98"/>
                  <a:gd name="T71" fmla="*/ 123 h 123"/>
                  <a:gd name="T72" fmla="*/ 87 w 98"/>
                  <a:gd name="T73" fmla="*/ 122 h 123"/>
                  <a:gd name="T74" fmla="*/ 98 w 98"/>
                  <a:gd name="T75" fmla="*/ 55 h 123"/>
                  <a:gd name="T76" fmla="*/ 98 w 98"/>
                  <a:gd name="T77" fmla="*/ 55 h 123"/>
                  <a:gd name="T78" fmla="*/ 98 w 98"/>
                  <a:gd name="T79" fmla="*/ 53 h 123"/>
                  <a:gd name="T80" fmla="*/ 97 w 98"/>
                  <a:gd name="T81" fmla="*/ 52 h 123"/>
                  <a:gd name="T82" fmla="*/ 97 w 98"/>
                  <a:gd name="T83" fmla="*/ 52 h 123"/>
                  <a:gd name="T84" fmla="*/ 94 w 98"/>
                  <a:gd name="T85" fmla="*/ 49 h 123"/>
                  <a:gd name="T86" fmla="*/ 91 w 98"/>
                  <a:gd name="T87" fmla="*/ 45 h 123"/>
                  <a:gd name="T88" fmla="*/ 90 w 98"/>
                  <a:gd name="T89" fmla="*/ 41 h 123"/>
                  <a:gd name="T90" fmla="*/ 89 w 98"/>
                  <a:gd name="T91" fmla="*/ 36 h 123"/>
                  <a:gd name="T92" fmla="*/ 89 w 98"/>
                  <a:gd name="T93" fmla="*/ 3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8" h="123">
                    <a:moveTo>
                      <a:pt x="89" y="36"/>
                    </a:moveTo>
                    <a:lnTo>
                      <a:pt x="89" y="36"/>
                    </a:lnTo>
                    <a:lnTo>
                      <a:pt x="89" y="32"/>
                    </a:lnTo>
                    <a:lnTo>
                      <a:pt x="91" y="27"/>
                    </a:lnTo>
                    <a:lnTo>
                      <a:pt x="93" y="23"/>
                    </a:lnTo>
                    <a:lnTo>
                      <a:pt x="97" y="21"/>
                    </a:lnTo>
                    <a:lnTo>
                      <a:pt x="97" y="21"/>
                    </a:lnTo>
                    <a:lnTo>
                      <a:pt x="97" y="19"/>
                    </a:lnTo>
                    <a:lnTo>
                      <a:pt x="97" y="18"/>
                    </a:lnTo>
                    <a:lnTo>
                      <a:pt x="97" y="18"/>
                    </a:lnTo>
                    <a:lnTo>
                      <a:pt x="97" y="17"/>
                    </a:lnTo>
                    <a:lnTo>
                      <a:pt x="95" y="15"/>
                    </a:lnTo>
                    <a:lnTo>
                      <a:pt x="95" y="15"/>
                    </a:lnTo>
                    <a:lnTo>
                      <a:pt x="87" y="14"/>
                    </a:lnTo>
                    <a:lnTo>
                      <a:pt x="79" y="10"/>
                    </a:lnTo>
                    <a:lnTo>
                      <a:pt x="72" y="6"/>
                    </a:lnTo>
                    <a:lnTo>
                      <a:pt x="65" y="2"/>
                    </a:lnTo>
                    <a:lnTo>
                      <a:pt x="65" y="2"/>
                    </a:lnTo>
                    <a:lnTo>
                      <a:pt x="64" y="0"/>
                    </a:lnTo>
                    <a:lnTo>
                      <a:pt x="63" y="2"/>
                    </a:lnTo>
                    <a:lnTo>
                      <a:pt x="63" y="2"/>
                    </a:lnTo>
                    <a:lnTo>
                      <a:pt x="49" y="10"/>
                    </a:lnTo>
                    <a:lnTo>
                      <a:pt x="37" y="21"/>
                    </a:lnTo>
                    <a:lnTo>
                      <a:pt x="27" y="33"/>
                    </a:lnTo>
                    <a:lnTo>
                      <a:pt x="18" y="48"/>
                    </a:lnTo>
                    <a:lnTo>
                      <a:pt x="11" y="63"/>
                    </a:lnTo>
                    <a:lnTo>
                      <a:pt x="5" y="81"/>
                    </a:lnTo>
                    <a:lnTo>
                      <a:pt x="1" y="100"/>
                    </a:lnTo>
                    <a:lnTo>
                      <a:pt x="0" y="120"/>
                    </a:lnTo>
                    <a:lnTo>
                      <a:pt x="0" y="120"/>
                    </a:lnTo>
                    <a:lnTo>
                      <a:pt x="1" y="123"/>
                    </a:lnTo>
                    <a:lnTo>
                      <a:pt x="1" y="123"/>
                    </a:lnTo>
                    <a:lnTo>
                      <a:pt x="3" y="123"/>
                    </a:lnTo>
                    <a:lnTo>
                      <a:pt x="85" y="123"/>
                    </a:lnTo>
                    <a:lnTo>
                      <a:pt x="85" y="123"/>
                    </a:lnTo>
                    <a:lnTo>
                      <a:pt x="86" y="123"/>
                    </a:lnTo>
                    <a:lnTo>
                      <a:pt x="87" y="122"/>
                    </a:lnTo>
                    <a:lnTo>
                      <a:pt x="98" y="55"/>
                    </a:lnTo>
                    <a:lnTo>
                      <a:pt x="98" y="55"/>
                    </a:lnTo>
                    <a:lnTo>
                      <a:pt x="98" y="53"/>
                    </a:lnTo>
                    <a:lnTo>
                      <a:pt x="97" y="52"/>
                    </a:lnTo>
                    <a:lnTo>
                      <a:pt x="97" y="52"/>
                    </a:lnTo>
                    <a:lnTo>
                      <a:pt x="94" y="49"/>
                    </a:lnTo>
                    <a:lnTo>
                      <a:pt x="91" y="45"/>
                    </a:lnTo>
                    <a:lnTo>
                      <a:pt x="90" y="41"/>
                    </a:lnTo>
                    <a:lnTo>
                      <a:pt x="89" y="36"/>
                    </a:lnTo>
                    <a:lnTo>
                      <a:pt x="8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73" name="Freeform 342"/>
              <p:cNvSpPr>
                <a:spLocks/>
              </p:cNvSpPr>
              <p:nvPr/>
            </p:nvSpPr>
            <p:spPr bwMode="auto">
              <a:xfrm>
                <a:off x="2685690" y="5689189"/>
                <a:ext cx="88414" cy="110067"/>
              </a:xfrm>
              <a:custGeom>
                <a:avLst/>
                <a:gdLst>
                  <a:gd name="T0" fmla="*/ 35 w 97"/>
                  <a:gd name="T1" fmla="*/ 2 h 123"/>
                  <a:gd name="T2" fmla="*/ 35 w 97"/>
                  <a:gd name="T3" fmla="*/ 2 h 123"/>
                  <a:gd name="T4" fmla="*/ 34 w 97"/>
                  <a:gd name="T5" fmla="*/ 0 h 123"/>
                  <a:gd name="T6" fmla="*/ 32 w 97"/>
                  <a:gd name="T7" fmla="*/ 2 h 123"/>
                  <a:gd name="T8" fmla="*/ 32 w 97"/>
                  <a:gd name="T9" fmla="*/ 2 h 123"/>
                  <a:gd name="T10" fmla="*/ 26 w 97"/>
                  <a:gd name="T11" fmla="*/ 6 h 123"/>
                  <a:gd name="T12" fmla="*/ 17 w 97"/>
                  <a:gd name="T13" fmla="*/ 10 h 123"/>
                  <a:gd name="T14" fmla="*/ 11 w 97"/>
                  <a:gd name="T15" fmla="*/ 14 h 123"/>
                  <a:gd name="T16" fmla="*/ 2 w 97"/>
                  <a:gd name="T17" fmla="*/ 15 h 123"/>
                  <a:gd name="T18" fmla="*/ 2 w 97"/>
                  <a:gd name="T19" fmla="*/ 15 h 123"/>
                  <a:gd name="T20" fmla="*/ 1 w 97"/>
                  <a:gd name="T21" fmla="*/ 17 h 123"/>
                  <a:gd name="T22" fmla="*/ 1 w 97"/>
                  <a:gd name="T23" fmla="*/ 18 h 123"/>
                  <a:gd name="T24" fmla="*/ 1 w 97"/>
                  <a:gd name="T25" fmla="*/ 18 h 123"/>
                  <a:gd name="T26" fmla="*/ 1 w 97"/>
                  <a:gd name="T27" fmla="*/ 19 h 123"/>
                  <a:gd name="T28" fmla="*/ 1 w 97"/>
                  <a:gd name="T29" fmla="*/ 21 h 123"/>
                  <a:gd name="T30" fmla="*/ 1 w 97"/>
                  <a:gd name="T31" fmla="*/ 21 h 123"/>
                  <a:gd name="T32" fmla="*/ 5 w 97"/>
                  <a:gd name="T33" fmla="*/ 23 h 123"/>
                  <a:gd name="T34" fmla="*/ 7 w 97"/>
                  <a:gd name="T35" fmla="*/ 27 h 123"/>
                  <a:gd name="T36" fmla="*/ 8 w 97"/>
                  <a:gd name="T37" fmla="*/ 32 h 123"/>
                  <a:gd name="T38" fmla="*/ 9 w 97"/>
                  <a:gd name="T39" fmla="*/ 36 h 123"/>
                  <a:gd name="T40" fmla="*/ 9 w 97"/>
                  <a:gd name="T41" fmla="*/ 36 h 123"/>
                  <a:gd name="T42" fmla="*/ 8 w 97"/>
                  <a:gd name="T43" fmla="*/ 41 h 123"/>
                  <a:gd name="T44" fmla="*/ 7 w 97"/>
                  <a:gd name="T45" fmla="*/ 45 h 123"/>
                  <a:gd name="T46" fmla="*/ 4 w 97"/>
                  <a:gd name="T47" fmla="*/ 49 h 123"/>
                  <a:gd name="T48" fmla="*/ 1 w 97"/>
                  <a:gd name="T49" fmla="*/ 52 h 123"/>
                  <a:gd name="T50" fmla="*/ 1 w 97"/>
                  <a:gd name="T51" fmla="*/ 52 h 123"/>
                  <a:gd name="T52" fmla="*/ 0 w 97"/>
                  <a:gd name="T53" fmla="*/ 53 h 123"/>
                  <a:gd name="T54" fmla="*/ 0 w 97"/>
                  <a:gd name="T55" fmla="*/ 55 h 123"/>
                  <a:gd name="T56" fmla="*/ 11 w 97"/>
                  <a:gd name="T57" fmla="*/ 122 h 123"/>
                  <a:gd name="T58" fmla="*/ 11 w 97"/>
                  <a:gd name="T59" fmla="*/ 122 h 123"/>
                  <a:gd name="T60" fmla="*/ 12 w 97"/>
                  <a:gd name="T61" fmla="*/ 123 h 123"/>
                  <a:gd name="T62" fmla="*/ 13 w 97"/>
                  <a:gd name="T63" fmla="*/ 123 h 123"/>
                  <a:gd name="T64" fmla="*/ 94 w 97"/>
                  <a:gd name="T65" fmla="*/ 123 h 123"/>
                  <a:gd name="T66" fmla="*/ 94 w 97"/>
                  <a:gd name="T67" fmla="*/ 123 h 123"/>
                  <a:gd name="T68" fmla="*/ 97 w 97"/>
                  <a:gd name="T69" fmla="*/ 123 h 123"/>
                  <a:gd name="T70" fmla="*/ 97 w 97"/>
                  <a:gd name="T71" fmla="*/ 123 h 123"/>
                  <a:gd name="T72" fmla="*/ 97 w 97"/>
                  <a:gd name="T73" fmla="*/ 120 h 123"/>
                  <a:gd name="T74" fmla="*/ 97 w 97"/>
                  <a:gd name="T75" fmla="*/ 120 h 123"/>
                  <a:gd name="T76" fmla="*/ 95 w 97"/>
                  <a:gd name="T77" fmla="*/ 100 h 123"/>
                  <a:gd name="T78" fmla="*/ 92 w 97"/>
                  <a:gd name="T79" fmla="*/ 81 h 123"/>
                  <a:gd name="T80" fmla="*/ 87 w 97"/>
                  <a:gd name="T81" fmla="*/ 63 h 123"/>
                  <a:gd name="T82" fmla="*/ 80 w 97"/>
                  <a:gd name="T83" fmla="*/ 48 h 123"/>
                  <a:gd name="T84" fmla="*/ 71 w 97"/>
                  <a:gd name="T85" fmla="*/ 33 h 123"/>
                  <a:gd name="T86" fmla="*/ 60 w 97"/>
                  <a:gd name="T87" fmla="*/ 21 h 123"/>
                  <a:gd name="T88" fmla="*/ 49 w 97"/>
                  <a:gd name="T89" fmla="*/ 10 h 123"/>
                  <a:gd name="T90" fmla="*/ 35 w 97"/>
                  <a:gd name="T91" fmla="*/ 2 h 123"/>
                  <a:gd name="T92" fmla="*/ 35 w 97"/>
                  <a:gd name="T93" fmla="*/ 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 h="123">
                    <a:moveTo>
                      <a:pt x="35" y="2"/>
                    </a:moveTo>
                    <a:lnTo>
                      <a:pt x="35" y="2"/>
                    </a:lnTo>
                    <a:lnTo>
                      <a:pt x="34" y="0"/>
                    </a:lnTo>
                    <a:lnTo>
                      <a:pt x="32" y="2"/>
                    </a:lnTo>
                    <a:lnTo>
                      <a:pt x="32" y="2"/>
                    </a:lnTo>
                    <a:lnTo>
                      <a:pt x="26" y="6"/>
                    </a:lnTo>
                    <a:lnTo>
                      <a:pt x="17" y="10"/>
                    </a:lnTo>
                    <a:lnTo>
                      <a:pt x="11" y="14"/>
                    </a:lnTo>
                    <a:lnTo>
                      <a:pt x="2" y="15"/>
                    </a:lnTo>
                    <a:lnTo>
                      <a:pt x="2" y="15"/>
                    </a:lnTo>
                    <a:lnTo>
                      <a:pt x="1" y="17"/>
                    </a:lnTo>
                    <a:lnTo>
                      <a:pt x="1" y="18"/>
                    </a:lnTo>
                    <a:lnTo>
                      <a:pt x="1" y="18"/>
                    </a:lnTo>
                    <a:lnTo>
                      <a:pt x="1" y="19"/>
                    </a:lnTo>
                    <a:lnTo>
                      <a:pt x="1" y="21"/>
                    </a:lnTo>
                    <a:lnTo>
                      <a:pt x="1" y="21"/>
                    </a:lnTo>
                    <a:lnTo>
                      <a:pt x="5" y="23"/>
                    </a:lnTo>
                    <a:lnTo>
                      <a:pt x="7" y="27"/>
                    </a:lnTo>
                    <a:lnTo>
                      <a:pt x="8" y="32"/>
                    </a:lnTo>
                    <a:lnTo>
                      <a:pt x="9" y="36"/>
                    </a:lnTo>
                    <a:lnTo>
                      <a:pt x="9" y="36"/>
                    </a:lnTo>
                    <a:lnTo>
                      <a:pt x="8" y="41"/>
                    </a:lnTo>
                    <a:lnTo>
                      <a:pt x="7" y="45"/>
                    </a:lnTo>
                    <a:lnTo>
                      <a:pt x="4" y="49"/>
                    </a:lnTo>
                    <a:lnTo>
                      <a:pt x="1" y="52"/>
                    </a:lnTo>
                    <a:lnTo>
                      <a:pt x="1" y="52"/>
                    </a:lnTo>
                    <a:lnTo>
                      <a:pt x="0" y="53"/>
                    </a:lnTo>
                    <a:lnTo>
                      <a:pt x="0" y="55"/>
                    </a:lnTo>
                    <a:lnTo>
                      <a:pt x="11" y="122"/>
                    </a:lnTo>
                    <a:lnTo>
                      <a:pt x="11" y="122"/>
                    </a:lnTo>
                    <a:lnTo>
                      <a:pt x="12" y="123"/>
                    </a:lnTo>
                    <a:lnTo>
                      <a:pt x="13" y="123"/>
                    </a:lnTo>
                    <a:lnTo>
                      <a:pt x="94" y="123"/>
                    </a:lnTo>
                    <a:lnTo>
                      <a:pt x="94" y="123"/>
                    </a:lnTo>
                    <a:lnTo>
                      <a:pt x="97" y="123"/>
                    </a:lnTo>
                    <a:lnTo>
                      <a:pt x="97" y="123"/>
                    </a:lnTo>
                    <a:lnTo>
                      <a:pt x="97" y="120"/>
                    </a:lnTo>
                    <a:lnTo>
                      <a:pt x="97" y="120"/>
                    </a:lnTo>
                    <a:lnTo>
                      <a:pt x="95" y="100"/>
                    </a:lnTo>
                    <a:lnTo>
                      <a:pt x="92" y="81"/>
                    </a:lnTo>
                    <a:lnTo>
                      <a:pt x="87" y="63"/>
                    </a:lnTo>
                    <a:lnTo>
                      <a:pt x="80" y="48"/>
                    </a:lnTo>
                    <a:lnTo>
                      <a:pt x="71" y="33"/>
                    </a:lnTo>
                    <a:lnTo>
                      <a:pt x="60" y="21"/>
                    </a:lnTo>
                    <a:lnTo>
                      <a:pt x="49" y="10"/>
                    </a:lnTo>
                    <a:lnTo>
                      <a:pt x="35" y="2"/>
                    </a:lnTo>
                    <a:lnTo>
                      <a:pt x="3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74" name="Freeform 343"/>
              <p:cNvSpPr>
                <a:spLocks noEditPoints="1"/>
              </p:cNvSpPr>
              <p:nvPr/>
            </p:nvSpPr>
            <p:spPr bwMode="auto">
              <a:xfrm>
                <a:off x="2618931" y="5573718"/>
                <a:ext cx="113675" cy="115479"/>
              </a:xfrm>
              <a:custGeom>
                <a:avLst/>
                <a:gdLst>
                  <a:gd name="T0" fmla="*/ 126 w 126"/>
                  <a:gd name="T1" fmla="*/ 64 h 128"/>
                  <a:gd name="T2" fmla="*/ 121 w 126"/>
                  <a:gd name="T3" fmla="*/ 39 h 128"/>
                  <a:gd name="T4" fmla="*/ 108 w 126"/>
                  <a:gd name="T5" fmla="*/ 19 h 128"/>
                  <a:gd name="T6" fmla="*/ 87 w 126"/>
                  <a:gd name="T7" fmla="*/ 5 h 128"/>
                  <a:gd name="T8" fmla="*/ 63 w 126"/>
                  <a:gd name="T9" fmla="*/ 0 h 128"/>
                  <a:gd name="T10" fmla="*/ 56 w 126"/>
                  <a:gd name="T11" fmla="*/ 1 h 128"/>
                  <a:gd name="T12" fmla="*/ 42 w 126"/>
                  <a:gd name="T13" fmla="*/ 4 h 128"/>
                  <a:gd name="T14" fmla="*/ 23 w 126"/>
                  <a:gd name="T15" fmla="*/ 15 h 128"/>
                  <a:gd name="T16" fmla="*/ 14 w 126"/>
                  <a:gd name="T17" fmla="*/ 26 h 128"/>
                  <a:gd name="T18" fmla="*/ 12 w 126"/>
                  <a:gd name="T19" fmla="*/ 26 h 128"/>
                  <a:gd name="T20" fmla="*/ 12 w 126"/>
                  <a:gd name="T21" fmla="*/ 29 h 128"/>
                  <a:gd name="T22" fmla="*/ 4 w 126"/>
                  <a:gd name="T23" fmla="*/ 45 h 128"/>
                  <a:gd name="T24" fmla="*/ 0 w 126"/>
                  <a:gd name="T25" fmla="*/ 64 h 128"/>
                  <a:gd name="T26" fmla="*/ 1 w 126"/>
                  <a:gd name="T27" fmla="*/ 78 h 128"/>
                  <a:gd name="T28" fmla="*/ 11 w 126"/>
                  <a:gd name="T29" fmla="*/ 101 h 128"/>
                  <a:gd name="T30" fmla="*/ 29 w 126"/>
                  <a:gd name="T31" fmla="*/ 117 h 128"/>
                  <a:gd name="T32" fmla="*/ 50 w 126"/>
                  <a:gd name="T33" fmla="*/ 127 h 128"/>
                  <a:gd name="T34" fmla="*/ 63 w 126"/>
                  <a:gd name="T35" fmla="*/ 128 h 128"/>
                  <a:gd name="T36" fmla="*/ 87 w 126"/>
                  <a:gd name="T37" fmla="*/ 124 h 128"/>
                  <a:gd name="T38" fmla="*/ 108 w 126"/>
                  <a:gd name="T39" fmla="*/ 110 h 128"/>
                  <a:gd name="T40" fmla="*/ 121 w 126"/>
                  <a:gd name="T41" fmla="*/ 90 h 128"/>
                  <a:gd name="T42" fmla="*/ 126 w 126"/>
                  <a:gd name="T43" fmla="*/ 64 h 128"/>
                  <a:gd name="T44" fmla="*/ 63 w 126"/>
                  <a:gd name="T45" fmla="*/ 14 h 128"/>
                  <a:gd name="T46" fmla="*/ 71 w 126"/>
                  <a:gd name="T47" fmla="*/ 15 h 128"/>
                  <a:gd name="T48" fmla="*/ 85 w 126"/>
                  <a:gd name="T49" fmla="*/ 19 h 128"/>
                  <a:gd name="T50" fmla="*/ 90 w 126"/>
                  <a:gd name="T51" fmla="*/ 22 h 128"/>
                  <a:gd name="T52" fmla="*/ 78 w 126"/>
                  <a:gd name="T53" fmla="*/ 26 h 128"/>
                  <a:gd name="T54" fmla="*/ 61 w 126"/>
                  <a:gd name="T55" fmla="*/ 34 h 128"/>
                  <a:gd name="T56" fmla="*/ 52 w 126"/>
                  <a:gd name="T57" fmla="*/ 37 h 128"/>
                  <a:gd name="T58" fmla="*/ 34 w 126"/>
                  <a:gd name="T59" fmla="*/ 34 h 128"/>
                  <a:gd name="T60" fmla="*/ 27 w 126"/>
                  <a:gd name="T61" fmla="*/ 30 h 128"/>
                  <a:gd name="T62" fmla="*/ 44 w 126"/>
                  <a:gd name="T63" fmla="*/ 19 h 128"/>
                  <a:gd name="T64" fmla="*/ 63 w 126"/>
                  <a:gd name="T65" fmla="*/ 14 h 128"/>
                  <a:gd name="T66" fmla="*/ 63 w 126"/>
                  <a:gd name="T67" fmla="*/ 115 h 128"/>
                  <a:gd name="T68" fmla="*/ 53 w 126"/>
                  <a:gd name="T69" fmla="*/ 115 h 128"/>
                  <a:gd name="T70" fmla="*/ 35 w 126"/>
                  <a:gd name="T71" fmla="*/ 106 h 128"/>
                  <a:gd name="T72" fmla="*/ 23 w 126"/>
                  <a:gd name="T73" fmla="*/ 93 h 128"/>
                  <a:gd name="T74" fmla="*/ 15 w 126"/>
                  <a:gd name="T75" fmla="*/ 75 h 128"/>
                  <a:gd name="T76" fmla="*/ 14 w 126"/>
                  <a:gd name="T77" fmla="*/ 64 h 128"/>
                  <a:gd name="T78" fmla="*/ 16 w 126"/>
                  <a:gd name="T79" fmla="*/ 52 h 128"/>
                  <a:gd name="T80" fmla="*/ 20 w 126"/>
                  <a:gd name="T81" fmla="*/ 39 h 128"/>
                  <a:gd name="T82" fmla="*/ 33 w 126"/>
                  <a:gd name="T83" fmla="*/ 45 h 128"/>
                  <a:gd name="T84" fmla="*/ 48 w 126"/>
                  <a:gd name="T85" fmla="*/ 48 h 128"/>
                  <a:gd name="T86" fmla="*/ 57 w 126"/>
                  <a:gd name="T87" fmla="*/ 46 h 128"/>
                  <a:gd name="T88" fmla="*/ 67 w 126"/>
                  <a:gd name="T89" fmla="*/ 44 h 128"/>
                  <a:gd name="T90" fmla="*/ 90 w 126"/>
                  <a:gd name="T91" fmla="*/ 33 h 128"/>
                  <a:gd name="T92" fmla="*/ 102 w 126"/>
                  <a:gd name="T93" fmla="*/ 35 h 128"/>
                  <a:gd name="T94" fmla="*/ 104 w 126"/>
                  <a:gd name="T95" fmla="*/ 35 h 128"/>
                  <a:gd name="T96" fmla="*/ 108 w 126"/>
                  <a:gd name="T97" fmla="*/ 42 h 128"/>
                  <a:gd name="T98" fmla="*/ 112 w 126"/>
                  <a:gd name="T99" fmla="*/ 57 h 128"/>
                  <a:gd name="T100" fmla="*/ 112 w 126"/>
                  <a:gd name="T101" fmla="*/ 64 h 128"/>
                  <a:gd name="T102" fmla="*/ 109 w 126"/>
                  <a:gd name="T103" fmla="*/ 85 h 128"/>
                  <a:gd name="T104" fmla="*/ 98 w 126"/>
                  <a:gd name="T105" fmla="*/ 101 h 128"/>
                  <a:gd name="T106" fmla="*/ 82 w 126"/>
                  <a:gd name="T107" fmla="*/ 110 h 128"/>
                  <a:gd name="T108" fmla="*/ 63 w 126"/>
                  <a:gd name="T109" fmla="*/ 11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 h="128">
                    <a:moveTo>
                      <a:pt x="126" y="64"/>
                    </a:moveTo>
                    <a:lnTo>
                      <a:pt x="126" y="64"/>
                    </a:lnTo>
                    <a:lnTo>
                      <a:pt x="124" y="52"/>
                    </a:lnTo>
                    <a:lnTo>
                      <a:pt x="121" y="39"/>
                    </a:lnTo>
                    <a:lnTo>
                      <a:pt x="116" y="29"/>
                    </a:lnTo>
                    <a:lnTo>
                      <a:pt x="108" y="19"/>
                    </a:lnTo>
                    <a:lnTo>
                      <a:pt x="98" y="11"/>
                    </a:lnTo>
                    <a:lnTo>
                      <a:pt x="87" y="5"/>
                    </a:lnTo>
                    <a:lnTo>
                      <a:pt x="76" y="1"/>
                    </a:lnTo>
                    <a:lnTo>
                      <a:pt x="63" y="0"/>
                    </a:lnTo>
                    <a:lnTo>
                      <a:pt x="63" y="0"/>
                    </a:lnTo>
                    <a:lnTo>
                      <a:pt x="56" y="1"/>
                    </a:lnTo>
                    <a:lnTo>
                      <a:pt x="49" y="3"/>
                    </a:lnTo>
                    <a:lnTo>
                      <a:pt x="42" y="4"/>
                    </a:lnTo>
                    <a:lnTo>
                      <a:pt x="35" y="7"/>
                    </a:lnTo>
                    <a:lnTo>
                      <a:pt x="23" y="15"/>
                    </a:lnTo>
                    <a:lnTo>
                      <a:pt x="14" y="26"/>
                    </a:lnTo>
                    <a:lnTo>
                      <a:pt x="14" y="26"/>
                    </a:lnTo>
                    <a:lnTo>
                      <a:pt x="12" y="26"/>
                    </a:lnTo>
                    <a:lnTo>
                      <a:pt x="12" y="26"/>
                    </a:lnTo>
                    <a:lnTo>
                      <a:pt x="12" y="29"/>
                    </a:lnTo>
                    <a:lnTo>
                      <a:pt x="12" y="29"/>
                    </a:lnTo>
                    <a:lnTo>
                      <a:pt x="7" y="37"/>
                    </a:lnTo>
                    <a:lnTo>
                      <a:pt x="4" y="45"/>
                    </a:lnTo>
                    <a:lnTo>
                      <a:pt x="1" y="54"/>
                    </a:lnTo>
                    <a:lnTo>
                      <a:pt x="0" y="64"/>
                    </a:lnTo>
                    <a:lnTo>
                      <a:pt x="0" y="64"/>
                    </a:lnTo>
                    <a:lnTo>
                      <a:pt x="1" y="78"/>
                    </a:lnTo>
                    <a:lnTo>
                      <a:pt x="5" y="90"/>
                    </a:lnTo>
                    <a:lnTo>
                      <a:pt x="11" y="101"/>
                    </a:lnTo>
                    <a:lnTo>
                      <a:pt x="19" y="110"/>
                    </a:lnTo>
                    <a:lnTo>
                      <a:pt x="29" y="117"/>
                    </a:lnTo>
                    <a:lnTo>
                      <a:pt x="40" y="124"/>
                    </a:lnTo>
                    <a:lnTo>
                      <a:pt x="50" y="127"/>
                    </a:lnTo>
                    <a:lnTo>
                      <a:pt x="63" y="128"/>
                    </a:lnTo>
                    <a:lnTo>
                      <a:pt x="63" y="128"/>
                    </a:lnTo>
                    <a:lnTo>
                      <a:pt x="76" y="127"/>
                    </a:lnTo>
                    <a:lnTo>
                      <a:pt x="87" y="124"/>
                    </a:lnTo>
                    <a:lnTo>
                      <a:pt x="98" y="117"/>
                    </a:lnTo>
                    <a:lnTo>
                      <a:pt x="108" y="110"/>
                    </a:lnTo>
                    <a:lnTo>
                      <a:pt x="116" y="101"/>
                    </a:lnTo>
                    <a:lnTo>
                      <a:pt x="121" y="90"/>
                    </a:lnTo>
                    <a:lnTo>
                      <a:pt x="124" y="78"/>
                    </a:lnTo>
                    <a:lnTo>
                      <a:pt x="126" y="64"/>
                    </a:lnTo>
                    <a:lnTo>
                      <a:pt x="126" y="64"/>
                    </a:lnTo>
                    <a:close/>
                    <a:moveTo>
                      <a:pt x="63" y="14"/>
                    </a:moveTo>
                    <a:lnTo>
                      <a:pt x="63" y="14"/>
                    </a:lnTo>
                    <a:lnTo>
                      <a:pt x="71" y="15"/>
                    </a:lnTo>
                    <a:lnTo>
                      <a:pt x="78" y="16"/>
                    </a:lnTo>
                    <a:lnTo>
                      <a:pt x="85" y="19"/>
                    </a:lnTo>
                    <a:lnTo>
                      <a:pt x="90" y="22"/>
                    </a:lnTo>
                    <a:lnTo>
                      <a:pt x="90" y="22"/>
                    </a:lnTo>
                    <a:lnTo>
                      <a:pt x="85" y="23"/>
                    </a:lnTo>
                    <a:lnTo>
                      <a:pt x="78" y="26"/>
                    </a:lnTo>
                    <a:lnTo>
                      <a:pt x="61" y="34"/>
                    </a:lnTo>
                    <a:lnTo>
                      <a:pt x="61" y="34"/>
                    </a:lnTo>
                    <a:lnTo>
                      <a:pt x="56" y="35"/>
                    </a:lnTo>
                    <a:lnTo>
                      <a:pt x="52" y="37"/>
                    </a:lnTo>
                    <a:lnTo>
                      <a:pt x="42" y="35"/>
                    </a:lnTo>
                    <a:lnTo>
                      <a:pt x="34" y="34"/>
                    </a:lnTo>
                    <a:lnTo>
                      <a:pt x="27" y="30"/>
                    </a:lnTo>
                    <a:lnTo>
                      <a:pt x="27" y="30"/>
                    </a:lnTo>
                    <a:lnTo>
                      <a:pt x="34" y="23"/>
                    </a:lnTo>
                    <a:lnTo>
                      <a:pt x="44" y="19"/>
                    </a:lnTo>
                    <a:lnTo>
                      <a:pt x="53" y="15"/>
                    </a:lnTo>
                    <a:lnTo>
                      <a:pt x="63" y="14"/>
                    </a:lnTo>
                    <a:lnTo>
                      <a:pt x="63" y="14"/>
                    </a:lnTo>
                    <a:close/>
                    <a:moveTo>
                      <a:pt x="63" y="115"/>
                    </a:moveTo>
                    <a:lnTo>
                      <a:pt x="63" y="115"/>
                    </a:lnTo>
                    <a:lnTo>
                      <a:pt x="53" y="115"/>
                    </a:lnTo>
                    <a:lnTo>
                      <a:pt x="44" y="110"/>
                    </a:lnTo>
                    <a:lnTo>
                      <a:pt x="35" y="106"/>
                    </a:lnTo>
                    <a:lnTo>
                      <a:pt x="29" y="101"/>
                    </a:lnTo>
                    <a:lnTo>
                      <a:pt x="23" y="93"/>
                    </a:lnTo>
                    <a:lnTo>
                      <a:pt x="18" y="85"/>
                    </a:lnTo>
                    <a:lnTo>
                      <a:pt x="15" y="75"/>
                    </a:lnTo>
                    <a:lnTo>
                      <a:pt x="14" y="64"/>
                    </a:lnTo>
                    <a:lnTo>
                      <a:pt x="14" y="64"/>
                    </a:lnTo>
                    <a:lnTo>
                      <a:pt x="15" y="57"/>
                    </a:lnTo>
                    <a:lnTo>
                      <a:pt x="16" y="52"/>
                    </a:lnTo>
                    <a:lnTo>
                      <a:pt x="18" y="45"/>
                    </a:lnTo>
                    <a:lnTo>
                      <a:pt x="20" y="39"/>
                    </a:lnTo>
                    <a:lnTo>
                      <a:pt x="20" y="39"/>
                    </a:lnTo>
                    <a:lnTo>
                      <a:pt x="33" y="45"/>
                    </a:lnTo>
                    <a:lnTo>
                      <a:pt x="41" y="46"/>
                    </a:lnTo>
                    <a:lnTo>
                      <a:pt x="48" y="48"/>
                    </a:lnTo>
                    <a:lnTo>
                      <a:pt x="48" y="48"/>
                    </a:lnTo>
                    <a:lnTo>
                      <a:pt x="57" y="46"/>
                    </a:lnTo>
                    <a:lnTo>
                      <a:pt x="67" y="44"/>
                    </a:lnTo>
                    <a:lnTo>
                      <a:pt x="67" y="44"/>
                    </a:lnTo>
                    <a:lnTo>
                      <a:pt x="81" y="37"/>
                    </a:lnTo>
                    <a:lnTo>
                      <a:pt x="90" y="33"/>
                    </a:lnTo>
                    <a:lnTo>
                      <a:pt x="97" y="33"/>
                    </a:lnTo>
                    <a:lnTo>
                      <a:pt x="102" y="35"/>
                    </a:lnTo>
                    <a:lnTo>
                      <a:pt x="102" y="35"/>
                    </a:lnTo>
                    <a:lnTo>
                      <a:pt x="104" y="35"/>
                    </a:lnTo>
                    <a:lnTo>
                      <a:pt x="104" y="35"/>
                    </a:lnTo>
                    <a:lnTo>
                      <a:pt x="108" y="42"/>
                    </a:lnTo>
                    <a:lnTo>
                      <a:pt x="111" y="49"/>
                    </a:lnTo>
                    <a:lnTo>
                      <a:pt x="112" y="57"/>
                    </a:lnTo>
                    <a:lnTo>
                      <a:pt x="112" y="64"/>
                    </a:lnTo>
                    <a:lnTo>
                      <a:pt x="112" y="64"/>
                    </a:lnTo>
                    <a:lnTo>
                      <a:pt x="112" y="75"/>
                    </a:lnTo>
                    <a:lnTo>
                      <a:pt x="109" y="85"/>
                    </a:lnTo>
                    <a:lnTo>
                      <a:pt x="104" y="93"/>
                    </a:lnTo>
                    <a:lnTo>
                      <a:pt x="98" y="101"/>
                    </a:lnTo>
                    <a:lnTo>
                      <a:pt x="90" y="106"/>
                    </a:lnTo>
                    <a:lnTo>
                      <a:pt x="82" y="110"/>
                    </a:lnTo>
                    <a:lnTo>
                      <a:pt x="74" y="115"/>
                    </a:lnTo>
                    <a:lnTo>
                      <a:pt x="63" y="115"/>
                    </a:lnTo>
                    <a:lnTo>
                      <a:pt x="63"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grpSp>
        <p:nvGrpSpPr>
          <p:cNvPr id="35847" name="组合 8"/>
          <p:cNvGrpSpPr>
            <a:grpSpLocks/>
          </p:cNvGrpSpPr>
          <p:nvPr/>
        </p:nvGrpSpPr>
        <p:grpSpPr bwMode="auto">
          <a:xfrm>
            <a:off x="4611688" y="1647825"/>
            <a:ext cx="1081087" cy="915988"/>
            <a:chOff x="4611904" y="1648522"/>
            <a:chExt cx="1080247" cy="914932"/>
          </a:xfrm>
        </p:grpSpPr>
        <p:sp>
          <p:nvSpPr>
            <p:cNvPr id="35873" name="AutoShape 5"/>
            <p:cNvSpPr>
              <a:spLocks/>
            </p:cNvSpPr>
            <p:nvPr/>
          </p:nvSpPr>
          <p:spPr bwMode="auto">
            <a:xfrm>
              <a:off x="4611904" y="1648522"/>
              <a:ext cx="1080247" cy="9149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292"/>
                  </a:moveTo>
                  <a:cubicBezTo>
                    <a:pt x="562" y="0"/>
                    <a:pt x="562" y="0"/>
                    <a:pt x="562" y="0"/>
                  </a:cubicBezTo>
                  <a:cubicBezTo>
                    <a:pt x="9217" y="497"/>
                    <a:pt x="17027" y="5981"/>
                    <a:pt x="21600" y="14538"/>
                  </a:cubicBezTo>
                  <a:cubicBezTo>
                    <a:pt x="12030" y="21600"/>
                    <a:pt x="12030" y="21600"/>
                    <a:pt x="12030" y="21600"/>
                  </a:cubicBezTo>
                  <a:cubicBezTo>
                    <a:pt x="9498" y="16865"/>
                    <a:pt x="5065" y="13624"/>
                    <a:pt x="0" y="13292"/>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75" name="组合 74"/>
            <p:cNvGrpSpPr/>
            <p:nvPr/>
          </p:nvGrpSpPr>
          <p:grpSpPr>
            <a:xfrm>
              <a:off x="4918474" y="1925710"/>
              <a:ext cx="321102" cy="299864"/>
              <a:chOff x="5513141" y="5082923"/>
              <a:chExt cx="245393" cy="229163"/>
            </a:xfrm>
            <a:solidFill>
              <a:schemeClr val="bg1"/>
            </a:solidFill>
          </p:grpSpPr>
          <p:sp>
            <p:nvSpPr>
              <p:cNvPr id="76" name="Freeform 322"/>
              <p:cNvSpPr>
                <a:spLocks/>
              </p:cNvSpPr>
              <p:nvPr/>
            </p:nvSpPr>
            <p:spPr bwMode="auto">
              <a:xfrm>
                <a:off x="5541999" y="5192992"/>
                <a:ext cx="45110" cy="81197"/>
              </a:xfrm>
              <a:custGeom>
                <a:avLst/>
                <a:gdLst>
                  <a:gd name="T0" fmla="*/ 14 w 49"/>
                  <a:gd name="T1" fmla="*/ 0 h 90"/>
                  <a:gd name="T2" fmla="*/ 14 w 49"/>
                  <a:gd name="T3" fmla="*/ 0 h 90"/>
                  <a:gd name="T4" fmla="*/ 8 w 49"/>
                  <a:gd name="T5" fmla="*/ 2 h 90"/>
                  <a:gd name="T6" fmla="*/ 4 w 49"/>
                  <a:gd name="T7" fmla="*/ 4 h 90"/>
                  <a:gd name="T8" fmla="*/ 1 w 49"/>
                  <a:gd name="T9" fmla="*/ 8 h 90"/>
                  <a:gd name="T10" fmla="*/ 0 w 49"/>
                  <a:gd name="T11" fmla="*/ 14 h 90"/>
                  <a:gd name="T12" fmla="*/ 0 w 49"/>
                  <a:gd name="T13" fmla="*/ 78 h 90"/>
                  <a:gd name="T14" fmla="*/ 0 w 49"/>
                  <a:gd name="T15" fmla="*/ 78 h 90"/>
                  <a:gd name="T16" fmla="*/ 1 w 49"/>
                  <a:gd name="T17" fmla="*/ 84 h 90"/>
                  <a:gd name="T18" fmla="*/ 4 w 49"/>
                  <a:gd name="T19" fmla="*/ 88 h 90"/>
                  <a:gd name="T20" fmla="*/ 8 w 49"/>
                  <a:gd name="T21" fmla="*/ 90 h 90"/>
                  <a:gd name="T22" fmla="*/ 14 w 49"/>
                  <a:gd name="T23" fmla="*/ 90 h 90"/>
                  <a:gd name="T24" fmla="*/ 35 w 49"/>
                  <a:gd name="T25" fmla="*/ 90 h 90"/>
                  <a:gd name="T26" fmla="*/ 35 w 49"/>
                  <a:gd name="T27" fmla="*/ 90 h 90"/>
                  <a:gd name="T28" fmla="*/ 41 w 49"/>
                  <a:gd name="T29" fmla="*/ 90 h 90"/>
                  <a:gd name="T30" fmla="*/ 45 w 49"/>
                  <a:gd name="T31" fmla="*/ 88 h 90"/>
                  <a:gd name="T32" fmla="*/ 48 w 49"/>
                  <a:gd name="T33" fmla="*/ 84 h 90"/>
                  <a:gd name="T34" fmla="*/ 49 w 49"/>
                  <a:gd name="T35" fmla="*/ 78 h 90"/>
                  <a:gd name="T36" fmla="*/ 49 w 49"/>
                  <a:gd name="T37" fmla="*/ 14 h 90"/>
                  <a:gd name="T38" fmla="*/ 49 w 49"/>
                  <a:gd name="T39" fmla="*/ 14 h 90"/>
                  <a:gd name="T40" fmla="*/ 48 w 49"/>
                  <a:gd name="T41" fmla="*/ 8 h 90"/>
                  <a:gd name="T42" fmla="*/ 45 w 49"/>
                  <a:gd name="T43" fmla="*/ 4 h 90"/>
                  <a:gd name="T44" fmla="*/ 41 w 49"/>
                  <a:gd name="T45" fmla="*/ 2 h 90"/>
                  <a:gd name="T46" fmla="*/ 35 w 49"/>
                  <a:gd name="T47" fmla="*/ 0 h 90"/>
                  <a:gd name="T48" fmla="*/ 14 w 49"/>
                  <a:gd name="T4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90">
                    <a:moveTo>
                      <a:pt x="14" y="0"/>
                    </a:moveTo>
                    <a:lnTo>
                      <a:pt x="14" y="0"/>
                    </a:lnTo>
                    <a:lnTo>
                      <a:pt x="8" y="2"/>
                    </a:lnTo>
                    <a:lnTo>
                      <a:pt x="4" y="4"/>
                    </a:lnTo>
                    <a:lnTo>
                      <a:pt x="1" y="8"/>
                    </a:lnTo>
                    <a:lnTo>
                      <a:pt x="0" y="14"/>
                    </a:lnTo>
                    <a:lnTo>
                      <a:pt x="0" y="78"/>
                    </a:lnTo>
                    <a:lnTo>
                      <a:pt x="0" y="78"/>
                    </a:lnTo>
                    <a:lnTo>
                      <a:pt x="1" y="84"/>
                    </a:lnTo>
                    <a:lnTo>
                      <a:pt x="4" y="88"/>
                    </a:lnTo>
                    <a:lnTo>
                      <a:pt x="8" y="90"/>
                    </a:lnTo>
                    <a:lnTo>
                      <a:pt x="14" y="90"/>
                    </a:lnTo>
                    <a:lnTo>
                      <a:pt x="35" y="90"/>
                    </a:lnTo>
                    <a:lnTo>
                      <a:pt x="35" y="90"/>
                    </a:lnTo>
                    <a:lnTo>
                      <a:pt x="41" y="90"/>
                    </a:lnTo>
                    <a:lnTo>
                      <a:pt x="45" y="88"/>
                    </a:lnTo>
                    <a:lnTo>
                      <a:pt x="48" y="84"/>
                    </a:lnTo>
                    <a:lnTo>
                      <a:pt x="49" y="78"/>
                    </a:lnTo>
                    <a:lnTo>
                      <a:pt x="49" y="14"/>
                    </a:lnTo>
                    <a:lnTo>
                      <a:pt x="49" y="14"/>
                    </a:lnTo>
                    <a:lnTo>
                      <a:pt x="48" y="8"/>
                    </a:lnTo>
                    <a:lnTo>
                      <a:pt x="45" y="4"/>
                    </a:lnTo>
                    <a:lnTo>
                      <a:pt x="41" y="2"/>
                    </a:lnTo>
                    <a:lnTo>
                      <a:pt x="35" y="0"/>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77" name="Freeform 323"/>
              <p:cNvSpPr>
                <a:spLocks/>
              </p:cNvSpPr>
              <p:nvPr/>
            </p:nvSpPr>
            <p:spPr bwMode="auto">
              <a:xfrm>
                <a:off x="5610565" y="5223665"/>
                <a:ext cx="45110" cy="50523"/>
              </a:xfrm>
              <a:custGeom>
                <a:avLst/>
                <a:gdLst>
                  <a:gd name="T0" fmla="*/ 14 w 49"/>
                  <a:gd name="T1" fmla="*/ 0 h 57"/>
                  <a:gd name="T2" fmla="*/ 14 w 49"/>
                  <a:gd name="T3" fmla="*/ 0 h 57"/>
                  <a:gd name="T4" fmla="*/ 9 w 49"/>
                  <a:gd name="T5" fmla="*/ 1 h 57"/>
                  <a:gd name="T6" fmla="*/ 4 w 49"/>
                  <a:gd name="T7" fmla="*/ 4 h 57"/>
                  <a:gd name="T8" fmla="*/ 2 w 49"/>
                  <a:gd name="T9" fmla="*/ 8 h 57"/>
                  <a:gd name="T10" fmla="*/ 0 w 49"/>
                  <a:gd name="T11" fmla="*/ 14 h 57"/>
                  <a:gd name="T12" fmla="*/ 0 w 49"/>
                  <a:gd name="T13" fmla="*/ 45 h 57"/>
                  <a:gd name="T14" fmla="*/ 0 w 49"/>
                  <a:gd name="T15" fmla="*/ 45 h 57"/>
                  <a:gd name="T16" fmla="*/ 2 w 49"/>
                  <a:gd name="T17" fmla="*/ 51 h 57"/>
                  <a:gd name="T18" fmla="*/ 4 w 49"/>
                  <a:gd name="T19" fmla="*/ 55 h 57"/>
                  <a:gd name="T20" fmla="*/ 9 w 49"/>
                  <a:gd name="T21" fmla="*/ 57 h 57"/>
                  <a:gd name="T22" fmla="*/ 14 w 49"/>
                  <a:gd name="T23" fmla="*/ 57 h 57"/>
                  <a:gd name="T24" fmla="*/ 36 w 49"/>
                  <a:gd name="T25" fmla="*/ 57 h 57"/>
                  <a:gd name="T26" fmla="*/ 36 w 49"/>
                  <a:gd name="T27" fmla="*/ 57 h 57"/>
                  <a:gd name="T28" fmla="*/ 41 w 49"/>
                  <a:gd name="T29" fmla="*/ 57 h 57"/>
                  <a:gd name="T30" fmla="*/ 45 w 49"/>
                  <a:gd name="T31" fmla="*/ 55 h 57"/>
                  <a:gd name="T32" fmla="*/ 48 w 49"/>
                  <a:gd name="T33" fmla="*/ 51 h 57"/>
                  <a:gd name="T34" fmla="*/ 49 w 49"/>
                  <a:gd name="T35" fmla="*/ 45 h 57"/>
                  <a:gd name="T36" fmla="*/ 49 w 49"/>
                  <a:gd name="T37" fmla="*/ 14 h 57"/>
                  <a:gd name="T38" fmla="*/ 49 w 49"/>
                  <a:gd name="T39" fmla="*/ 14 h 57"/>
                  <a:gd name="T40" fmla="*/ 48 w 49"/>
                  <a:gd name="T41" fmla="*/ 8 h 57"/>
                  <a:gd name="T42" fmla="*/ 45 w 49"/>
                  <a:gd name="T43" fmla="*/ 4 h 57"/>
                  <a:gd name="T44" fmla="*/ 41 w 49"/>
                  <a:gd name="T45" fmla="*/ 1 h 57"/>
                  <a:gd name="T46" fmla="*/ 36 w 49"/>
                  <a:gd name="T47" fmla="*/ 0 h 57"/>
                  <a:gd name="T48" fmla="*/ 14 w 49"/>
                  <a:gd name="T4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57">
                    <a:moveTo>
                      <a:pt x="14" y="0"/>
                    </a:moveTo>
                    <a:lnTo>
                      <a:pt x="14" y="0"/>
                    </a:lnTo>
                    <a:lnTo>
                      <a:pt x="9" y="1"/>
                    </a:lnTo>
                    <a:lnTo>
                      <a:pt x="4" y="4"/>
                    </a:lnTo>
                    <a:lnTo>
                      <a:pt x="2" y="8"/>
                    </a:lnTo>
                    <a:lnTo>
                      <a:pt x="0" y="14"/>
                    </a:lnTo>
                    <a:lnTo>
                      <a:pt x="0" y="45"/>
                    </a:lnTo>
                    <a:lnTo>
                      <a:pt x="0" y="45"/>
                    </a:lnTo>
                    <a:lnTo>
                      <a:pt x="2" y="51"/>
                    </a:lnTo>
                    <a:lnTo>
                      <a:pt x="4" y="55"/>
                    </a:lnTo>
                    <a:lnTo>
                      <a:pt x="9" y="57"/>
                    </a:lnTo>
                    <a:lnTo>
                      <a:pt x="14" y="57"/>
                    </a:lnTo>
                    <a:lnTo>
                      <a:pt x="36" y="57"/>
                    </a:lnTo>
                    <a:lnTo>
                      <a:pt x="36" y="57"/>
                    </a:lnTo>
                    <a:lnTo>
                      <a:pt x="41" y="57"/>
                    </a:lnTo>
                    <a:lnTo>
                      <a:pt x="45" y="55"/>
                    </a:lnTo>
                    <a:lnTo>
                      <a:pt x="48" y="51"/>
                    </a:lnTo>
                    <a:lnTo>
                      <a:pt x="49" y="45"/>
                    </a:lnTo>
                    <a:lnTo>
                      <a:pt x="49" y="14"/>
                    </a:lnTo>
                    <a:lnTo>
                      <a:pt x="49" y="14"/>
                    </a:lnTo>
                    <a:lnTo>
                      <a:pt x="48" y="8"/>
                    </a:lnTo>
                    <a:lnTo>
                      <a:pt x="45" y="4"/>
                    </a:lnTo>
                    <a:lnTo>
                      <a:pt x="41" y="1"/>
                    </a:lnTo>
                    <a:lnTo>
                      <a:pt x="36" y="0"/>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78" name="Freeform 324"/>
              <p:cNvSpPr>
                <a:spLocks/>
              </p:cNvSpPr>
              <p:nvPr/>
            </p:nvSpPr>
            <p:spPr bwMode="auto">
              <a:xfrm>
                <a:off x="5679131" y="5158714"/>
                <a:ext cx="45110" cy="115479"/>
              </a:xfrm>
              <a:custGeom>
                <a:avLst/>
                <a:gdLst>
                  <a:gd name="T0" fmla="*/ 35 w 49"/>
                  <a:gd name="T1" fmla="*/ 0 h 128"/>
                  <a:gd name="T2" fmla="*/ 13 w 49"/>
                  <a:gd name="T3" fmla="*/ 0 h 128"/>
                  <a:gd name="T4" fmla="*/ 13 w 49"/>
                  <a:gd name="T5" fmla="*/ 0 h 128"/>
                  <a:gd name="T6" fmla="*/ 8 w 49"/>
                  <a:gd name="T7" fmla="*/ 1 h 128"/>
                  <a:gd name="T8" fmla="*/ 4 w 49"/>
                  <a:gd name="T9" fmla="*/ 4 h 128"/>
                  <a:gd name="T10" fmla="*/ 1 w 49"/>
                  <a:gd name="T11" fmla="*/ 8 h 128"/>
                  <a:gd name="T12" fmla="*/ 0 w 49"/>
                  <a:gd name="T13" fmla="*/ 14 h 128"/>
                  <a:gd name="T14" fmla="*/ 0 w 49"/>
                  <a:gd name="T15" fmla="*/ 116 h 128"/>
                  <a:gd name="T16" fmla="*/ 0 w 49"/>
                  <a:gd name="T17" fmla="*/ 116 h 128"/>
                  <a:gd name="T18" fmla="*/ 1 w 49"/>
                  <a:gd name="T19" fmla="*/ 122 h 128"/>
                  <a:gd name="T20" fmla="*/ 4 w 49"/>
                  <a:gd name="T21" fmla="*/ 126 h 128"/>
                  <a:gd name="T22" fmla="*/ 8 w 49"/>
                  <a:gd name="T23" fmla="*/ 128 h 128"/>
                  <a:gd name="T24" fmla="*/ 13 w 49"/>
                  <a:gd name="T25" fmla="*/ 128 h 128"/>
                  <a:gd name="T26" fmla="*/ 35 w 49"/>
                  <a:gd name="T27" fmla="*/ 128 h 128"/>
                  <a:gd name="T28" fmla="*/ 35 w 49"/>
                  <a:gd name="T29" fmla="*/ 128 h 128"/>
                  <a:gd name="T30" fmla="*/ 41 w 49"/>
                  <a:gd name="T31" fmla="*/ 128 h 128"/>
                  <a:gd name="T32" fmla="*/ 45 w 49"/>
                  <a:gd name="T33" fmla="*/ 126 h 128"/>
                  <a:gd name="T34" fmla="*/ 48 w 49"/>
                  <a:gd name="T35" fmla="*/ 122 h 128"/>
                  <a:gd name="T36" fmla="*/ 49 w 49"/>
                  <a:gd name="T37" fmla="*/ 116 h 128"/>
                  <a:gd name="T38" fmla="*/ 49 w 49"/>
                  <a:gd name="T39" fmla="*/ 14 h 128"/>
                  <a:gd name="T40" fmla="*/ 49 w 49"/>
                  <a:gd name="T41" fmla="*/ 14 h 128"/>
                  <a:gd name="T42" fmla="*/ 48 w 49"/>
                  <a:gd name="T43" fmla="*/ 8 h 128"/>
                  <a:gd name="T44" fmla="*/ 45 w 49"/>
                  <a:gd name="T45" fmla="*/ 4 h 128"/>
                  <a:gd name="T46" fmla="*/ 41 w 49"/>
                  <a:gd name="T47" fmla="*/ 1 h 128"/>
                  <a:gd name="T48" fmla="*/ 35 w 49"/>
                  <a:gd name="T49" fmla="*/ 0 h 128"/>
                  <a:gd name="T50" fmla="*/ 35 w 49"/>
                  <a:gd name="T5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128">
                    <a:moveTo>
                      <a:pt x="35" y="0"/>
                    </a:moveTo>
                    <a:lnTo>
                      <a:pt x="13" y="0"/>
                    </a:lnTo>
                    <a:lnTo>
                      <a:pt x="13" y="0"/>
                    </a:lnTo>
                    <a:lnTo>
                      <a:pt x="8" y="1"/>
                    </a:lnTo>
                    <a:lnTo>
                      <a:pt x="4" y="4"/>
                    </a:lnTo>
                    <a:lnTo>
                      <a:pt x="1" y="8"/>
                    </a:lnTo>
                    <a:lnTo>
                      <a:pt x="0" y="14"/>
                    </a:lnTo>
                    <a:lnTo>
                      <a:pt x="0" y="116"/>
                    </a:lnTo>
                    <a:lnTo>
                      <a:pt x="0" y="116"/>
                    </a:lnTo>
                    <a:lnTo>
                      <a:pt x="1" y="122"/>
                    </a:lnTo>
                    <a:lnTo>
                      <a:pt x="4" y="126"/>
                    </a:lnTo>
                    <a:lnTo>
                      <a:pt x="8" y="128"/>
                    </a:lnTo>
                    <a:lnTo>
                      <a:pt x="13" y="128"/>
                    </a:lnTo>
                    <a:lnTo>
                      <a:pt x="35" y="128"/>
                    </a:lnTo>
                    <a:lnTo>
                      <a:pt x="35" y="128"/>
                    </a:lnTo>
                    <a:lnTo>
                      <a:pt x="41" y="128"/>
                    </a:lnTo>
                    <a:lnTo>
                      <a:pt x="45" y="126"/>
                    </a:lnTo>
                    <a:lnTo>
                      <a:pt x="48" y="122"/>
                    </a:lnTo>
                    <a:lnTo>
                      <a:pt x="49" y="116"/>
                    </a:lnTo>
                    <a:lnTo>
                      <a:pt x="49" y="14"/>
                    </a:lnTo>
                    <a:lnTo>
                      <a:pt x="49" y="14"/>
                    </a:lnTo>
                    <a:lnTo>
                      <a:pt x="48" y="8"/>
                    </a:lnTo>
                    <a:lnTo>
                      <a:pt x="45" y="4"/>
                    </a:lnTo>
                    <a:lnTo>
                      <a:pt x="41" y="1"/>
                    </a:lnTo>
                    <a:lnTo>
                      <a:pt x="35" y="0"/>
                    </a:lnTo>
                    <a:lnTo>
                      <a:pt x="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79" name="Freeform 325"/>
              <p:cNvSpPr>
                <a:spLocks/>
              </p:cNvSpPr>
              <p:nvPr/>
            </p:nvSpPr>
            <p:spPr bwMode="auto">
              <a:xfrm>
                <a:off x="5513141" y="5292237"/>
                <a:ext cx="245393" cy="19849"/>
              </a:xfrm>
              <a:custGeom>
                <a:avLst/>
                <a:gdLst>
                  <a:gd name="T0" fmla="*/ 262 w 273"/>
                  <a:gd name="T1" fmla="*/ 0 h 22"/>
                  <a:gd name="T2" fmla="*/ 11 w 273"/>
                  <a:gd name="T3" fmla="*/ 0 h 22"/>
                  <a:gd name="T4" fmla="*/ 11 w 273"/>
                  <a:gd name="T5" fmla="*/ 0 h 22"/>
                  <a:gd name="T6" fmla="*/ 7 w 273"/>
                  <a:gd name="T7" fmla="*/ 0 h 22"/>
                  <a:gd name="T8" fmla="*/ 3 w 273"/>
                  <a:gd name="T9" fmla="*/ 3 h 22"/>
                  <a:gd name="T10" fmla="*/ 1 w 273"/>
                  <a:gd name="T11" fmla="*/ 6 h 22"/>
                  <a:gd name="T12" fmla="*/ 0 w 273"/>
                  <a:gd name="T13" fmla="*/ 11 h 22"/>
                  <a:gd name="T14" fmla="*/ 0 w 273"/>
                  <a:gd name="T15" fmla="*/ 11 h 22"/>
                  <a:gd name="T16" fmla="*/ 0 w 273"/>
                  <a:gd name="T17" fmla="*/ 11 h 22"/>
                  <a:gd name="T18" fmla="*/ 1 w 273"/>
                  <a:gd name="T19" fmla="*/ 15 h 22"/>
                  <a:gd name="T20" fmla="*/ 3 w 273"/>
                  <a:gd name="T21" fmla="*/ 20 h 22"/>
                  <a:gd name="T22" fmla="*/ 7 w 273"/>
                  <a:gd name="T23" fmla="*/ 22 h 22"/>
                  <a:gd name="T24" fmla="*/ 11 w 273"/>
                  <a:gd name="T25" fmla="*/ 22 h 22"/>
                  <a:gd name="T26" fmla="*/ 262 w 273"/>
                  <a:gd name="T27" fmla="*/ 22 h 22"/>
                  <a:gd name="T28" fmla="*/ 262 w 273"/>
                  <a:gd name="T29" fmla="*/ 22 h 22"/>
                  <a:gd name="T30" fmla="*/ 266 w 273"/>
                  <a:gd name="T31" fmla="*/ 22 h 22"/>
                  <a:gd name="T32" fmla="*/ 269 w 273"/>
                  <a:gd name="T33" fmla="*/ 20 h 22"/>
                  <a:gd name="T34" fmla="*/ 272 w 273"/>
                  <a:gd name="T35" fmla="*/ 15 h 22"/>
                  <a:gd name="T36" fmla="*/ 273 w 273"/>
                  <a:gd name="T37" fmla="*/ 11 h 22"/>
                  <a:gd name="T38" fmla="*/ 273 w 273"/>
                  <a:gd name="T39" fmla="*/ 11 h 22"/>
                  <a:gd name="T40" fmla="*/ 273 w 273"/>
                  <a:gd name="T41" fmla="*/ 11 h 22"/>
                  <a:gd name="T42" fmla="*/ 272 w 273"/>
                  <a:gd name="T43" fmla="*/ 6 h 22"/>
                  <a:gd name="T44" fmla="*/ 269 w 273"/>
                  <a:gd name="T45" fmla="*/ 3 h 22"/>
                  <a:gd name="T46" fmla="*/ 266 w 273"/>
                  <a:gd name="T47" fmla="*/ 0 h 22"/>
                  <a:gd name="T48" fmla="*/ 262 w 273"/>
                  <a:gd name="T49" fmla="*/ 0 h 22"/>
                  <a:gd name="T50" fmla="*/ 262 w 273"/>
                  <a:gd name="T5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3" h="22">
                    <a:moveTo>
                      <a:pt x="262" y="0"/>
                    </a:moveTo>
                    <a:lnTo>
                      <a:pt x="11" y="0"/>
                    </a:lnTo>
                    <a:lnTo>
                      <a:pt x="11" y="0"/>
                    </a:lnTo>
                    <a:lnTo>
                      <a:pt x="7" y="0"/>
                    </a:lnTo>
                    <a:lnTo>
                      <a:pt x="3" y="3"/>
                    </a:lnTo>
                    <a:lnTo>
                      <a:pt x="1" y="6"/>
                    </a:lnTo>
                    <a:lnTo>
                      <a:pt x="0" y="11"/>
                    </a:lnTo>
                    <a:lnTo>
                      <a:pt x="0" y="11"/>
                    </a:lnTo>
                    <a:lnTo>
                      <a:pt x="0" y="11"/>
                    </a:lnTo>
                    <a:lnTo>
                      <a:pt x="1" y="15"/>
                    </a:lnTo>
                    <a:lnTo>
                      <a:pt x="3" y="20"/>
                    </a:lnTo>
                    <a:lnTo>
                      <a:pt x="7" y="22"/>
                    </a:lnTo>
                    <a:lnTo>
                      <a:pt x="11" y="22"/>
                    </a:lnTo>
                    <a:lnTo>
                      <a:pt x="262" y="22"/>
                    </a:lnTo>
                    <a:lnTo>
                      <a:pt x="262" y="22"/>
                    </a:lnTo>
                    <a:lnTo>
                      <a:pt x="266" y="22"/>
                    </a:lnTo>
                    <a:lnTo>
                      <a:pt x="269" y="20"/>
                    </a:lnTo>
                    <a:lnTo>
                      <a:pt x="272" y="15"/>
                    </a:lnTo>
                    <a:lnTo>
                      <a:pt x="273" y="11"/>
                    </a:lnTo>
                    <a:lnTo>
                      <a:pt x="273" y="11"/>
                    </a:lnTo>
                    <a:lnTo>
                      <a:pt x="273" y="11"/>
                    </a:lnTo>
                    <a:lnTo>
                      <a:pt x="272" y="6"/>
                    </a:lnTo>
                    <a:lnTo>
                      <a:pt x="269" y="3"/>
                    </a:lnTo>
                    <a:lnTo>
                      <a:pt x="266" y="0"/>
                    </a:lnTo>
                    <a:lnTo>
                      <a:pt x="262" y="0"/>
                    </a:lnTo>
                    <a:lnTo>
                      <a:pt x="2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80" name="Freeform 326"/>
              <p:cNvSpPr>
                <a:spLocks/>
              </p:cNvSpPr>
              <p:nvPr/>
            </p:nvSpPr>
            <p:spPr bwMode="auto">
              <a:xfrm>
                <a:off x="5529368" y="5082923"/>
                <a:ext cx="203894" cy="95632"/>
              </a:xfrm>
              <a:custGeom>
                <a:avLst/>
                <a:gdLst>
                  <a:gd name="T0" fmla="*/ 10 w 227"/>
                  <a:gd name="T1" fmla="*/ 93 h 107"/>
                  <a:gd name="T2" fmla="*/ 38 w 227"/>
                  <a:gd name="T3" fmla="*/ 66 h 107"/>
                  <a:gd name="T4" fmla="*/ 112 w 227"/>
                  <a:gd name="T5" fmla="*/ 106 h 107"/>
                  <a:gd name="T6" fmla="*/ 112 w 227"/>
                  <a:gd name="T7" fmla="*/ 106 h 107"/>
                  <a:gd name="T8" fmla="*/ 114 w 227"/>
                  <a:gd name="T9" fmla="*/ 107 h 107"/>
                  <a:gd name="T10" fmla="*/ 114 w 227"/>
                  <a:gd name="T11" fmla="*/ 107 h 107"/>
                  <a:gd name="T12" fmla="*/ 118 w 227"/>
                  <a:gd name="T13" fmla="*/ 106 h 107"/>
                  <a:gd name="T14" fmla="*/ 202 w 227"/>
                  <a:gd name="T15" fmla="*/ 30 h 107"/>
                  <a:gd name="T16" fmla="*/ 210 w 227"/>
                  <a:gd name="T17" fmla="*/ 39 h 107"/>
                  <a:gd name="T18" fmla="*/ 210 w 227"/>
                  <a:gd name="T19" fmla="*/ 39 h 107"/>
                  <a:gd name="T20" fmla="*/ 210 w 227"/>
                  <a:gd name="T21" fmla="*/ 39 h 107"/>
                  <a:gd name="T22" fmla="*/ 210 w 227"/>
                  <a:gd name="T23" fmla="*/ 39 h 107"/>
                  <a:gd name="T24" fmla="*/ 213 w 227"/>
                  <a:gd name="T25" fmla="*/ 39 h 107"/>
                  <a:gd name="T26" fmla="*/ 213 w 227"/>
                  <a:gd name="T27" fmla="*/ 39 h 107"/>
                  <a:gd name="T28" fmla="*/ 215 w 227"/>
                  <a:gd name="T29" fmla="*/ 35 h 107"/>
                  <a:gd name="T30" fmla="*/ 215 w 227"/>
                  <a:gd name="T31" fmla="*/ 35 h 107"/>
                  <a:gd name="T32" fmla="*/ 227 w 227"/>
                  <a:gd name="T33" fmla="*/ 3 h 107"/>
                  <a:gd name="T34" fmla="*/ 227 w 227"/>
                  <a:gd name="T35" fmla="*/ 3 h 107"/>
                  <a:gd name="T36" fmla="*/ 227 w 227"/>
                  <a:gd name="T37" fmla="*/ 0 h 107"/>
                  <a:gd name="T38" fmla="*/ 227 w 227"/>
                  <a:gd name="T39" fmla="*/ 0 h 107"/>
                  <a:gd name="T40" fmla="*/ 224 w 227"/>
                  <a:gd name="T41" fmla="*/ 0 h 107"/>
                  <a:gd name="T42" fmla="*/ 224 w 227"/>
                  <a:gd name="T43" fmla="*/ 0 h 107"/>
                  <a:gd name="T44" fmla="*/ 224 w 227"/>
                  <a:gd name="T45" fmla="*/ 0 h 107"/>
                  <a:gd name="T46" fmla="*/ 191 w 227"/>
                  <a:gd name="T47" fmla="*/ 13 h 107"/>
                  <a:gd name="T48" fmla="*/ 191 w 227"/>
                  <a:gd name="T49" fmla="*/ 13 h 107"/>
                  <a:gd name="T50" fmla="*/ 189 w 227"/>
                  <a:gd name="T51" fmla="*/ 14 h 107"/>
                  <a:gd name="T52" fmla="*/ 189 w 227"/>
                  <a:gd name="T53" fmla="*/ 14 h 107"/>
                  <a:gd name="T54" fmla="*/ 187 w 227"/>
                  <a:gd name="T55" fmla="*/ 15 h 107"/>
                  <a:gd name="T56" fmla="*/ 187 w 227"/>
                  <a:gd name="T57" fmla="*/ 17 h 107"/>
                  <a:gd name="T58" fmla="*/ 187 w 227"/>
                  <a:gd name="T59" fmla="*/ 17 h 107"/>
                  <a:gd name="T60" fmla="*/ 189 w 227"/>
                  <a:gd name="T61" fmla="*/ 18 h 107"/>
                  <a:gd name="T62" fmla="*/ 194 w 227"/>
                  <a:gd name="T63" fmla="*/ 24 h 107"/>
                  <a:gd name="T64" fmla="*/ 114 w 227"/>
                  <a:gd name="T65" fmla="*/ 95 h 107"/>
                  <a:gd name="T66" fmla="*/ 40 w 227"/>
                  <a:gd name="T67" fmla="*/ 55 h 107"/>
                  <a:gd name="T68" fmla="*/ 40 w 227"/>
                  <a:gd name="T69" fmla="*/ 55 h 107"/>
                  <a:gd name="T70" fmla="*/ 36 w 227"/>
                  <a:gd name="T71" fmla="*/ 54 h 107"/>
                  <a:gd name="T72" fmla="*/ 33 w 227"/>
                  <a:gd name="T73" fmla="*/ 55 h 107"/>
                  <a:gd name="T74" fmla="*/ 3 w 227"/>
                  <a:gd name="T75" fmla="*/ 85 h 107"/>
                  <a:gd name="T76" fmla="*/ 3 w 227"/>
                  <a:gd name="T77" fmla="*/ 85 h 107"/>
                  <a:gd name="T78" fmla="*/ 2 w 227"/>
                  <a:gd name="T79" fmla="*/ 88 h 107"/>
                  <a:gd name="T80" fmla="*/ 0 w 227"/>
                  <a:gd name="T81" fmla="*/ 89 h 107"/>
                  <a:gd name="T82" fmla="*/ 2 w 227"/>
                  <a:gd name="T83" fmla="*/ 92 h 107"/>
                  <a:gd name="T84" fmla="*/ 2 w 227"/>
                  <a:gd name="T85" fmla="*/ 93 h 107"/>
                  <a:gd name="T86" fmla="*/ 2 w 227"/>
                  <a:gd name="T87" fmla="*/ 93 h 107"/>
                  <a:gd name="T88" fmla="*/ 4 w 227"/>
                  <a:gd name="T89" fmla="*/ 95 h 107"/>
                  <a:gd name="T90" fmla="*/ 6 w 227"/>
                  <a:gd name="T91" fmla="*/ 95 h 107"/>
                  <a:gd name="T92" fmla="*/ 8 w 227"/>
                  <a:gd name="T93" fmla="*/ 95 h 107"/>
                  <a:gd name="T94" fmla="*/ 10 w 227"/>
                  <a:gd name="T95" fmla="*/ 93 h 107"/>
                  <a:gd name="T96" fmla="*/ 10 w 227"/>
                  <a:gd name="T97"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 h="107">
                    <a:moveTo>
                      <a:pt x="10" y="93"/>
                    </a:moveTo>
                    <a:lnTo>
                      <a:pt x="38" y="66"/>
                    </a:lnTo>
                    <a:lnTo>
                      <a:pt x="112" y="106"/>
                    </a:lnTo>
                    <a:lnTo>
                      <a:pt x="112" y="106"/>
                    </a:lnTo>
                    <a:lnTo>
                      <a:pt x="114" y="107"/>
                    </a:lnTo>
                    <a:lnTo>
                      <a:pt x="114" y="107"/>
                    </a:lnTo>
                    <a:lnTo>
                      <a:pt x="118" y="106"/>
                    </a:lnTo>
                    <a:lnTo>
                      <a:pt x="202" y="30"/>
                    </a:lnTo>
                    <a:lnTo>
                      <a:pt x="210" y="39"/>
                    </a:lnTo>
                    <a:lnTo>
                      <a:pt x="210" y="39"/>
                    </a:lnTo>
                    <a:lnTo>
                      <a:pt x="210" y="39"/>
                    </a:lnTo>
                    <a:lnTo>
                      <a:pt x="210" y="39"/>
                    </a:lnTo>
                    <a:lnTo>
                      <a:pt x="213" y="39"/>
                    </a:lnTo>
                    <a:lnTo>
                      <a:pt x="213" y="39"/>
                    </a:lnTo>
                    <a:lnTo>
                      <a:pt x="215" y="35"/>
                    </a:lnTo>
                    <a:lnTo>
                      <a:pt x="215" y="35"/>
                    </a:lnTo>
                    <a:lnTo>
                      <a:pt x="227" y="3"/>
                    </a:lnTo>
                    <a:lnTo>
                      <a:pt x="227" y="3"/>
                    </a:lnTo>
                    <a:lnTo>
                      <a:pt x="227" y="0"/>
                    </a:lnTo>
                    <a:lnTo>
                      <a:pt x="227" y="0"/>
                    </a:lnTo>
                    <a:lnTo>
                      <a:pt x="224" y="0"/>
                    </a:lnTo>
                    <a:lnTo>
                      <a:pt x="224" y="0"/>
                    </a:lnTo>
                    <a:lnTo>
                      <a:pt x="224" y="0"/>
                    </a:lnTo>
                    <a:lnTo>
                      <a:pt x="191" y="13"/>
                    </a:lnTo>
                    <a:lnTo>
                      <a:pt x="191" y="13"/>
                    </a:lnTo>
                    <a:lnTo>
                      <a:pt x="189" y="14"/>
                    </a:lnTo>
                    <a:lnTo>
                      <a:pt x="189" y="14"/>
                    </a:lnTo>
                    <a:lnTo>
                      <a:pt x="187" y="15"/>
                    </a:lnTo>
                    <a:lnTo>
                      <a:pt x="187" y="17"/>
                    </a:lnTo>
                    <a:lnTo>
                      <a:pt x="187" y="17"/>
                    </a:lnTo>
                    <a:lnTo>
                      <a:pt x="189" y="18"/>
                    </a:lnTo>
                    <a:lnTo>
                      <a:pt x="194" y="24"/>
                    </a:lnTo>
                    <a:lnTo>
                      <a:pt x="114" y="95"/>
                    </a:lnTo>
                    <a:lnTo>
                      <a:pt x="40" y="55"/>
                    </a:lnTo>
                    <a:lnTo>
                      <a:pt x="40" y="55"/>
                    </a:lnTo>
                    <a:lnTo>
                      <a:pt x="36" y="54"/>
                    </a:lnTo>
                    <a:lnTo>
                      <a:pt x="33" y="55"/>
                    </a:lnTo>
                    <a:lnTo>
                      <a:pt x="3" y="85"/>
                    </a:lnTo>
                    <a:lnTo>
                      <a:pt x="3" y="85"/>
                    </a:lnTo>
                    <a:lnTo>
                      <a:pt x="2" y="88"/>
                    </a:lnTo>
                    <a:lnTo>
                      <a:pt x="0" y="89"/>
                    </a:lnTo>
                    <a:lnTo>
                      <a:pt x="2" y="92"/>
                    </a:lnTo>
                    <a:lnTo>
                      <a:pt x="2" y="93"/>
                    </a:lnTo>
                    <a:lnTo>
                      <a:pt x="2" y="93"/>
                    </a:lnTo>
                    <a:lnTo>
                      <a:pt x="4" y="95"/>
                    </a:lnTo>
                    <a:lnTo>
                      <a:pt x="6" y="95"/>
                    </a:lnTo>
                    <a:lnTo>
                      <a:pt x="8" y="95"/>
                    </a:lnTo>
                    <a:lnTo>
                      <a:pt x="10" y="93"/>
                    </a:lnTo>
                    <a:lnTo>
                      <a:pt x="1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grpSp>
        <p:nvGrpSpPr>
          <p:cNvPr id="35848" name="组合 7"/>
          <p:cNvGrpSpPr>
            <a:grpSpLocks/>
          </p:cNvGrpSpPr>
          <p:nvPr/>
        </p:nvGrpSpPr>
        <p:grpSpPr bwMode="auto">
          <a:xfrm>
            <a:off x="5241925" y="2357438"/>
            <a:ext cx="650875" cy="1216025"/>
            <a:chOff x="5241810" y="2356811"/>
            <a:chExt cx="651283" cy="1217059"/>
          </a:xfrm>
        </p:grpSpPr>
        <p:sp>
          <p:nvSpPr>
            <p:cNvPr id="35871" name="AutoShape 2"/>
            <p:cNvSpPr>
              <a:spLocks/>
            </p:cNvSpPr>
            <p:nvPr/>
          </p:nvSpPr>
          <p:spPr bwMode="auto">
            <a:xfrm>
              <a:off x="5241810" y="2356811"/>
              <a:ext cx="651283" cy="1217059"/>
            </a:xfrm>
            <a:custGeom>
              <a:avLst/>
              <a:gdLst>
                <a:gd name="T0" fmla="*/ 2147483646 w 20053"/>
                <a:gd name="T1" fmla="*/ 2147483646 h 21600"/>
                <a:gd name="T2" fmla="*/ 2147483646 w 20053"/>
                <a:gd name="T3" fmla="*/ 2147483646 h 21600"/>
                <a:gd name="T4" fmla="*/ 2147483646 w 20053"/>
                <a:gd name="T5" fmla="*/ 2147483646 h 21600"/>
                <a:gd name="T6" fmla="*/ 2147483646 w 20053"/>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53" h="21600">
                  <a:moveTo>
                    <a:pt x="0" y="4620"/>
                  </a:moveTo>
                  <a:cubicBezTo>
                    <a:pt x="15412" y="0"/>
                    <a:pt x="15412" y="0"/>
                    <a:pt x="15412" y="0"/>
                  </a:cubicBezTo>
                  <a:cubicBezTo>
                    <a:pt x="21599" y="6741"/>
                    <a:pt x="21599" y="14858"/>
                    <a:pt x="15412" y="21599"/>
                  </a:cubicBezTo>
                  <a:cubicBezTo>
                    <a:pt x="0" y="16979"/>
                    <a:pt x="0" y="16979"/>
                    <a:pt x="0" y="16979"/>
                  </a:cubicBezTo>
                  <a:cubicBezTo>
                    <a:pt x="1737" y="15169"/>
                    <a:pt x="2605" y="13047"/>
                    <a:pt x="2605" y="10800"/>
                  </a:cubicBezTo>
                  <a:cubicBezTo>
                    <a:pt x="2605" y="8553"/>
                    <a:pt x="1737" y="6492"/>
                    <a:pt x="0" y="4620"/>
                  </a:cubicBezTo>
                  <a:close/>
                </a:path>
              </a:pathLst>
            </a:custGeom>
            <a:solidFill>
              <a:srgbClr val="0C51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1" name="Freeform 223"/>
            <p:cNvSpPr>
              <a:spLocks noEditPoints="1"/>
            </p:cNvSpPr>
            <p:nvPr/>
          </p:nvSpPr>
          <p:spPr bwMode="auto">
            <a:xfrm>
              <a:off x="5441960" y="2831877"/>
              <a:ext cx="265279" cy="293938"/>
            </a:xfrm>
            <a:custGeom>
              <a:avLst/>
              <a:gdLst>
                <a:gd name="T0" fmla="*/ 238 w 240"/>
                <a:gd name="T1" fmla="*/ 101 h 268"/>
                <a:gd name="T2" fmla="*/ 232 w 240"/>
                <a:gd name="T3" fmla="*/ 61 h 268"/>
                <a:gd name="T4" fmla="*/ 190 w 240"/>
                <a:gd name="T5" fmla="*/ 49 h 268"/>
                <a:gd name="T6" fmla="*/ 149 w 240"/>
                <a:gd name="T7" fmla="*/ 16 h 268"/>
                <a:gd name="T8" fmla="*/ 120 w 240"/>
                <a:gd name="T9" fmla="*/ 0 h 268"/>
                <a:gd name="T10" fmla="*/ 86 w 240"/>
                <a:gd name="T11" fmla="*/ 24 h 268"/>
                <a:gd name="T12" fmla="*/ 41 w 240"/>
                <a:gd name="T13" fmla="*/ 49 h 268"/>
                <a:gd name="T14" fmla="*/ 4 w 240"/>
                <a:gd name="T15" fmla="*/ 68 h 268"/>
                <a:gd name="T16" fmla="*/ 4 w 240"/>
                <a:gd name="T17" fmla="*/ 101 h 268"/>
                <a:gd name="T18" fmla="*/ 12 w 240"/>
                <a:gd name="T19" fmla="*/ 151 h 268"/>
                <a:gd name="T20" fmla="*/ 1 w 240"/>
                <a:gd name="T21" fmla="*/ 193 h 268"/>
                <a:gd name="T22" fmla="*/ 33 w 240"/>
                <a:gd name="T23" fmla="*/ 218 h 268"/>
                <a:gd name="T24" fmla="*/ 81 w 240"/>
                <a:gd name="T25" fmla="*/ 237 h 268"/>
                <a:gd name="T26" fmla="*/ 112 w 240"/>
                <a:gd name="T27" fmla="*/ 267 h 268"/>
                <a:gd name="T28" fmla="*/ 149 w 240"/>
                <a:gd name="T29" fmla="*/ 252 h 268"/>
                <a:gd name="T30" fmla="*/ 168 w 240"/>
                <a:gd name="T31" fmla="*/ 217 h 268"/>
                <a:gd name="T32" fmla="*/ 217 w 240"/>
                <a:gd name="T33" fmla="*/ 217 h 268"/>
                <a:gd name="T34" fmla="*/ 240 w 240"/>
                <a:gd name="T35" fmla="*/ 187 h 268"/>
                <a:gd name="T36" fmla="*/ 216 w 240"/>
                <a:gd name="T37" fmla="*/ 135 h 268"/>
                <a:gd name="T38" fmla="*/ 89 w 240"/>
                <a:gd name="T39" fmla="*/ 212 h 268"/>
                <a:gd name="T40" fmla="*/ 152 w 240"/>
                <a:gd name="T41" fmla="*/ 212 h 268"/>
                <a:gd name="T42" fmla="*/ 124 w 240"/>
                <a:gd name="T43" fmla="*/ 252 h 268"/>
                <a:gd name="T44" fmla="*/ 102 w 240"/>
                <a:gd name="T45" fmla="*/ 241 h 268"/>
                <a:gd name="T46" fmla="*/ 137 w 240"/>
                <a:gd name="T47" fmla="*/ 61 h 268"/>
                <a:gd name="T48" fmla="*/ 96 w 240"/>
                <a:gd name="T49" fmla="*/ 39 h 268"/>
                <a:gd name="T50" fmla="*/ 120 w 240"/>
                <a:gd name="T51" fmla="*/ 16 h 268"/>
                <a:gd name="T52" fmla="*/ 180 w 240"/>
                <a:gd name="T53" fmla="*/ 124 h 268"/>
                <a:gd name="T54" fmla="*/ 180 w 240"/>
                <a:gd name="T55" fmla="*/ 144 h 268"/>
                <a:gd name="T56" fmla="*/ 179 w 240"/>
                <a:gd name="T57" fmla="*/ 101 h 268"/>
                <a:gd name="T58" fmla="*/ 205 w 240"/>
                <a:gd name="T59" fmla="*/ 65 h 268"/>
                <a:gd name="T60" fmla="*/ 223 w 240"/>
                <a:gd name="T61" fmla="*/ 75 h 268"/>
                <a:gd name="T62" fmla="*/ 214 w 240"/>
                <a:gd name="T63" fmla="*/ 109 h 268"/>
                <a:gd name="T64" fmla="*/ 120 w 240"/>
                <a:gd name="T65" fmla="*/ 182 h 268"/>
                <a:gd name="T66" fmla="*/ 78 w 240"/>
                <a:gd name="T67" fmla="*/ 135 h 268"/>
                <a:gd name="T68" fmla="*/ 120 w 240"/>
                <a:gd name="T69" fmla="*/ 87 h 268"/>
                <a:gd name="T70" fmla="*/ 162 w 240"/>
                <a:gd name="T71" fmla="*/ 135 h 268"/>
                <a:gd name="T72" fmla="*/ 120 w 240"/>
                <a:gd name="T73" fmla="*/ 182 h 268"/>
                <a:gd name="T74" fmla="*/ 156 w 240"/>
                <a:gd name="T75" fmla="*/ 72 h 268"/>
                <a:gd name="T76" fmla="*/ 85 w 240"/>
                <a:gd name="T77" fmla="*/ 72 h 268"/>
                <a:gd name="T78" fmla="*/ 82 w 240"/>
                <a:gd name="T79" fmla="*/ 87 h 268"/>
                <a:gd name="T80" fmla="*/ 49 w 240"/>
                <a:gd name="T81" fmla="*/ 135 h 268"/>
                <a:gd name="T82" fmla="*/ 60 w 240"/>
                <a:gd name="T83" fmla="*/ 144 h 268"/>
                <a:gd name="T84" fmla="*/ 63 w 240"/>
                <a:gd name="T85" fmla="*/ 101 h 268"/>
                <a:gd name="T86" fmla="*/ 19 w 240"/>
                <a:gd name="T87" fmla="*/ 95 h 268"/>
                <a:gd name="T88" fmla="*/ 21 w 240"/>
                <a:gd name="T89" fmla="*/ 72 h 268"/>
                <a:gd name="T90" fmla="*/ 45 w 240"/>
                <a:gd name="T91" fmla="*/ 65 h 268"/>
                <a:gd name="T92" fmla="*/ 26 w 240"/>
                <a:gd name="T93" fmla="*/ 161 h 268"/>
                <a:gd name="T94" fmla="*/ 64 w 240"/>
                <a:gd name="T95" fmla="*/ 185 h 268"/>
                <a:gd name="T96" fmla="*/ 30 w 240"/>
                <a:gd name="T97" fmla="*/ 202 h 268"/>
                <a:gd name="T98" fmla="*/ 16 w 240"/>
                <a:gd name="T99" fmla="*/ 184 h 268"/>
                <a:gd name="T100" fmla="*/ 100 w 240"/>
                <a:gd name="T101" fmla="*/ 191 h 268"/>
                <a:gd name="T102" fmla="*/ 90 w 240"/>
                <a:gd name="T103" fmla="*/ 187 h 268"/>
                <a:gd name="T104" fmla="*/ 150 w 240"/>
                <a:gd name="T105" fmla="*/ 187 h 268"/>
                <a:gd name="T106" fmla="*/ 172 w 240"/>
                <a:gd name="T107" fmla="*/ 200 h 268"/>
                <a:gd name="T108" fmla="*/ 203 w 240"/>
                <a:gd name="T109" fmla="*/ 147 h 268"/>
                <a:gd name="T110" fmla="*/ 225 w 240"/>
                <a:gd name="T111" fmla="*/ 185 h 268"/>
                <a:gd name="T112" fmla="*/ 210 w 240"/>
                <a:gd name="T113" fmla="*/ 202 h 268"/>
                <a:gd name="T114" fmla="*/ 172 w 240"/>
                <a:gd name="T115" fmla="*/ 20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 h="268">
                  <a:moveTo>
                    <a:pt x="216" y="135"/>
                  </a:moveTo>
                  <a:lnTo>
                    <a:pt x="216" y="135"/>
                  </a:lnTo>
                  <a:lnTo>
                    <a:pt x="228" y="117"/>
                  </a:lnTo>
                  <a:lnTo>
                    <a:pt x="233" y="109"/>
                  </a:lnTo>
                  <a:lnTo>
                    <a:pt x="238" y="101"/>
                  </a:lnTo>
                  <a:lnTo>
                    <a:pt x="238" y="101"/>
                  </a:lnTo>
                  <a:lnTo>
                    <a:pt x="240" y="91"/>
                  </a:lnTo>
                  <a:lnTo>
                    <a:pt x="240" y="83"/>
                  </a:lnTo>
                  <a:lnTo>
                    <a:pt x="239" y="75"/>
                  </a:lnTo>
                  <a:lnTo>
                    <a:pt x="236" y="68"/>
                  </a:lnTo>
                  <a:lnTo>
                    <a:pt x="236" y="68"/>
                  </a:lnTo>
                  <a:lnTo>
                    <a:pt x="232" y="61"/>
                  </a:lnTo>
                  <a:lnTo>
                    <a:pt x="225" y="56"/>
                  </a:lnTo>
                  <a:lnTo>
                    <a:pt x="217" y="53"/>
                  </a:lnTo>
                  <a:lnTo>
                    <a:pt x="209" y="50"/>
                  </a:lnTo>
                  <a:lnTo>
                    <a:pt x="209" y="50"/>
                  </a:lnTo>
                  <a:lnTo>
                    <a:pt x="199" y="49"/>
                  </a:lnTo>
                  <a:lnTo>
                    <a:pt x="190" y="49"/>
                  </a:lnTo>
                  <a:lnTo>
                    <a:pt x="168" y="51"/>
                  </a:lnTo>
                  <a:lnTo>
                    <a:pt x="168" y="51"/>
                  </a:lnTo>
                  <a:lnTo>
                    <a:pt x="164" y="42"/>
                  </a:lnTo>
                  <a:lnTo>
                    <a:pt x="160" y="32"/>
                  </a:lnTo>
                  <a:lnTo>
                    <a:pt x="154" y="23"/>
                  </a:lnTo>
                  <a:lnTo>
                    <a:pt x="149" y="16"/>
                  </a:lnTo>
                  <a:lnTo>
                    <a:pt x="149" y="16"/>
                  </a:lnTo>
                  <a:lnTo>
                    <a:pt x="142" y="9"/>
                  </a:lnTo>
                  <a:lnTo>
                    <a:pt x="135" y="4"/>
                  </a:lnTo>
                  <a:lnTo>
                    <a:pt x="128" y="1"/>
                  </a:lnTo>
                  <a:lnTo>
                    <a:pt x="120" y="0"/>
                  </a:lnTo>
                  <a:lnTo>
                    <a:pt x="120" y="0"/>
                  </a:lnTo>
                  <a:lnTo>
                    <a:pt x="112" y="1"/>
                  </a:lnTo>
                  <a:lnTo>
                    <a:pt x="105" y="4"/>
                  </a:lnTo>
                  <a:lnTo>
                    <a:pt x="98" y="9"/>
                  </a:lnTo>
                  <a:lnTo>
                    <a:pt x="92" y="16"/>
                  </a:lnTo>
                  <a:lnTo>
                    <a:pt x="92" y="16"/>
                  </a:lnTo>
                  <a:lnTo>
                    <a:pt x="86" y="24"/>
                  </a:lnTo>
                  <a:lnTo>
                    <a:pt x="81" y="32"/>
                  </a:lnTo>
                  <a:lnTo>
                    <a:pt x="77" y="42"/>
                  </a:lnTo>
                  <a:lnTo>
                    <a:pt x="72" y="51"/>
                  </a:lnTo>
                  <a:lnTo>
                    <a:pt x="72" y="51"/>
                  </a:lnTo>
                  <a:lnTo>
                    <a:pt x="52" y="49"/>
                  </a:lnTo>
                  <a:lnTo>
                    <a:pt x="41" y="49"/>
                  </a:lnTo>
                  <a:lnTo>
                    <a:pt x="33" y="50"/>
                  </a:lnTo>
                  <a:lnTo>
                    <a:pt x="33" y="50"/>
                  </a:lnTo>
                  <a:lnTo>
                    <a:pt x="23" y="53"/>
                  </a:lnTo>
                  <a:lnTo>
                    <a:pt x="15" y="56"/>
                  </a:lnTo>
                  <a:lnTo>
                    <a:pt x="8" y="61"/>
                  </a:lnTo>
                  <a:lnTo>
                    <a:pt x="4" y="68"/>
                  </a:lnTo>
                  <a:lnTo>
                    <a:pt x="4" y="68"/>
                  </a:lnTo>
                  <a:lnTo>
                    <a:pt x="1" y="75"/>
                  </a:lnTo>
                  <a:lnTo>
                    <a:pt x="0" y="83"/>
                  </a:lnTo>
                  <a:lnTo>
                    <a:pt x="1" y="91"/>
                  </a:lnTo>
                  <a:lnTo>
                    <a:pt x="4" y="101"/>
                  </a:lnTo>
                  <a:lnTo>
                    <a:pt x="4" y="101"/>
                  </a:lnTo>
                  <a:lnTo>
                    <a:pt x="7" y="109"/>
                  </a:lnTo>
                  <a:lnTo>
                    <a:pt x="12" y="117"/>
                  </a:lnTo>
                  <a:lnTo>
                    <a:pt x="18" y="125"/>
                  </a:lnTo>
                  <a:lnTo>
                    <a:pt x="25" y="135"/>
                  </a:lnTo>
                  <a:lnTo>
                    <a:pt x="25" y="135"/>
                  </a:lnTo>
                  <a:lnTo>
                    <a:pt x="12" y="151"/>
                  </a:lnTo>
                  <a:lnTo>
                    <a:pt x="7" y="161"/>
                  </a:lnTo>
                  <a:lnTo>
                    <a:pt x="4" y="169"/>
                  </a:lnTo>
                  <a:lnTo>
                    <a:pt x="4" y="169"/>
                  </a:lnTo>
                  <a:lnTo>
                    <a:pt x="1" y="177"/>
                  </a:lnTo>
                  <a:lnTo>
                    <a:pt x="0" y="187"/>
                  </a:lnTo>
                  <a:lnTo>
                    <a:pt x="1" y="193"/>
                  </a:lnTo>
                  <a:lnTo>
                    <a:pt x="4" y="202"/>
                  </a:lnTo>
                  <a:lnTo>
                    <a:pt x="4" y="202"/>
                  </a:lnTo>
                  <a:lnTo>
                    <a:pt x="10" y="207"/>
                  </a:lnTo>
                  <a:lnTo>
                    <a:pt x="15" y="212"/>
                  </a:lnTo>
                  <a:lnTo>
                    <a:pt x="23" y="217"/>
                  </a:lnTo>
                  <a:lnTo>
                    <a:pt x="33" y="218"/>
                  </a:lnTo>
                  <a:lnTo>
                    <a:pt x="33" y="218"/>
                  </a:lnTo>
                  <a:lnTo>
                    <a:pt x="41" y="219"/>
                  </a:lnTo>
                  <a:lnTo>
                    <a:pt x="52" y="219"/>
                  </a:lnTo>
                  <a:lnTo>
                    <a:pt x="72" y="217"/>
                  </a:lnTo>
                  <a:lnTo>
                    <a:pt x="72" y="217"/>
                  </a:lnTo>
                  <a:lnTo>
                    <a:pt x="81" y="237"/>
                  </a:lnTo>
                  <a:lnTo>
                    <a:pt x="86" y="245"/>
                  </a:lnTo>
                  <a:lnTo>
                    <a:pt x="92" y="252"/>
                  </a:lnTo>
                  <a:lnTo>
                    <a:pt x="92" y="252"/>
                  </a:lnTo>
                  <a:lnTo>
                    <a:pt x="98" y="259"/>
                  </a:lnTo>
                  <a:lnTo>
                    <a:pt x="105" y="264"/>
                  </a:lnTo>
                  <a:lnTo>
                    <a:pt x="112" y="267"/>
                  </a:lnTo>
                  <a:lnTo>
                    <a:pt x="120" y="268"/>
                  </a:lnTo>
                  <a:lnTo>
                    <a:pt x="120" y="268"/>
                  </a:lnTo>
                  <a:lnTo>
                    <a:pt x="128" y="267"/>
                  </a:lnTo>
                  <a:lnTo>
                    <a:pt x="135" y="264"/>
                  </a:lnTo>
                  <a:lnTo>
                    <a:pt x="142" y="259"/>
                  </a:lnTo>
                  <a:lnTo>
                    <a:pt x="149" y="252"/>
                  </a:lnTo>
                  <a:lnTo>
                    <a:pt x="149" y="252"/>
                  </a:lnTo>
                  <a:lnTo>
                    <a:pt x="154" y="245"/>
                  </a:lnTo>
                  <a:lnTo>
                    <a:pt x="160" y="237"/>
                  </a:lnTo>
                  <a:lnTo>
                    <a:pt x="164" y="227"/>
                  </a:lnTo>
                  <a:lnTo>
                    <a:pt x="168" y="217"/>
                  </a:lnTo>
                  <a:lnTo>
                    <a:pt x="168" y="217"/>
                  </a:lnTo>
                  <a:lnTo>
                    <a:pt x="179" y="218"/>
                  </a:lnTo>
                  <a:lnTo>
                    <a:pt x="190" y="219"/>
                  </a:lnTo>
                  <a:lnTo>
                    <a:pt x="199" y="219"/>
                  </a:lnTo>
                  <a:lnTo>
                    <a:pt x="208" y="218"/>
                  </a:lnTo>
                  <a:lnTo>
                    <a:pt x="208" y="218"/>
                  </a:lnTo>
                  <a:lnTo>
                    <a:pt x="217" y="217"/>
                  </a:lnTo>
                  <a:lnTo>
                    <a:pt x="225" y="212"/>
                  </a:lnTo>
                  <a:lnTo>
                    <a:pt x="232" y="207"/>
                  </a:lnTo>
                  <a:lnTo>
                    <a:pt x="236" y="202"/>
                  </a:lnTo>
                  <a:lnTo>
                    <a:pt x="236" y="202"/>
                  </a:lnTo>
                  <a:lnTo>
                    <a:pt x="239" y="195"/>
                  </a:lnTo>
                  <a:lnTo>
                    <a:pt x="240" y="187"/>
                  </a:lnTo>
                  <a:lnTo>
                    <a:pt x="240" y="177"/>
                  </a:lnTo>
                  <a:lnTo>
                    <a:pt x="238" y="169"/>
                  </a:lnTo>
                  <a:lnTo>
                    <a:pt x="238" y="169"/>
                  </a:lnTo>
                  <a:lnTo>
                    <a:pt x="233" y="161"/>
                  </a:lnTo>
                  <a:lnTo>
                    <a:pt x="228" y="151"/>
                  </a:lnTo>
                  <a:lnTo>
                    <a:pt x="216" y="135"/>
                  </a:lnTo>
                  <a:lnTo>
                    <a:pt x="216" y="135"/>
                  </a:lnTo>
                  <a:close/>
                  <a:moveTo>
                    <a:pt x="102" y="241"/>
                  </a:moveTo>
                  <a:lnTo>
                    <a:pt x="102" y="241"/>
                  </a:lnTo>
                  <a:lnTo>
                    <a:pt x="96" y="229"/>
                  </a:lnTo>
                  <a:lnTo>
                    <a:pt x="89" y="212"/>
                  </a:lnTo>
                  <a:lnTo>
                    <a:pt x="89" y="212"/>
                  </a:lnTo>
                  <a:lnTo>
                    <a:pt x="105" y="208"/>
                  </a:lnTo>
                  <a:lnTo>
                    <a:pt x="120" y="202"/>
                  </a:lnTo>
                  <a:lnTo>
                    <a:pt x="120" y="202"/>
                  </a:lnTo>
                  <a:lnTo>
                    <a:pt x="137" y="208"/>
                  </a:lnTo>
                  <a:lnTo>
                    <a:pt x="152" y="212"/>
                  </a:lnTo>
                  <a:lnTo>
                    <a:pt x="152" y="212"/>
                  </a:lnTo>
                  <a:lnTo>
                    <a:pt x="145" y="229"/>
                  </a:lnTo>
                  <a:lnTo>
                    <a:pt x="138" y="241"/>
                  </a:lnTo>
                  <a:lnTo>
                    <a:pt x="138" y="241"/>
                  </a:lnTo>
                  <a:lnTo>
                    <a:pt x="134" y="247"/>
                  </a:lnTo>
                  <a:lnTo>
                    <a:pt x="130" y="249"/>
                  </a:lnTo>
                  <a:lnTo>
                    <a:pt x="124" y="252"/>
                  </a:lnTo>
                  <a:lnTo>
                    <a:pt x="120" y="252"/>
                  </a:lnTo>
                  <a:lnTo>
                    <a:pt x="116" y="252"/>
                  </a:lnTo>
                  <a:lnTo>
                    <a:pt x="112" y="249"/>
                  </a:lnTo>
                  <a:lnTo>
                    <a:pt x="108" y="247"/>
                  </a:lnTo>
                  <a:lnTo>
                    <a:pt x="102" y="241"/>
                  </a:lnTo>
                  <a:lnTo>
                    <a:pt x="102" y="241"/>
                  </a:lnTo>
                  <a:close/>
                  <a:moveTo>
                    <a:pt x="138" y="27"/>
                  </a:moveTo>
                  <a:lnTo>
                    <a:pt x="138" y="27"/>
                  </a:lnTo>
                  <a:lnTo>
                    <a:pt x="145" y="39"/>
                  </a:lnTo>
                  <a:lnTo>
                    <a:pt x="152" y="56"/>
                  </a:lnTo>
                  <a:lnTo>
                    <a:pt x="152" y="56"/>
                  </a:lnTo>
                  <a:lnTo>
                    <a:pt x="137" y="61"/>
                  </a:lnTo>
                  <a:lnTo>
                    <a:pt x="120" y="66"/>
                  </a:lnTo>
                  <a:lnTo>
                    <a:pt x="120" y="66"/>
                  </a:lnTo>
                  <a:lnTo>
                    <a:pt x="105" y="61"/>
                  </a:lnTo>
                  <a:lnTo>
                    <a:pt x="89" y="56"/>
                  </a:lnTo>
                  <a:lnTo>
                    <a:pt x="89" y="56"/>
                  </a:lnTo>
                  <a:lnTo>
                    <a:pt x="96" y="39"/>
                  </a:lnTo>
                  <a:lnTo>
                    <a:pt x="102" y="27"/>
                  </a:lnTo>
                  <a:lnTo>
                    <a:pt x="102" y="27"/>
                  </a:lnTo>
                  <a:lnTo>
                    <a:pt x="108" y="21"/>
                  </a:lnTo>
                  <a:lnTo>
                    <a:pt x="112" y="19"/>
                  </a:lnTo>
                  <a:lnTo>
                    <a:pt x="116" y="16"/>
                  </a:lnTo>
                  <a:lnTo>
                    <a:pt x="120" y="16"/>
                  </a:lnTo>
                  <a:lnTo>
                    <a:pt x="124" y="16"/>
                  </a:lnTo>
                  <a:lnTo>
                    <a:pt x="128" y="19"/>
                  </a:lnTo>
                  <a:lnTo>
                    <a:pt x="134" y="23"/>
                  </a:lnTo>
                  <a:lnTo>
                    <a:pt x="138" y="27"/>
                  </a:lnTo>
                  <a:lnTo>
                    <a:pt x="138" y="27"/>
                  </a:lnTo>
                  <a:close/>
                  <a:moveTo>
                    <a:pt x="180" y="124"/>
                  </a:moveTo>
                  <a:lnTo>
                    <a:pt x="180" y="124"/>
                  </a:lnTo>
                  <a:lnTo>
                    <a:pt x="193" y="135"/>
                  </a:lnTo>
                  <a:lnTo>
                    <a:pt x="193" y="135"/>
                  </a:lnTo>
                  <a:lnTo>
                    <a:pt x="184" y="142"/>
                  </a:lnTo>
                  <a:lnTo>
                    <a:pt x="184" y="142"/>
                  </a:lnTo>
                  <a:lnTo>
                    <a:pt x="180" y="144"/>
                  </a:lnTo>
                  <a:lnTo>
                    <a:pt x="180" y="144"/>
                  </a:lnTo>
                  <a:lnTo>
                    <a:pt x="180" y="135"/>
                  </a:lnTo>
                  <a:lnTo>
                    <a:pt x="180" y="135"/>
                  </a:lnTo>
                  <a:lnTo>
                    <a:pt x="180" y="124"/>
                  </a:lnTo>
                  <a:lnTo>
                    <a:pt x="180" y="124"/>
                  </a:lnTo>
                  <a:close/>
                  <a:moveTo>
                    <a:pt x="179" y="101"/>
                  </a:moveTo>
                  <a:lnTo>
                    <a:pt x="179" y="101"/>
                  </a:lnTo>
                  <a:lnTo>
                    <a:pt x="176" y="84"/>
                  </a:lnTo>
                  <a:lnTo>
                    <a:pt x="172" y="68"/>
                  </a:lnTo>
                  <a:lnTo>
                    <a:pt x="172" y="68"/>
                  </a:lnTo>
                  <a:lnTo>
                    <a:pt x="190" y="65"/>
                  </a:lnTo>
                  <a:lnTo>
                    <a:pt x="205" y="65"/>
                  </a:lnTo>
                  <a:lnTo>
                    <a:pt x="205" y="65"/>
                  </a:lnTo>
                  <a:lnTo>
                    <a:pt x="210" y="66"/>
                  </a:lnTo>
                  <a:lnTo>
                    <a:pt x="216" y="69"/>
                  </a:lnTo>
                  <a:lnTo>
                    <a:pt x="220" y="72"/>
                  </a:lnTo>
                  <a:lnTo>
                    <a:pt x="223" y="75"/>
                  </a:lnTo>
                  <a:lnTo>
                    <a:pt x="223" y="75"/>
                  </a:lnTo>
                  <a:lnTo>
                    <a:pt x="224" y="79"/>
                  </a:lnTo>
                  <a:lnTo>
                    <a:pt x="225" y="84"/>
                  </a:lnTo>
                  <a:lnTo>
                    <a:pt x="224" y="90"/>
                  </a:lnTo>
                  <a:lnTo>
                    <a:pt x="223" y="95"/>
                  </a:lnTo>
                  <a:lnTo>
                    <a:pt x="223" y="95"/>
                  </a:lnTo>
                  <a:lnTo>
                    <a:pt x="214" y="109"/>
                  </a:lnTo>
                  <a:lnTo>
                    <a:pt x="203" y="122"/>
                  </a:lnTo>
                  <a:lnTo>
                    <a:pt x="203" y="122"/>
                  </a:lnTo>
                  <a:lnTo>
                    <a:pt x="191" y="111"/>
                  </a:lnTo>
                  <a:lnTo>
                    <a:pt x="179" y="101"/>
                  </a:lnTo>
                  <a:lnTo>
                    <a:pt x="179" y="101"/>
                  </a:lnTo>
                  <a:close/>
                  <a:moveTo>
                    <a:pt x="120" y="182"/>
                  </a:moveTo>
                  <a:lnTo>
                    <a:pt x="120" y="182"/>
                  </a:lnTo>
                  <a:lnTo>
                    <a:pt x="100" y="172"/>
                  </a:lnTo>
                  <a:lnTo>
                    <a:pt x="100" y="172"/>
                  </a:lnTo>
                  <a:lnTo>
                    <a:pt x="79" y="158"/>
                  </a:lnTo>
                  <a:lnTo>
                    <a:pt x="79" y="158"/>
                  </a:lnTo>
                  <a:lnTo>
                    <a:pt x="78" y="135"/>
                  </a:lnTo>
                  <a:lnTo>
                    <a:pt x="78" y="135"/>
                  </a:lnTo>
                  <a:lnTo>
                    <a:pt x="79" y="110"/>
                  </a:lnTo>
                  <a:lnTo>
                    <a:pt x="79" y="110"/>
                  </a:lnTo>
                  <a:lnTo>
                    <a:pt x="100" y="98"/>
                  </a:lnTo>
                  <a:lnTo>
                    <a:pt x="100" y="98"/>
                  </a:lnTo>
                  <a:lnTo>
                    <a:pt x="120" y="87"/>
                  </a:lnTo>
                  <a:lnTo>
                    <a:pt x="120" y="87"/>
                  </a:lnTo>
                  <a:lnTo>
                    <a:pt x="142" y="98"/>
                  </a:lnTo>
                  <a:lnTo>
                    <a:pt x="142" y="98"/>
                  </a:lnTo>
                  <a:lnTo>
                    <a:pt x="162" y="110"/>
                  </a:lnTo>
                  <a:lnTo>
                    <a:pt x="162" y="110"/>
                  </a:lnTo>
                  <a:lnTo>
                    <a:pt x="162" y="135"/>
                  </a:lnTo>
                  <a:lnTo>
                    <a:pt x="162" y="135"/>
                  </a:lnTo>
                  <a:lnTo>
                    <a:pt x="162" y="158"/>
                  </a:lnTo>
                  <a:lnTo>
                    <a:pt x="162" y="158"/>
                  </a:lnTo>
                  <a:lnTo>
                    <a:pt x="142" y="172"/>
                  </a:lnTo>
                  <a:lnTo>
                    <a:pt x="142" y="172"/>
                  </a:lnTo>
                  <a:lnTo>
                    <a:pt x="120" y="182"/>
                  </a:lnTo>
                  <a:lnTo>
                    <a:pt x="120" y="182"/>
                  </a:lnTo>
                  <a:close/>
                  <a:moveTo>
                    <a:pt x="150" y="83"/>
                  </a:moveTo>
                  <a:lnTo>
                    <a:pt x="150" y="83"/>
                  </a:lnTo>
                  <a:lnTo>
                    <a:pt x="142" y="77"/>
                  </a:lnTo>
                  <a:lnTo>
                    <a:pt x="142" y="77"/>
                  </a:lnTo>
                  <a:lnTo>
                    <a:pt x="156" y="72"/>
                  </a:lnTo>
                  <a:lnTo>
                    <a:pt x="156" y="72"/>
                  </a:lnTo>
                  <a:lnTo>
                    <a:pt x="160" y="87"/>
                  </a:lnTo>
                  <a:lnTo>
                    <a:pt x="160" y="87"/>
                  </a:lnTo>
                  <a:lnTo>
                    <a:pt x="150" y="83"/>
                  </a:lnTo>
                  <a:lnTo>
                    <a:pt x="150" y="83"/>
                  </a:lnTo>
                  <a:close/>
                  <a:moveTo>
                    <a:pt x="85" y="72"/>
                  </a:moveTo>
                  <a:lnTo>
                    <a:pt x="85" y="72"/>
                  </a:lnTo>
                  <a:lnTo>
                    <a:pt x="100" y="77"/>
                  </a:lnTo>
                  <a:lnTo>
                    <a:pt x="100" y="77"/>
                  </a:lnTo>
                  <a:lnTo>
                    <a:pt x="90" y="83"/>
                  </a:lnTo>
                  <a:lnTo>
                    <a:pt x="90" y="83"/>
                  </a:lnTo>
                  <a:lnTo>
                    <a:pt x="82" y="87"/>
                  </a:lnTo>
                  <a:lnTo>
                    <a:pt x="82" y="87"/>
                  </a:lnTo>
                  <a:lnTo>
                    <a:pt x="85" y="72"/>
                  </a:lnTo>
                  <a:lnTo>
                    <a:pt x="85" y="72"/>
                  </a:lnTo>
                  <a:close/>
                  <a:moveTo>
                    <a:pt x="60" y="144"/>
                  </a:moveTo>
                  <a:lnTo>
                    <a:pt x="60" y="144"/>
                  </a:lnTo>
                  <a:lnTo>
                    <a:pt x="49" y="135"/>
                  </a:lnTo>
                  <a:lnTo>
                    <a:pt x="49" y="135"/>
                  </a:lnTo>
                  <a:lnTo>
                    <a:pt x="60" y="124"/>
                  </a:lnTo>
                  <a:lnTo>
                    <a:pt x="60" y="124"/>
                  </a:lnTo>
                  <a:lnTo>
                    <a:pt x="60" y="135"/>
                  </a:lnTo>
                  <a:lnTo>
                    <a:pt x="60" y="135"/>
                  </a:lnTo>
                  <a:lnTo>
                    <a:pt x="60" y="144"/>
                  </a:lnTo>
                  <a:lnTo>
                    <a:pt x="60" y="144"/>
                  </a:lnTo>
                  <a:close/>
                  <a:moveTo>
                    <a:pt x="68" y="68"/>
                  </a:moveTo>
                  <a:lnTo>
                    <a:pt x="68" y="68"/>
                  </a:lnTo>
                  <a:lnTo>
                    <a:pt x="64" y="84"/>
                  </a:lnTo>
                  <a:lnTo>
                    <a:pt x="63" y="101"/>
                  </a:lnTo>
                  <a:lnTo>
                    <a:pt x="63" y="101"/>
                  </a:lnTo>
                  <a:lnTo>
                    <a:pt x="49" y="111"/>
                  </a:lnTo>
                  <a:lnTo>
                    <a:pt x="37" y="122"/>
                  </a:lnTo>
                  <a:lnTo>
                    <a:pt x="37" y="122"/>
                  </a:lnTo>
                  <a:lnTo>
                    <a:pt x="26" y="109"/>
                  </a:lnTo>
                  <a:lnTo>
                    <a:pt x="19" y="95"/>
                  </a:lnTo>
                  <a:lnTo>
                    <a:pt x="19" y="95"/>
                  </a:lnTo>
                  <a:lnTo>
                    <a:pt x="16" y="90"/>
                  </a:lnTo>
                  <a:lnTo>
                    <a:pt x="15" y="84"/>
                  </a:lnTo>
                  <a:lnTo>
                    <a:pt x="16" y="79"/>
                  </a:lnTo>
                  <a:lnTo>
                    <a:pt x="18" y="75"/>
                  </a:lnTo>
                  <a:lnTo>
                    <a:pt x="18" y="75"/>
                  </a:lnTo>
                  <a:lnTo>
                    <a:pt x="21" y="72"/>
                  </a:lnTo>
                  <a:lnTo>
                    <a:pt x="25" y="69"/>
                  </a:lnTo>
                  <a:lnTo>
                    <a:pt x="30" y="66"/>
                  </a:lnTo>
                  <a:lnTo>
                    <a:pt x="36" y="65"/>
                  </a:lnTo>
                  <a:lnTo>
                    <a:pt x="36" y="65"/>
                  </a:lnTo>
                  <a:lnTo>
                    <a:pt x="45" y="65"/>
                  </a:lnTo>
                  <a:lnTo>
                    <a:pt x="45" y="65"/>
                  </a:lnTo>
                  <a:lnTo>
                    <a:pt x="56" y="66"/>
                  </a:lnTo>
                  <a:lnTo>
                    <a:pt x="68" y="68"/>
                  </a:lnTo>
                  <a:lnTo>
                    <a:pt x="68" y="68"/>
                  </a:lnTo>
                  <a:close/>
                  <a:moveTo>
                    <a:pt x="19" y="173"/>
                  </a:moveTo>
                  <a:lnTo>
                    <a:pt x="19" y="173"/>
                  </a:lnTo>
                  <a:lnTo>
                    <a:pt x="26" y="161"/>
                  </a:lnTo>
                  <a:lnTo>
                    <a:pt x="37" y="147"/>
                  </a:lnTo>
                  <a:lnTo>
                    <a:pt x="37" y="147"/>
                  </a:lnTo>
                  <a:lnTo>
                    <a:pt x="49" y="158"/>
                  </a:lnTo>
                  <a:lnTo>
                    <a:pt x="63" y="169"/>
                  </a:lnTo>
                  <a:lnTo>
                    <a:pt x="63" y="169"/>
                  </a:lnTo>
                  <a:lnTo>
                    <a:pt x="64" y="185"/>
                  </a:lnTo>
                  <a:lnTo>
                    <a:pt x="68" y="200"/>
                  </a:lnTo>
                  <a:lnTo>
                    <a:pt x="68" y="200"/>
                  </a:lnTo>
                  <a:lnTo>
                    <a:pt x="51" y="203"/>
                  </a:lnTo>
                  <a:lnTo>
                    <a:pt x="36" y="203"/>
                  </a:lnTo>
                  <a:lnTo>
                    <a:pt x="36" y="203"/>
                  </a:lnTo>
                  <a:lnTo>
                    <a:pt x="30" y="202"/>
                  </a:lnTo>
                  <a:lnTo>
                    <a:pt x="25" y="200"/>
                  </a:lnTo>
                  <a:lnTo>
                    <a:pt x="21" y="197"/>
                  </a:lnTo>
                  <a:lnTo>
                    <a:pt x="18" y="193"/>
                  </a:lnTo>
                  <a:lnTo>
                    <a:pt x="18" y="193"/>
                  </a:lnTo>
                  <a:lnTo>
                    <a:pt x="16" y="189"/>
                  </a:lnTo>
                  <a:lnTo>
                    <a:pt x="16" y="184"/>
                  </a:lnTo>
                  <a:lnTo>
                    <a:pt x="16" y="178"/>
                  </a:lnTo>
                  <a:lnTo>
                    <a:pt x="19" y="173"/>
                  </a:lnTo>
                  <a:lnTo>
                    <a:pt x="19" y="173"/>
                  </a:lnTo>
                  <a:close/>
                  <a:moveTo>
                    <a:pt x="90" y="187"/>
                  </a:moveTo>
                  <a:lnTo>
                    <a:pt x="90" y="187"/>
                  </a:lnTo>
                  <a:lnTo>
                    <a:pt x="100" y="191"/>
                  </a:lnTo>
                  <a:lnTo>
                    <a:pt x="100" y="191"/>
                  </a:lnTo>
                  <a:lnTo>
                    <a:pt x="85" y="196"/>
                  </a:lnTo>
                  <a:lnTo>
                    <a:pt x="85" y="196"/>
                  </a:lnTo>
                  <a:lnTo>
                    <a:pt x="82" y="181"/>
                  </a:lnTo>
                  <a:lnTo>
                    <a:pt x="82" y="181"/>
                  </a:lnTo>
                  <a:lnTo>
                    <a:pt x="90" y="187"/>
                  </a:lnTo>
                  <a:lnTo>
                    <a:pt x="90" y="187"/>
                  </a:lnTo>
                  <a:close/>
                  <a:moveTo>
                    <a:pt x="156" y="196"/>
                  </a:moveTo>
                  <a:lnTo>
                    <a:pt x="156" y="196"/>
                  </a:lnTo>
                  <a:lnTo>
                    <a:pt x="142" y="192"/>
                  </a:lnTo>
                  <a:lnTo>
                    <a:pt x="142" y="192"/>
                  </a:lnTo>
                  <a:lnTo>
                    <a:pt x="150" y="187"/>
                  </a:lnTo>
                  <a:lnTo>
                    <a:pt x="150" y="187"/>
                  </a:lnTo>
                  <a:lnTo>
                    <a:pt x="160" y="181"/>
                  </a:lnTo>
                  <a:lnTo>
                    <a:pt x="160" y="181"/>
                  </a:lnTo>
                  <a:lnTo>
                    <a:pt x="156" y="196"/>
                  </a:lnTo>
                  <a:lnTo>
                    <a:pt x="156" y="196"/>
                  </a:lnTo>
                  <a:close/>
                  <a:moveTo>
                    <a:pt x="172" y="200"/>
                  </a:moveTo>
                  <a:lnTo>
                    <a:pt x="172" y="200"/>
                  </a:lnTo>
                  <a:lnTo>
                    <a:pt x="176" y="185"/>
                  </a:lnTo>
                  <a:lnTo>
                    <a:pt x="179" y="167"/>
                  </a:lnTo>
                  <a:lnTo>
                    <a:pt x="179" y="167"/>
                  </a:lnTo>
                  <a:lnTo>
                    <a:pt x="193" y="158"/>
                  </a:lnTo>
                  <a:lnTo>
                    <a:pt x="203" y="147"/>
                  </a:lnTo>
                  <a:lnTo>
                    <a:pt x="203" y="147"/>
                  </a:lnTo>
                  <a:lnTo>
                    <a:pt x="214" y="161"/>
                  </a:lnTo>
                  <a:lnTo>
                    <a:pt x="221" y="173"/>
                  </a:lnTo>
                  <a:lnTo>
                    <a:pt x="221" y="173"/>
                  </a:lnTo>
                  <a:lnTo>
                    <a:pt x="224" y="180"/>
                  </a:lnTo>
                  <a:lnTo>
                    <a:pt x="225" y="185"/>
                  </a:lnTo>
                  <a:lnTo>
                    <a:pt x="224" y="189"/>
                  </a:lnTo>
                  <a:lnTo>
                    <a:pt x="223" y="193"/>
                  </a:lnTo>
                  <a:lnTo>
                    <a:pt x="223" y="193"/>
                  </a:lnTo>
                  <a:lnTo>
                    <a:pt x="220" y="197"/>
                  </a:lnTo>
                  <a:lnTo>
                    <a:pt x="216" y="200"/>
                  </a:lnTo>
                  <a:lnTo>
                    <a:pt x="210" y="202"/>
                  </a:lnTo>
                  <a:lnTo>
                    <a:pt x="205" y="203"/>
                  </a:lnTo>
                  <a:lnTo>
                    <a:pt x="205" y="203"/>
                  </a:lnTo>
                  <a:lnTo>
                    <a:pt x="197" y="203"/>
                  </a:lnTo>
                  <a:lnTo>
                    <a:pt x="197" y="203"/>
                  </a:lnTo>
                  <a:lnTo>
                    <a:pt x="184" y="203"/>
                  </a:lnTo>
                  <a:lnTo>
                    <a:pt x="172" y="200"/>
                  </a:lnTo>
                  <a:lnTo>
                    <a:pt x="172" y="200"/>
                  </a:lnTo>
                  <a:close/>
                </a:path>
              </a:pathLst>
            </a:custGeom>
            <a:solidFill>
              <a:schemeClr val="bg1"/>
            </a:solidFill>
            <a:ln>
              <a:noFill/>
            </a:ln>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nvGrpSpPr>
          <p:cNvPr id="35849" name="组合 4"/>
          <p:cNvGrpSpPr>
            <a:grpSpLocks/>
          </p:cNvGrpSpPr>
          <p:nvPr/>
        </p:nvGrpSpPr>
        <p:grpSpPr bwMode="auto">
          <a:xfrm>
            <a:off x="3251200" y="2370138"/>
            <a:ext cx="652463" cy="1217612"/>
            <a:chOff x="3250906" y="2369637"/>
            <a:chExt cx="652709" cy="1218485"/>
          </a:xfrm>
        </p:grpSpPr>
        <p:sp>
          <p:nvSpPr>
            <p:cNvPr id="35869" name="AutoShape 8"/>
            <p:cNvSpPr>
              <a:spLocks/>
            </p:cNvSpPr>
            <p:nvPr/>
          </p:nvSpPr>
          <p:spPr bwMode="auto">
            <a:xfrm>
              <a:off x="3250906" y="2369637"/>
              <a:ext cx="652709" cy="1218485"/>
            </a:xfrm>
            <a:custGeom>
              <a:avLst/>
              <a:gdLst>
                <a:gd name="T0" fmla="*/ 2147483646 w 20023"/>
                <a:gd name="T1" fmla="*/ 2147483646 h 21600"/>
                <a:gd name="T2" fmla="*/ 2147483646 w 20023"/>
                <a:gd name="T3" fmla="*/ 2147483646 h 21600"/>
                <a:gd name="T4" fmla="*/ 2147483646 w 20023"/>
                <a:gd name="T5" fmla="*/ 2147483646 h 21600"/>
                <a:gd name="T6" fmla="*/ 2147483646 w 20023"/>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23" h="21600">
                  <a:moveTo>
                    <a:pt x="20022" y="16855"/>
                  </a:moveTo>
                  <a:cubicBezTo>
                    <a:pt x="4794" y="21599"/>
                    <a:pt x="4794" y="21599"/>
                    <a:pt x="4794" y="21599"/>
                  </a:cubicBezTo>
                  <a:cubicBezTo>
                    <a:pt x="-1469" y="14858"/>
                    <a:pt x="-1577" y="6805"/>
                    <a:pt x="4363" y="0"/>
                  </a:cubicBezTo>
                  <a:cubicBezTo>
                    <a:pt x="19806" y="4495"/>
                    <a:pt x="19806" y="4495"/>
                    <a:pt x="19806" y="4495"/>
                  </a:cubicBezTo>
                  <a:cubicBezTo>
                    <a:pt x="18186" y="6305"/>
                    <a:pt x="17322" y="8365"/>
                    <a:pt x="17322" y="10550"/>
                  </a:cubicBezTo>
                  <a:cubicBezTo>
                    <a:pt x="17322" y="12860"/>
                    <a:pt x="18294" y="14982"/>
                    <a:pt x="20022" y="16855"/>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82" name="组合 81"/>
            <p:cNvGrpSpPr/>
            <p:nvPr/>
          </p:nvGrpSpPr>
          <p:grpSpPr>
            <a:xfrm>
              <a:off x="3325761" y="2795002"/>
              <a:ext cx="403241" cy="331540"/>
              <a:chOff x="4527946" y="2140013"/>
              <a:chExt cx="243599" cy="200284"/>
            </a:xfrm>
            <a:solidFill>
              <a:schemeClr val="bg1"/>
            </a:solidFill>
          </p:grpSpPr>
          <p:sp>
            <p:nvSpPr>
              <p:cNvPr id="83" name="Freeform 36"/>
              <p:cNvSpPr>
                <a:spLocks noEditPoints="1"/>
              </p:cNvSpPr>
              <p:nvPr/>
            </p:nvSpPr>
            <p:spPr bwMode="auto">
              <a:xfrm>
                <a:off x="4527946" y="2188730"/>
                <a:ext cx="167806" cy="151567"/>
              </a:xfrm>
              <a:custGeom>
                <a:avLst/>
                <a:gdLst>
                  <a:gd name="T0" fmla="*/ 93 w 187"/>
                  <a:gd name="T1" fmla="*/ 0 h 166"/>
                  <a:gd name="T2" fmla="*/ 74 w 187"/>
                  <a:gd name="T3" fmla="*/ 1 h 166"/>
                  <a:gd name="T4" fmla="*/ 28 w 187"/>
                  <a:gd name="T5" fmla="*/ 19 h 166"/>
                  <a:gd name="T6" fmla="*/ 4 w 187"/>
                  <a:gd name="T7" fmla="*/ 48 h 166"/>
                  <a:gd name="T8" fmla="*/ 0 w 187"/>
                  <a:gd name="T9" fmla="*/ 68 h 166"/>
                  <a:gd name="T10" fmla="*/ 0 w 187"/>
                  <a:gd name="T11" fmla="*/ 69 h 166"/>
                  <a:gd name="T12" fmla="*/ 6 w 187"/>
                  <a:gd name="T13" fmla="*/ 93 h 166"/>
                  <a:gd name="T14" fmla="*/ 22 w 187"/>
                  <a:gd name="T15" fmla="*/ 115 h 166"/>
                  <a:gd name="T16" fmla="*/ 37 w 187"/>
                  <a:gd name="T17" fmla="*/ 125 h 166"/>
                  <a:gd name="T18" fmla="*/ 23 w 187"/>
                  <a:gd name="T19" fmla="*/ 147 h 166"/>
                  <a:gd name="T20" fmla="*/ 21 w 187"/>
                  <a:gd name="T21" fmla="*/ 153 h 166"/>
                  <a:gd name="T22" fmla="*/ 19 w 187"/>
                  <a:gd name="T23" fmla="*/ 160 h 166"/>
                  <a:gd name="T24" fmla="*/ 26 w 187"/>
                  <a:gd name="T25" fmla="*/ 166 h 166"/>
                  <a:gd name="T26" fmla="*/ 29 w 187"/>
                  <a:gd name="T27" fmla="*/ 166 h 166"/>
                  <a:gd name="T28" fmla="*/ 29 w 187"/>
                  <a:gd name="T29" fmla="*/ 166 h 166"/>
                  <a:gd name="T30" fmla="*/ 43 w 187"/>
                  <a:gd name="T31" fmla="*/ 161 h 166"/>
                  <a:gd name="T32" fmla="*/ 59 w 187"/>
                  <a:gd name="T33" fmla="*/ 151 h 166"/>
                  <a:gd name="T34" fmla="*/ 77 w 187"/>
                  <a:gd name="T35" fmla="*/ 142 h 166"/>
                  <a:gd name="T36" fmla="*/ 79 w 187"/>
                  <a:gd name="T37" fmla="*/ 140 h 166"/>
                  <a:gd name="T38" fmla="*/ 92 w 187"/>
                  <a:gd name="T39" fmla="*/ 140 h 166"/>
                  <a:gd name="T40" fmla="*/ 113 w 187"/>
                  <a:gd name="T41" fmla="*/ 139 h 166"/>
                  <a:gd name="T42" fmla="*/ 159 w 187"/>
                  <a:gd name="T43" fmla="*/ 121 h 166"/>
                  <a:gd name="T44" fmla="*/ 182 w 187"/>
                  <a:gd name="T45" fmla="*/ 93 h 166"/>
                  <a:gd name="T46" fmla="*/ 187 w 187"/>
                  <a:gd name="T47" fmla="*/ 72 h 166"/>
                  <a:gd name="T48" fmla="*/ 187 w 187"/>
                  <a:gd name="T49" fmla="*/ 71 h 166"/>
                  <a:gd name="T50" fmla="*/ 183 w 187"/>
                  <a:gd name="T51" fmla="*/ 50 h 166"/>
                  <a:gd name="T52" fmla="*/ 160 w 187"/>
                  <a:gd name="T53" fmla="*/ 22 h 166"/>
                  <a:gd name="T54" fmla="*/ 113 w 187"/>
                  <a:gd name="T55" fmla="*/ 1 h 166"/>
                  <a:gd name="T56" fmla="*/ 51 w 187"/>
                  <a:gd name="T57" fmla="*/ 134 h 166"/>
                  <a:gd name="T58" fmla="*/ 52 w 187"/>
                  <a:gd name="T59" fmla="*/ 128 h 166"/>
                  <a:gd name="T60" fmla="*/ 52 w 187"/>
                  <a:gd name="T61" fmla="*/ 119 h 166"/>
                  <a:gd name="T62" fmla="*/ 49 w 187"/>
                  <a:gd name="T63" fmla="*/ 115 h 166"/>
                  <a:gd name="T64" fmla="*/ 29 w 187"/>
                  <a:gd name="T65" fmla="*/ 101 h 166"/>
                  <a:gd name="T66" fmla="*/ 18 w 187"/>
                  <a:gd name="T67" fmla="*/ 82 h 166"/>
                  <a:gd name="T68" fmla="*/ 15 w 187"/>
                  <a:gd name="T69" fmla="*/ 68 h 166"/>
                  <a:gd name="T70" fmla="*/ 22 w 187"/>
                  <a:gd name="T71" fmla="*/ 48 h 166"/>
                  <a:gd name="T72" fmla="*/ 49 w 187"/>
                  <a:gd name="T73" fmla="*/ 24 h 166"/>
                  <a:gd name="T74" fmla="*/ 92 w 187"/>
                  <a:gd name="T75" fmla="*/ 15 h 166"/>
                  <a:gd name="T76" fmla="*/ 94 w 187"/>
                  <a:gd name="T77" fmla="*/ 15 h 166"/>
                  <a:gd name="T78" fmla="*/ 138 w 187"/>
                  <a:gd name="T79" fmla="*/ 26 h 166"/>
                  <a:gd name="T80" fmla="*/ 165 w 187"/>
                  <a:gd name="T81" fmla="*/ 50 h 166"/>
                  <a:gd name="T82" fmla="*/ 171 w 187"/>
                  <a:gd name="T83" fmla="*/ 72 h 166"/>
                  <a:gd name="T84" fmla="*/ 165 w 187"/>
                  <a:gd name="T85" fmla="*/ 93 h 166"/>
                  <a:gd name="T86" fmla="*/ 137 w 187"/>
                  <a:gd name="T87" fmla="*/ 116 h 166"/>
                  <a:gd name="T88" fmla="*/ 94 w 187"/>
                  <a:gd name="T89" fmla="*/ 125 h 166"/>
                  <a:gd name="T90" fmla="*/ 92 w 187"/>
                  <a:gd name="T91" fmla="*/ 125 h 166"/>
                  <a:gd name="T92" fmla="*/ 79 w 187"/>
                  <a:gd name="T93" fmla="*/ 124 h 166"/>
                  <a:gd name="T94" fmla="*/ 68 w 187"/>
                  <a:gd name="T95" fmla="*/ 128 h 166"/>
                  <a:gd name="T96" fmla="*/ 51 w 187"/>
                  <a:gd name="T97" fmla="*/ 139 h 166"/>
                  <a:gd name="T98" fmla="*/ 44 w 187"/>
                  <a:gd name="T99" fmla="*/ 14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7" h="166">
                    <a:moveTo>
                      <a:pt x="96" y="0"/>
                    </a:moveTo>
                    <a:lnTo>
                      <a:pt x="96" y="0"/>
                    </a:lnTo>
                    <a:lnTo>
                      <a:pt x="93" y="0"/>
                    </a:lnTo>
                    <a:lnTo>
                      <a:pt x="92" y="0"/>
                    </a:lnTo>
                    <a:lnTo>
                      <a:pt x="92" y="0"/>
                    </a:lnTo>
                    <a:lnTo>
                      <a:pt x="74" y="1"/>
                    </a:lnTo>
                    <a:lnTo>
                      <a:pt x="58" y="5"/>
                    </a:lnTo>
                    <a:lnTo>
                      <a:pt x="41" y="11"/>
                    </a:lnTo>
                    <a:lnTo>
                      <a:pt x="28" y="19"/>
                    </a:lnTo>
                    <a:lnTo>
                      <a:pt x="17" y="30"/>
                    </a:lnTo>
                    <a:lnTo>
                      <a:pt x="8" y="41"/>
                    </a:lnTo>
                    <a:lnTo>
                      <a:pt x="4" y="48"/>
                    </a:lnTo>
                    <a:lnTo>
                      <a:pt x="3" y="54"/>
                    </a:lnTo>
                    <a:lnTo>
                      <a:pt x="2" y="61"/>
                    </a:lnTo>
                    <a:lnTo>
                      <a:pt x="0" y="68"/>
                    </a:lnTo>
                    <a:lnTo>
                      <a:pt x="0" y="68"/>
                    </a:lnTo>
                    <a:lnTo>
                      <a:pt x="0" y="69"/>
                    </a:lnTo>
                    <a:lnTo>
                      <a:pt x="0" y="69"/>
                    </a:lnTo>
                    <a:lnTo>
                      <a:pt x="2" y="78"/>
                    </a:lnTo>
                    <a:lnTo>
                      <a:pt x="3" y="86"/>
                    </a:lnTo>
                    <a:lnTo>
                      <a:pt x="6" y="93"/>
                    </a:lnTo>
                    <a:lnTo>
                      <a:pt x="10" y="101"/>
                    </a:lnTo>
                    <a:lnTo>
                      <a:pt x="15" y="108"/>
                    </a:lnTo>
                    <a:lnTo>
                      <a:pt x="22" y="115"/>
                    </a:lnTo>
                    <a:lnTo>
                      <a:pt x="29" y="120"/>
                    </a:lnTo>
                    <a:lnTo>
                      <a:pt x="37" y="125"/>
                    </a:lnTo>
                    <a:lnTo>
                      <a:pt x="37" y="125"/>
                    </a:lnTo>
                    <a:lnTo>
                      <a:pt x="29" y="138"/>
                    </a:lnTo>
                    <a:lnTo>
                      <a:pt x="29" y="138"/>
                    </a:lnTo>
                    <a:lnTo>
                      <a:pt x="23" y="147"/>
                    </a:lnTo>
                    <a:lnTo>
                      <a:pt x="22" y="149"/>
                    </a:lnTo>
                    <a:lnTo>
                      <a:pt x="22" y="149"/>
                    </a:lnTo>
                    <a:lnTo>
                      <a:pt x="21" y="153"/>
                    </a:lnTo>
                    <a:lnTo>
                      <a:pt x="19" y="157"/>
                    </a:lnTo>
                    <a:lnTo>
                      <a:pt x="19" y="157"/>
                    </a:lnTo>
                    <a:lnTo>
                      <a:pt x="19" y="160"/>
                    </a:lnTo>
                    <a:lnTo>
                      <a:pt x="21" y="162"/>
                    </a:lnTo>
                    <a:lnTo>
                      <a:pt x="23" y="165"/>
                    </a:lnTo>
                    <a:lnTo>
                      <a:pt x="26" y="166"/>
                    </a:lnTo>
                    <a:lnTo>
                      <a:pt x="26" y="166"/>
                    </a:lnTo>
                    <a:lnTo>
                      <a:pt x="26" y="166"/>
                    </a:lnTo>
                    <a:lnTo>
                      <a:pt x="29" y="166"/>
                    </a:lnTo>
                    <a:lnTo>
                      <a:pt x="29" y="166"/>
                    </a:lnTo>
                    <a:lnTo>
                      <a:pt x="29" y="166"/>
                    </a:lnTo>
                    <a:lnTo>
                      <a:pt x="29" y="166"/>
                    </a:lnTo>
                    <a:lnTo>
                      <a:pt x="34" y="165"/>
                    </a:lnTo>
                    <a:lnTo>
                      <a:pt x="40" y="162"/>
                    </a:lnTo>
                    <a:lnTo>
                      <a:pt x="43" y="161"/>
                    </a:lnTo>
                    <a:lnTo>
                      <a:pt x="43" y="161"/>
                    </a:lnTo>
                    <a:lnTo>
                      <a:pt x="59" y="151"/>
                    </a:lnTo>
                    <a:lnTo>
                      <a:pt x="59" y="151"/>
                    </a:lnTo>
                    <a:lnTo>
                      <a:pt x="66" y="147"/>
                    </a:lnTo>
                    <a:lnTo>
                      <a:pt x="66" y="147"/>
                    </a:lnTo>
                    <a:lnTo>
                      <a:pt x="77" y="142"/>
                    </a:lnTo>
                    <a:lnTo>
                      <a:pt x="77" y="142"/>
                    </a:lnTo>
                    <a:lnTo>
                      <a:pt x="79" y="140"/>
                    </a:lnTo>
                    <a:lnTo>
                      <a:pt x="79" y="140"/>
                    </a:lnTo>
                    <a:lnTo>
                      <a:pt x="79" y="140"/>
                    </a:lnTo>
                    <a:lnTo>
                      <a:pt x="79" y="140"/>
                    </a:lnTo>
                    <a:lnTo>
                      <a:pt x="92" y="140"/>
                    </a:lnTo>
                    <a:lnTo>
                      <a:pt x="94" y="140"/>
                    </a:lnTo>
                    <a:lnTo>
                      <a:pt x="94" y="140"/>
                    </a:lnTo>
                    <a:lnTo>
                      <a:pt x="113" y="139"/>
                    </a:lnTo>
                    <a:lnTo>
                      <a:pt x="130" y="135"/>
                    </a:lnTo>
                    <a:lnTo>
                      <a:pt x="146" y="130"/>
                    </a:lnTo>
                    <a:lnTo>
                      <a:pt x="159" y="121"/>
                    </a:lnTo>
                    <a:lnTo>
                      <a:pt x="171" y="110"/>
                    </a:lnTo>
                    <a:lnTo>
                      <a:pt x="179" y="100"/>
                    </a:lnTo>
                    <a:lnTo>
                      <a:pt x="182" y="93"/>
                    </a:lnTo>
                    <a:lnTo>
                      <a:pt x="184" y="86"/>
                    </a:lnTo>
                    <a:lnTo>
                      <a:pt x="186" y="79"/>
                    </a:lnTo>
                    <a:lnTo>
                      <a:pt x="187" y="72"/>
                    </a:lnTo>
                    <a:lnTo>
                      <a:pt x="187" y="72"/>
                    </a:lnTo>
                    <a:lnTo>
                      <a:pt x="187" y="71"/>
                    </a:lnTo>
                    <a:lnTo>
                      <a:pt x="187" y="71"/>
                    </a:lnTo>
                    <a:lnTo>
                      <a:pt x="186" y="64"/>
                    </a:lnTo>
                    <a:lnTo>
                      <a:pt x="184" y="57"/>
                    </a:lnTo>
                    <a:lnTo>
                      <a:pt x="183" y="50"/>
                    </a:lnTo>
                    <a:lnTo>
                      <a:pt x="179" y="44"/>
                    </a:lnTo>
                    <a:lnTo>
                      <a:pt x="171" y="31"/>
                    </a:lnTo>
                    <a:lnTo>
                      <a:pt x="160" y="22"/>
                    </a:lnTo>
                    <a:lnTo>
                      <a:pt x="146" y="12"/>
                    </a:lnTo>
                    <a:lnTo>
                      <a:pt x="131" y="5"/>
                    </a:lnTo>
                    <a:lnTo>
                      <a:pt x="113" y="1"/>
                    </a:lnTo>
                    <a:lnTo>
                      <a:pt x="96" y="0"/>
                    </a:lnTo>
                    <a:lnTo>
                      <a:pt x="96" y="0"/>
                    </a:lnTo>
                    <a:close/>
                    <a:moveTo>
                      <a:pt x="51" y="134"/>
                    </a:moveTo>
                    <a:lnTo>
                      <a:pt x="51" y="132"/>
                    </a:lnTo>
                    <a:lnTo>
                      <a:pt x="51" y="132"/>
                    </a:lnTo>
                    <a:lnTo>
                      <a:pt x="52" y="128"/>
                    </a:lnTo>
                    <a:lnTo>
                      <a:pt x="53" y="123"/>
                    </a:lnTo>
                    <a:lnTo>
                      <a:pt x="53" y="123"/>
                    </a:lnTo>
                    <a:lnTo>
                      <a:pt x="52" y="119"/>
                    </a:lnTo>
                    <a:lnTo>
                      <a:pt x="51" y="116"/>
                    </a:lnTo>
                    <a:lnTo>
                      <a:pt x="49" y="115"/>
                    </a:lnTo>
                    <a:lnTo>
                      <a:pt x="49" y="115"/>
                    </a:lnTo>
                    <a:lnTo>
                      <a:pt x="41" y="110"/>
                    </a:lnTo>
                    <a:lnTo>
                      <a:pt x="34" y="105"/>
                    </a:lnTo>
                    <a:lnTo>
                      <a:pt x="29" y="101"/>
                    </a:lnTo>
                    <a:lnTo>
                      <a:pt x="25" y="94"/>
                    </a:lnTo>
                    <a:lnTo>
                      <a:pt x="21" y="89"/>
                    </a:lnTo>
                    <a:lnTo>
                      <a:pt x="18" y="82"/>
                    </a:lnTo>
                    <a:lnTo>
                      <a:pt x="17" y="76"/>
                    </a:lnTo>
                    <a:lnTo>
                      <a:pt x="15" y="69"/>
                    </a:lnTo>
                    <a:lnTo>
                      <a:pt x="15" y="68"/>
                    </a:lnTo>
                    <a:lnTo>
                      <a:pt x="15" y="68"/>
                    </a:lnTo>
                    <a:lnTo>
                      <a:pt x="18" y="57"/>
                    </a:lnTo>
                    <a:lnTo>
                      <a:pt x="22" y="48"/>
                    </a:lnTo>
                    <a:lnTo>
                      <a:pt x="29" y="38"/>
                    </a:lnTo>
                    <a:lnTo>
                      <a:pt x="38" y="31"/>
                    </a:lnTo>
                    <a:lnTo>
                      <a:pt x="49" y="24"/>
                    </a:lnTo>
                    <a:lnTo>
                      <a:pt x="63" y="19"/>
                    </a:lnTo>
                    <a:lnTo>
                      <a:pt x="77" y="16"/>
                    </a:lnTo>
                    <a:lnTo>
                      <a:pt x="92" y="15"/>
                    </a:lnTo>
                    <a:lnTo>
                      <a:pt x="92" y="15"/>
                    </a:lnTo>
                    <a:lnTo>
                      <a:pt x="94" y="15"/>
                    </a:lnTo>
                    <a:lnTo>
                      <a:pt x="94" y="15"/>
                    </a:lnTo>
                    <a:lnTo>
                      <a:pt x="109" y="16"/>
                    </a:lnTo>
                    <a:lnTo>
                      <a:pt x="124" y="20"/>
                    </a:lnTo>
                    <a:lnTo>
                      <a:pt x="138" y="26"/>
                    </a:lnTo>
                    <a:lnTo>
                      <a:pt x="149" y="33"/>
                    </a:lnTo>
                    <a:lnTo>
                      <a:pt x="159" y="41"/>
                    </a:lnTo>
                    <a:lnTo>
                      <a:pt x="165" y="50"/>
                    </a:lnTo>
                    <a:lnTo>
                      <a:pt x="169" y="60"/>
                    </a:lnTo>
                    <a:lnTo>
                      <a:pt x="171" y="71"/>
                    </a:lnTo>
                    <a:lnTo>
                      <a:pt x="171" y="72"/>
                    </a:lnTo>
                    <a:lnTo>
                      <a:pt x="171" y="72"/>
                    </a:lnTo>
                    <a:lnTo>
                      <a:pt x="169" y="83"/>
                    </a:lnTo>
                    <a:lnTo>
                      <a:pt x="165" y="93"/>
                    </a:lnTo>
                    <a:lnTo>
                      <a:pt x="159" y="102"/>
                    </a:lnTo>
                    <a:lnTo>
                      <a:pt x="149" y="109"/>
                    </a:lnTo>
                    <a:lnTo>
                      <a:pt x="137" y="116"/>
                    </a:lnTo>
                    <a:lnTo>
                      <a:pt x="124" y="121"/>
                    </a:lnTo>
                    <a:lnTo>
                      <a:pt x="109" y="124"/>
                    </a:lnTo>
                    <a:lnTo>
                      <a:pt x="94" y="125"/>
                    </a:lnTo>
                    <a:lnTo>
                      <a:pt x="94" y="125"/>
                    </a:lnTo>
                    <a:lnTo>
                      <a:pt x="92" y="125"/>
                    </a:lnTo>
                    <a:lnTo>
                      <a:pt x="92" y="125"/>
                    </a:lnTo>
                    <a:lnTo>
                      <a:pt x="81" y="124"/>
                    </a:lnTo>
                    <a:lnTo>
                      <a:pt x="81" y="124"/>
                    </a:lnTo>
                    <a:lnTo>
                      <a:pt x="79" y="124"/>
                    </a:lnTo>
                    <a:lnTo>
                      <a:pt x="79" y="124"/>
                    </a:lnTo>
                    <a:lnTo>
                      <a:pt x="74" y="125"/>
                    </a:lnTo>
                    <a:lnTo>
                      <a:pt x="68" y="128"/>
                    </a:lnTo>
                    <a:lnTo>
                      <a:pt x="66" y="130"/>
                    </a:lnTo>
                    <a:lnTo>
                      <a:pt x="66" y="130"/>
                    </a:lnTo>
                    <a:lnTo>
                      <a:pt x="51" y="139"/>
                    </a:lnTo>
                    <a:lnTo>
                      <a:pt x="51" y="139"/>
                    </a:lnTo>
                    <a:lnTo>
                      <a:pt x="44" y="143"/>
                    </a:lnTo>
                    <a:lnTo>
                      <a:pt x="44" y="143"/>
                    </a:lnTo>
                    <a:lnTo>
                      <a:pt x="51" y="134"/>
                    </a:lnTo>
                    <a:lnTo>
                      <a:pt x="51"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prstClr val="black"/>
                  </a:solidFill>
                  <a:latin typeface="Impact"/>
                  <a:ea typeface="微软雅黑"/>
                </a:endParaRPr>
              </a:p>
            </p:txBody>
          </p:sp>
          <p:sp>
            <p:nvSpPr>
              <p:cNvPr id="84" name="Freeform 37"/>
              <p:cNvSpPr>
                <a:spLocks/>
              </p:cNvSpPr>
              <p:nvPr/>
            </p:nvSpPr>
            <p:spPr bwMode="auto">
              <a:xfrm>
                <a:off x="4632608" y="2140013"/>
                <a:ext cx="138937" cy="128111"/>
              </a:xfrm>
              <a:custGeom>
                <a:avLst/>
                <a:gdLst>
                  <a:gd name="T0" fmla="*/ 137 w 156"/>
                  <a:gd name="T1" fmla="*/ 124 h 142"/>
                  <a:gd name="T2" fmla="*/ 126 w 156"/>
                  <a:gd name="T3" fmla="*/ 107 h 142"/>
                  <a:gd name="T4" fmla="*/ 138 w 156"/>
                  <a:gd name="T5" fmla="*/ 97 h 142"/>
                  <a:gd name="T6" fmla="*/ 152 w 156"/>
                  <a:gd name="T7" fmla="*/ 79 h 142"/>
                  <a:gd name="T8" fmla="*/ 156 w 156"/>
                  <a:gd name="T9" fmla="*/ 59 h 142"/>
                  <a:gd name="T10" fmla="*/ 156 w 156"/>
                  <a:gd name="T11" fmla="*/ 58 h 142"/>
                  <a:gd name="T12" fmla="*/ 142 w 156"/>
                  <a:gd name="T13" fmla="*/ 25 h 142"/>
                  <a:gd name="T14" fmla="*/ 108 w 156"/>
                  <a:gd name="T15" fmla="*/ 4 h 142"/>
                  <a:gd name="T16" fmla="*/ 77 w 156"/>
                  <a:gd name="T17" fmla="*/ 0 h 142"/>
                  <a:gd name="T18" fmla="*/ 75 w 156"/>
                  <a:gd name="T19" fmla="*/ 0 h 142"/>
                  <a:gd name="T20" fmla="*/ 40 w 156"/>
                  <a:gd name="T21" fmla="*/ 7 h 142"/>
                  <a:gd name="T22" fmla="*/ 13 w 156"/>
                  <a:gd name="T23" fmla="*/ 26 h 142"/>
                  <a:gd name="T24" fmla="*/ 0 w 156"/>
                  <a:gd name="T25" fmla="*/ 47 h 142"/>
                  <a:gd name="T26" fmla="*/ 11 w 156"/>
                  <a:gd name="T27" fmla="*/ 48 h 142"/>
                  <a:gd name="T28" fmla="*/ 15 w 156"/>
                  <a:gd name="T29" fmla="*/ 47 h 142"/>
                  <a:gd name="T30" fmla="*/ 30 w 156"/>
                  <a:gd name="T31" fmla="*/ 28 h 142"/>
                  <a:gd name="T32" fmla="*/ 56 w 156"/>
                  <a:gd name="T33" fmla="*/ 17 h 142"/>
                  <a:gd name="T34" fmla="*/ 75 w 156"/>
                  <a:gd name="T35" fmla="*/ 14 h 142"/>
                  <a:gd name="T36" fmla="*/ 90 w 156"/>
                  <a:gd name="T37" fmla="*/ 15 h 142"/>
                  <a:gd name="T38" fmla="*/ 123 w 156"/>
                  <a:gd name="T39" fmla="*/ 28 h 142"/>
                  <a:gd name="T40" fmla="*/ 141 w 156"/>
                  <a:gd name="T41" fmla="*/ 49 h 142"/>
                  <a:gd name="T42" fmla="*/ 142 w 156"/>
                  <a:gd name="T43" fmla="*/ 59 h 142"/>
                  <a:gd name="T44" fmla="*/ 138 w 156"/>
                  <a:gd name="T45" fmla="*/ 75 h 142"/>
                  <a:gd name="T46" fmla="*/ 115 w 156"/>
                  <a:gd name="T47" fmla="*/ 97 h 142"/>
                  <a:gd name="T48" fmla="*/ 111 w 156"/>
                  <a:gd name="T49" fmla="*/ 101 h 142"/>
                  <a:gd name="T50" fmla="*/ 111 w 156"/>
                  <a:gd name="T51" fmla="*/ 109 h 142"/>
                  <a:gd name="T52" fmla="*/ 114 w 156"/>
                  <a:gd name="T53" fmla="*/ 114 h 142"/>
                  <a:gd name="T54" fmla="*/ 112 w 156"/>
                  <a:gd name="T55" fmla="*/ 118 h 142"/>
                  <a:gd name="T56" fmla="*/ 99 w 156"/>
                  <a:gd name="T57" fmla="*/ 108 h 142"/>
                  <a:gd name="T58" fmla="*/ 89 w 156"/>
                  <a:gd name="T59" fmla="*/ 105 h 142"/>
                  <a:gd name="T60" fmla="*/ 88 w 156"/>
                  <a:gd name="T61" fmla="*/ 105 h 142"/>
                  <a:gd name="T62" fmla="*/ 81 w 156"/>
                  <a:gd name="T63" fmla="*/ 109 h 142"/>
                  <a:gd name="T64" fmla="*/ 81 w 156"/>
                  <a:gd name="T65" fmla="*/ 115 h 142"/>
                  <a:gd name="T66" fmla="*/ 85 w 156"/>
                  <a:gd name="T67" fmla="*/ 120 h 142"/>
                  <a:gd name="T68" fmla="*/ 89 w 156"/>
                  <a:gd name="T69" fmla="*/ 119 h 142"/>
                  <a:gd name="T70" fmla="*/ 100 w 156"/>
                  <a:gd name="T71" fmla="*/ 126 h 142"/>
                  <a:gd name="T72" fmla="*/ 107 w 156"/>
                  <a:gd name="T73" fmla="*/ 130 h 142"/>
                  <a:gd name="T74" fmla="*/ 122 w 156"/>
                  <a:gd name="T75" fmla="*/ 138 h 142"/>
                  <a:gd name="T76" fmla="*/ 131 w 156"/>
                  <a:gd name="T77" fmla="*/ 142 h 142"/>
                  <a:gd name="T78" fmla="*/ 134 w 156"/>
                  <a:gd name="T79" fmla="*/ 142 h 142"/>
                  <a:gd name="T80" fmla="*/ 138 w 156"/>
                  <a:gd name="T81" fmla="*/ 138 h 142"/>
                  <a:gd name="T82" fmla="*/ 139 w 156"/>
                  <a:gd name="T83" fmla="*/ 134 h 142"/>
                  <a:gd name="T84" fmla="*/ 137 w 156"/>
                  <a:gd name="T85" fmla="*/ 12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6" h="142">
                    <a:moveTo>
                      <a:pt x="137" y="126"/>
                    </a:moveTo>
                    <a:lnTo>
                      <a:pt x="137" y="124"/>
                    </a:lnTo>
                    <a:lnTo>
                      <a:pt x="137" y="124"/>
                    </a:lnTo>
                    <a:lnTo>
                      <a:pt x="131" y="116"/>
                    </a:lnTo>
                    <a:lnTo>
                      <a:pt x="131" y="116"/>
                    </a:lnTo>
                    <a:lnTo>
                      <a:pt x="126" y="107"/>
                    </a:lnTo>
                    <a:lnTo>
                      <a:pt x="126" y="107"/>
                    </a:lnTo>
                    <a:lnTo>
                      <a:pt x="133" y="103"/>
                    </a:lnTo>
                    <a:lnTo>
                      <a:pt x="138" y="97"/>
                    </a:lnTo>
                    <a:lnTo>
                      <a:pt x="144" y="92"/>
                    </a:lnTo>
                    <a:lnTo>
                      <a:pt x="148" y="86"/>
                    </a:lnTo>
                    <a:lnTo>
                      <a:pt x="152" y="79"/>
                    </a:lnTo>
                    <a:lnTo>
                      <a:pt x="154" y="73"/>
                    </a:lnTo>
                    <a:lnTo>
                      <a:pt x="156" y="66"/>
                    </a:lnTo>
                    <a:lnTo>
                      <a:pt x="156" y="59"/>
                    </a:lnTo>
                    <a:lnTo>
                      <a:pt x="156" y="59"/>
                    </a:lnTo>
                    <a:lnTo>
                      <a:pt x="156" y="58"/>
                    </a:lnTo>
                    <a:lnTo>
                      <a:pt x="156" y="58"/>
                    </a:lnTo>
                    <a:lnTo>
                      <a:pt x="154" y="47"/>
                    </a:lnTo>
                    <a:lnTo>
                      <a:pt x="149" y="36"/>
                    </a:lnTo>
                    <a:lnTo>
                      <a:pt x="142" y="25"/>
                    </a:lnTo>
                    <a:lnTo>
                      <a:pt x="133" y="17"/>
                    </a:lnTo>
                    <a:lnTo>
                      <a:pt x="122" y="10"/>
                    </a:lnTo>
                    <a:lnTo>
                      <a:pt x="108" y="4"/>
                    </a:lnTo>
                    <a:lnTo>
                      <a:pt x="93" y="2"/>
                    </a:lnTo>
                    <a:lnTo>
                      <a:pt x="78" y="0"/>
                    </a:lnTo>
                    <a:lnTo>
                      <a:pt x="77" y="0"/>
                    </a:lnTo>
                    <a:lnTo>
                      <a:pt x="77" y="0"/>
                    </a:lnTo>
                    <a:lnTo>
                      <a:pt x="75" y="0"/>
                    </a:lnTo>
                    <a:lnTo>
                      <a:pt x="75" y="0"/>
                    </a:lnTo>
                    <a:lnTo>
                      <a:pt x="63" y="2"/>
                    </a:lnTo>
                    <a:lnTo>
                      <a:pt x="51" y="3"/>
                    </a:lnTo>
                    <a:lnTo>
                      <a:pt x="40" y="7"/>
                    </a:lnTo>
                    <a:lnTo>
                      <a:pt x="29" y="13"/>
                    </a:lnTo>
                    <a:lnTo>
                      <a:pt x="19" y="18"/>
                    </a:lnTo>
                    <a:lnTo>
                      <a:pt x="13" y="26"/>
                    </a:lnTo>
                    <a:lnTo>
                      <a:pt x="6" y="34"/>
                    </a:lnTo>
                    <a:lnTo>
                      <a:pt x="2" y="43"/>
                    </a:lnTo>
                    <a:lnTo>
                      <a:pt x="0" y="47"/>
                    </a:lnTo>
                    <a:lnTo>
                      <a:pt x="3" y="47"/>
                    </a:lnTo>
                    <a:lnTo>
                      <a:pt x="3" y="47"/>
                    </a:lnTo>
                    <a:lnTo>
                      <a:pt x="11" y="48"/>
                    </a:lnTo>
                    <a:lnTo>
                      <a:pt x="14" y="48"/>
                    </a:lnTo>
                    <a:lnTo>
                      <a:pt x="15" y="47"/>
                    </a:lnTo>
                    <a:lnTo>
                      <a:pt x="15" y="47"/>
                    </a:lnTo>
                    <a:lnTo>
                      <a:pt x="19" y="40"/>
                    </a:lnTo>
                    <a:lnTo>
                      <a:pt x="23" y="33"/>
                    </a:lnTo>
                    <a:lnTo>
                      <a:pt x="30" y="28"/>
                    </a:lnTo>
                    <a:lnTo>
                      <a:pt x="38" y="24"/>
                    </a:lnTo>
                    <a:lnTo>
                      <a:pt x="47" y="19"/>
                    </a:lnTo>
                    <a:lnTo>
                      <a:pt x="56" y="17"/>
                    </a:lnTo>
                    <a:lnTo>
                      <a:pt x="66" y="15"/>
                    </a:lnTo>
                    <a:lnTo>
                      <a:pt x="75" y="14"/>
                    </a:lnTo>
                    <a:lnTo>
                      <a:pt x="75" y="14"/>
                    </a:lnTo>
                    <a:lnTo>
                      <a:pt x="78" y="14"/>
                    </a:lnTo>
                    <a:lnTo>
                      <a:pt x="78" y="14"/>
                    </a:lnTo>
                    <a:lnTo>
                      <a:pt x="90" y="15"/>
                    </a:lnTo>
                    <a:lnTo>
                      <a:pt x="103" y="18"/>
                    </a:lnTo>
                    <a:lnTo>
                      <a:pt x="114" y="22"/>
                    </a:lnTo>
                    <a:lnTo>
                      <a:pt x="123" y="28"/>
                    </a:lnTo>
                    <a:lnTo>
                      <a:pt x="131" y="33"/>
                    </a:lnTo>
                    <a:lnTo>
                      <a:pt x="137" y="41"/>
                    </a:lnTo>
                    <a:lnTo>
                      <a:pt x="141" y="49"/>
                    </a:lnTo>
                    <a:lnTo>
                      <a:pt x="142" y="59"/>
                    </a:lnTo>
                    <a:lnTo>
                      <a:pt x="142" y="59"/>
                    </a:lnTo>
                    <a:lnTo>
                      <a:pt x="142" y="59"/>
                    </a:lnTo>
                    <a:lnTo>
                      <a:pt x="142" y="64"/>
                    </a:lnTo>
                    <a:lnTo>
                      <a:pt x="141" y="70"/>
                    </a:lnTo>
                    <a:lnTo>
                      <a:pt x="138" y="75"/>
                    </a:lnTo>
                    <a:lnTo>
                      <a:pt x="135" y="81"/>
                    </a:lnTo>
                    <a:lnTo>
                      <a:pt x="126" y="89"/>
                    </a:lnTo>
                    <a:lnTo>
                      <a:pt x="115" y="97"/>
                    </a:lnTo>
                    <a:lnTo>
                      <a:pt x="115" y="97"/>
                    </a:lnTo>
                    <a:lnTo>
                      <a:pt x="112" y="99"/>
                    </a:lnTo>
                    <a:lnTo>
                      <a:pt x="111" y="101"/>
                    </a:lnTo>
                    <a:lnTo>
                      <a:pt x="109" y="105"/>
                    </a:lnTo>
                    <a:lnTo>
                      <a:pt x="109" y="105"/>
                    </a:lnTo>
                    <a:lnTo>
                      <a:pt x="111" y="109"/>
                    </a:lnTo>
                    <a:lnTo>
                      <a:pt x="112" y="112"/>
                    </a:lnTo>
                    <a:lnTo>
                      <a:pt x="114" y="114"/>
                    </a:lnTo>
                    <a:lnTo>
                      <a:pt x="114" y="114"/>
                    </a:lnTo>
                    <a:lnTo>
                      <a:pt x="118" y="120"/>
                    </a:lnTo>
                    <a:lnTo>
                      <a:pt x="118" y="120"/>
                    </a:lnTo>
                    <a:lnTo>
                      <a:pt x="112" y="118"/>
                    </a:lnTo>
                    <a:lnTo>
                      <a:pt x="112" y="118"/>
                    </a:lnTo>
                    <a:lnTo>
                      <a:pt x="100" y="109"/>
                    </a:lnTo>
                    <a:lnTo>
                      <a:pt x="99" y="108"/>
                    </a:lnTo>
                    <a:lnTo>
                      <a:pt x="99" y="108"/>
                    </a:lnTo>
                    <a:lnTo>
                      <a:pt x="93" y="107"/>
                    </a:lnTo>
                    <a:lnTo>
                      <a:pt x="89" y="105"/>
                    </a:lnTo>
                    <a:lnTo>
                      <a:pt x="89" y="105"/>
                    </a:lnTo>
                    <a:lnTo>
                      <a:pt x="88" y="105"/>
                    </a:lnTo>
                    <a:lnTo>
                      <a:pt x="88" y="105"/>
                    </a:lnTo>
                    <a:lnTo>
                      <a:pt x="85" y="105"/>
                    </a:lnTo>
                    <a:lnTo>
                      <a:pt x="81" y="105"/>
                    </a:lnTo>
                    <a:lnTo>
                      <a:pt x="81" y="109"/>
                    </a:lnTo>
                    <a:lnTo>
                      <a:pt x="81" y="109"/>
                    </a:lnTo>
                    <a:lnTo>
                      <a:pt x="81" y="114"/>
                    </a:lnTo>
                    <a:lnTo>
                      <a:pt x="81" y="115"/>
                    </a:lnTo>
                    <a:lnTo>
                      <a:pt x="81" y="120"/>
                    </a:lnTo>
                    <a:lnTo>
                      <a:pt x="85" y="120"/>
                    </a:lnTo>
                    <a:lnTo>
                      <a:pt x="85" y="120"/>
                    </a:lnTo>
                    <a:lnTo>
                      <a:pt x="89" y="119"/>
                    </a:lnTo>
                    <a:lnTo>
                      <a:pt x="89" y="119"/>
                    </a:lnTo>
                    <a:lnTo>
                      <a:pt x="89" y="119"/>
                    </a:lnTo>
                    <a:lnTo>
                      <a:pt x="92" y="120"/>
                    </a:lnTo>
                    <a:lnTo>
                      <a:pt x="92" y="120"/>
                    </a:lnTo>
                    <a:lnTo>
                      <a:pt x="100" y="126"/>
                    </a:lnTo>
                    <a:lnTo>
                      <a:pt x="100" y="126"/>
                    </a:lnTo>
                    <a:lnTo>
                      <a:pt x="107" y="130"/>
                    </a:lnTo>
                    <a:lnTo>
                      <a:pt x="107" y="130"/>
                    </a:lnTo>
                    <a:lnTo>
                      <a:pt x="120" y="138"/>
                    </a:lnTo>
                    <a:lnTo>
                      <a:pt x="122" y="138"/>
                    </a:lnTo>
                    <a:lnTo>
                      <a:pt x="122" y="138"/>
                    </a:lnTo>
                    <a:lnTo>
                      <a:pt x="127" y="141"/>
                    </a:lnTo>
                    <a:lnTo>
                      <a:pt x="131" y="142"/>
                    </a:lnTo>
                    <a:lnTo>
                      <a:pt x="131" y="142"/>
                    </a:lnTo>
                    <a:lnTo>
                      <a:pt x="131" y="142"/>
                    </a:lnTo>
                    <a:lnTo>
                      <a:pt x="134" y="142"/>
                    </a:lnTo>
                    <a:lnTo>
                      <a:pt x="134" y="142"/>
                    </a:lnTo>
                    <a:lnTo>
                      <a:pt x="134" y="142"/>
                    </a:lnTo>
                    <a:lnTo>
                      <a:pt x="137" y="141"/>
                    </a:lnTo>
                    <a:lnTo>
                      <a:pt x="138" y="138"/>
                    </a:lnTo>
                    <a:lnTo>
                      <a:pt x="139" y="135"/>
                    </a:lnTo>
                    <a:lnTo>
                      <a:pt x="139" y="134"/>
                    </a:lnTo>
                    <a:lnTo>
                      <a:pt x="139" y="134"/>
                    </a:lnTo>
                    <a:lnTo>
                      <a:pt x="139" y="130"/>
                    </a:lnTo>
                    <a:lnTo>
                      <a:pt x="137" y="126"/>
                    </a:lnTo>
                    <a:lnTo>
                      <a:pt x="137"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prstClr val="black"/>
                  </a:solidFill>
                  <a:latin typeface="Impact"/>
                  <a:ea typeface="微软雅黑"/>
                </a:endParaRPr>
              </a:p>
            </p:txBody>
          </p:sp>
        </p:grpSp>
      </p:grpSp>
      <p:grpSp>
        <p:nvGrpSpPr>
          <p:cNvPr id="35850" name="组合 5"/>
          <p:cNvGrpSpPr>
            <a:grpSpLocks/>
          </p:cNvGrpSpPr>
          <p:nvPr/>
        </p:nvGrpSpPr>
        <p:grpSpPr bwMode="auto">
          <a:xfrm>
            <a:off x="3471863" y="3379788"/>
            <a:ext cx="1079500" cy="906462"/>
            <a:chOff x="3471801" y="3380053"/>
            <a:chExt cx="1080247" cy="906381"/>
          </a:xfrm>
        </p:grpSpPr>
        <p:sp>
          <p:nvSpPr>
            <p:cNvPr id="35867" name="AutoShape 6"/>
            <p:cNvSpPr>
              <a:spLocks/>
            </p:cNvSpPr>
            <p:nvPr/>
          </p:nvSpPr>
          <p:spPr bwMode="auto">
            <a:xfrm>
              <a:off x="3471801" y="3380053"/>
              <a:ext cx="1080247" cy="90638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153"/>
                  </a:moveTo>
                  <a:cubicBezTo>
                    <a:pt x="21248" y="21600"/>
                    <a:pt x="21248" y="21600"/>
                    <a:pt x="21248" y="21600"/>
                  </a:cubicBezTo>
                  <a:cubicBezTo>
                    <a:pt x="12664" y="21347"/>
                    <a:pt x="4714" y="16052"/>
                    <a:pt x="0" y="7479"/>
                  </a:cubicBezTo>
                  <a:cubicBezTo>
                    <a:pt x="9358" y="0"/>
                    <a:pt x="9358" y="0"/>
                    <a:pt x="9358" y="0"/>
                  </a:cubicBezTo>
                  <a:cubicBezTo>
                    <a:pt x="12030" y="4790"/>
                    <a:pt x="16464" y="7984"/>
                    <a:pt x="21600" y="8153"/>
                  </a:cubicBezTo>
                  <a:close/>
                </a:path>
              </a:pathLst>
            </a:custGeom>
            <a:solidFill>
              <a:srgbClr val="0C51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85" name="组合 84"/>
            <p:cNvGrpSpPr/>
            <p:nvPr/>
          </p:nvGrpSpPr>
          <p:grpSpPr>
            <a:xfrm>
              <a:off x="3903615" y="3683828"/>
              <a:ext cx="350748" cy="319800"/>
              <a:chOff x="3048368" y="2618161"/>
              <a:chExt cx="245394" cy="223742"/>
            </a:xfrm>
            <a:solidFill>
              <a:schemeClr val="bg1"/>
            </a:solidFill>
          </p:grpSpPr>
          <p:sp>
            <p:nvSpPr>
              <p:cNvPr id="86" name="Freeform 228"/>
              <p:cNvSpPr>
                <a:spLocks noEditPoints="1"/>
              </p:cNvSpPr>
              <p:nvPr/>
            </p:nvSpPr>
            <p:spPr bwMode="auto">
              <a:xfrm>
                <a:off x="3109717" y="2618161"/>
                <a:ext cx="122697" cy="90219"/>
              </a:xfrm>
              <a:custGeom>
                <a:avLst/>
                <a:gdLst>
                  <a:gd name="T0" fmla="*/ 7 w 137"/>
                  <a:gd name="T1" fmla="*/ 99 h 99"/>
                  <a:gd name="T2" fmla="*/ 130 w 137"/>
                  <a:gd name="T3" fmla="*/ 99 h 99"/>
                  <a:gd name="T4" fmla="*/ 130 w 137"/>
                  <a:gd name="T5" fmla="*/ 99 h 99"/>
                  <a:gd name="T6" fmla="*/ 133 w 137"/>
                  <a:gd name="T7" fmla="*/ 99 h 99"/>
                  <a:gd name="T8" fmla="*/ 135 w 137"/>
                  <a:gd name="T9" fmla="*/ 98 h 99"/>
                  <a:gd name="T10" fmla="*/ 135 w 137"/>
                  <a:gd name="T11" fmla="*/ 98 h 99"/>
                  <a:gd name="T12" fmla="*/ 137 w 137"/>
                  <a:gd name="T13" fmla="*/ 95 h 99"/>
                  <a:gd name="T14" fmla="*/ 137 w 137"/>
                  <a:gd name="T15" fmla="*/ 93 h 99"/>
                  <a:gd name="T16" fmla="*/ 137 w 137"/>
                  <a:gd name="T17" fmla="*/ 7 h 99"/>
                  <a:gd name="T18" fmla="*/ 137 w 137"/>
                  <a:gd name="T19" fmla="*/ 7 h 99"/>
                  <a:gd name="T20" fmla="*/ 137 w 137"/>
                  <a:gd name="T21" fmla="*/ 4 h 99"/>
                  <a:gd name="T22" fmla="*/ 135 w 137"/>
                  <a:gd name="T23" fmla="*/ 1 h 99"/>
                  <a:gd name="T24" fmla="*/ 135 w 137"/>
                  <a:gd name="T25" fmla="*/ 1 h 99"/>
                  <a:gd name="T26" fmla="*/ 133 w 137"/>
                  <a:gd name="T27" fmla="*/ 0 h 99"/>
                  <a:gd name="T28" fmla="*/ 130 w 137"/>
                  <a:gd name="T29" fmla="*/ 0 h 99"/>
                  <a:gd name="T30" fmla="*/ 7 w 137"/>
                  <a:gd name="T31" fmla="*/ 0 h 99"/>
                  <a:gd name="T32" fmla="*/ 7 w 137"/>
                  <a:gd name="T33" fmla="*/ 0 h 99"/>
                  <a:gd name="T34" fmla="*/ 4 w 137"/>
                  <a:gd name="T35" fmla="*/ 0 h 99"/>
                  <a:gd name="T36" fmla="*/ 2 w 137"/>
                  <a:gd name="T37" fmla="*/ 1 h 99"/>
                  <a:gd name="T38" fmla="*/ 2 w 137"/>
                  <a:gd name="T39" fmla="*/ 1 h 99"/>
                  <a:gd name="T40" fmla="*/ 0 w 137"/>
                  <a:gd name="T41" fmla="*/ 4 h 99"/>
                  <a:gd name="T42" fmla="*/ 0 w 137"/>
                  <a:gd name="T43" fmla="*/ 7 h 99"/>
                  <a:gd name="T44" fmla="*/ 0 w 137"/>
                  <a:gd name="T45" fmla="*/ 93 h 99"/>
                  <a:gd name="T46" fmla="*/ 0 w 137"/>
                  <a:gd name="T47" fmla="*/ 93 h 99"/>
                  <a:gd name="T48" fmla="*/ 0 w 137"/>
                  <a:gd name="T49" fmla="*/ 95 h 99"/>
                  <a:gd name="T50" fmla="*/ 2 w 137"/>
                  <a:gd name="T51" fmla="*/ 98 h 99"/>
                  <a:gd name="T52" fmla="*/ 2 w 137"/>
                  <a:gd name="T53" fmla="*/ 98 h 99"/>
                  <a:gd name="T54" fmla="*/ 4 w 137"/>
                  <a:gd name="T55" fmla="*/ 99 h 99"/>
                  <a:gd name="T56" fmla="*/ 7 w 137"/>
                  <a:gd name="T57" fmla="*/ 99 h 99"/>
                  <a:gd name="T58" fmla="*/ 7 w 137"/>
                  <a:gd name="T59" fmla="*/ 99 h 99"/>
                  <a:gd name="T60" fmla="*/ 14 w 137"/>
                  <a:gd name="T61" fmla="*/ 13 h 99"/>
                  <a:gd name="T62" fmla="*/ 124 w 137"/>
                  <a:gd name="T63" fmla="*/ 13 h 99"/>
                  <a:gd name="T64" fmla="*/ 124 w 137"/>
                  <a:gd name="T65" fmla="*/ 87 h 99"/>
                  <a:gd name="T66" fmla="*/ 14 w 137"/>
                  <a:gd name="T67" fmla="*/ 87 h 99"/>
                  <a:gd name="T68" fmla="*/ 14 w 137"/>
                  <a:gd name="T69" fmla="*/ 1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 h="99">
                    <a:moveTo>
                      <a:pt x="7" y="99"/>
                    </a:moveTo>
                    <a:lnTo>
                      <a:pt x="130" y="99"/>
                    </a:lnTo>
                    <a:lnTo>
                      <a:pt x="130" y="99"/>
                    </a:lnTo>
                    <a:lnTo>
                      <a:pt x="133" y="99"/>
                    </a:lnTo>
                    <a:lnTo>
                      <a:pt x="135" y="98"/>
                    </a:lnTo>
                    <a:lnTo>
                      <a:pt x="135" y="98"/>
                    </a:lnTo>
                    <a:lnTo>
                      <a:pt x="137" y="95"/>
                    </a:lnTo>
                    <a:lnTo>
                      <a:pt x="137" y="93"/>
                    </a:lnTo>
                    <a:lnTo>
                      <a:pt x="137" y="7"/>
                    </a:lnTo>
                    <a:lnTo>
                      <a:pt x="137" y="7"/>
                    </a:lnTo>
                    <a:lnTo>
                      <a:pt x="137" y="4"/>
                    </a:lnTo>
                    <a:lnTo>
                      <a:pt x="135" y="1"/>
                    </a:lnTo>
                    <a:lnTo>
                      <a:pt x="135" y="1"/>
                    </a:lnTo>
                    <a:lnTo>
                      <a:pt x="133" y="0"/>
                    </a:lnTo>
                    <a:lnTo>
                      <a:pt x="130" y="0"/>
                    </a:lnTo>
                    <a:lnTo>
                      <a:pt x="7" y="0"/>
                    </a:lnTo>
                    <a:lnTo>
                      <a:pt x="7" y="0"/>
                    </a:lnTo>
                    <a:lnTo>
                      <a:pt x="4" y="0"/>
                    </a:lnTo>
                    <a:lnTo>
                      <a:pt x="2" y="1"/>
                    </a:lnTo>
                    <a:lnTo>
                      <a:pt x="2" y="1"/>
                    </a:lnTo>
                    <a:lnTo>
                      <a:pt x="0" y="4"/>
                    </a:lnTo>
                    <a:lnTo>
                      <a:pt x="0" y="7"/>
                    </a:lnTo>
                    <a:lnTo>
                      <a:pt x="0" y="93"/>
                    </a:lnTo>
                    <a:lnTo>
                      <a:pt x="0" y="93"/>
                    </a:lnTo>
                    <a:lnTo>
                      <a:pt x="0" y="95"/>
                    </a:lnTo>
                    <a:lnTo>
                      <a:pt x="2" y="98"/>
                    </a:lnTo>
                    <a:lnTo>
                      <a:pt x="2" y="98"/>
                    </a:lnTo>
                    <a:lnTo>
                      <a:pt x="4" y="99"/>
                    </a:lnTo>
                    <a:lnTo>
                      <a:pt x="7" y="99"/>
                    </a:lnTo>
                    <a:lnTo>
                      <a:pt x="7" y="99"/>
                    </a:lnTo>
                    <a:close/>
                    <a:moveTo>
                      <a:pt x="14" y="13"/>
                    </a:moveTo>
                    <a:lnTo>
                      <a:pt x="124" y="13"/>
                    </a:lnTo>
                    <a:lnTo>
                      <a:pt x="124" y="87"/>
                    </a:lnTo>
                    <a:lnTo>
                      <a:pt x="14" y="87"/>
                    </a:lnTo>
                    <a:lnTo>
                      <a:pt x="1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87" name="Freeform 229"/>
              <p:cNvSpPr>
                <a:spLocks noEditPoints="1"/>
              </p:cNvSpPr>
              <p:nvPr/>
            </p:nvSpPr>
            <p:spPr bwMode="auto">
              <a:xfrm>
                <a:off x="3048368" y="2785967"/>
                <a:ext cx="70371" cy="55936"/>
              </a:xfrm>
              <a:custGeom>
                <a:avLst/>
                <a:gdLst>
                  <a:gd name="T0" fmla="*/ 71 w 78"/>
                  <a:gd name="T1" fmla="*/ 0 h 61"/>
                  <a:gd name="T2" fmla="*/ 7 w 78"/>
                  <a:gd name="T3" fmla="*/ 0 h 61"/>
                  <a:gd name="T4" fmla="*/ 7 w 78"/>
                  <a:gd name="T5" fmla="*/ 0 h 61"/>
                  <a:gd name="T6" fmla="*/ 4 w 78"/>
                  <a:gd name="T7" fmla="*/ 1 h 61"/>
                  <a:gd name="T8" fmla="*/ 3 w 78"/>
                  <a:gd name="T9" fmla="*/ 2 h 61"/>
                  <a:gd name="T10" fmla="*/ 3 w 78"/>
                  <a:gd name="T11" fmla="*/ 2 h 61"/>
                  <a:gd name="T12" fmla="*/ 1 w 78"/>
                  <a:gd name="T13" fmla="*/ 4 h 61"/>
                  <a:gd name="T14" fmla="*/ 0 w 78"/>
                  <a:gd name="T15" fmla="*/ 7 h 61"/>
                  <a:gd name="T16" fmla="*/ 0 w 78"/>
                  <a:gd name="T17" fmla="*/ 54 h 61"/>
                  <a:gd name="T18" fmla="*/ 0 w 78"/>
                  <a:gd name="T19" fmla="*/ 54 h 61"/>
                  <a:gd name="T20" fmla="*/ 1 w 78"/>
                  <a:gd name="T21" fmla="*/ 57 h 61"/>
                  <a:gd name="T22" fmla="*/ 3 w 78"/>
                  <a:gd name="T23" fmla="*/ 60 h 61"/>
                  <a:gd name="T24" fmla="*/ 3 w 78"/>
                  <a:gd name="T25" fmla="*/ 60 h 61"/>
                  <a:gd name="T26" fmla="*/ 4 w 78"/>
                  <a:gd name="T27" fmla="*/ 61 h 61"/>
                  <a:gd name="T28" fmla="*/ 7 w 78"/>
                  <a:gd name="T29" fmla="*/ 61 h 61"/>
                  <a:gd name="T30" fmla="*/ 71 w 78"/>
                  <a:gd name="T31" fmla="*/ 61 h 61"/>
                  <a:gd name="T32" fmla="*/ 71 w 78"/>
                  <a:gd name="T33" fmla="*/ 61 h 61"/>
                  <a:gd name="T34" fmla="*/ 74 w 78"/>
                  <a:gd name="T35" fmla="*/ 61 h 61"/>
                  <a:gd name="T36" fmla="*/ 76 w 78"/>
                  <a:gd name="T37" fmla="*/ 60 h 61"/>
                  <a:gd name="T38" fmla="*/ 76 w 78"/>
                  <a:gd name="T39" fmla="*/ 60 h 61"/>
                  <a:gd name="T40" fmla="*/ 78 w 78"/>
                  <a:gd name="T41" fmla="*/ 57 h 61"/>
                  <a:gd name="T42" fmla="*/ 78 w 78"/>
                  <a:gd name="T43" fmla="*/ 54 h 61"/>
                  <a:gd name="T44" fmla="*/ 78 w 78"/>
                  <a:gd name="T45" fmla="*/ 7 h 61"/>
                  <a:gd name="T46" fmla="*/ 78 w 78"/>
                  <a:gd name="T47" fmla="*/ 7 h 61"/>
                  <a:gd name="T48" fmla="*/ 78 w 78"/>
                  <a:gd name="T49" fmla="*/ 4 h 61"/>
                  <a:gd name="T50" fmla="*/ 76 w 78"/>
                  <a:gd name="T51" fmla="*/ 2 h 61"/>
                  <a:gd name="T52" fmla="*/ 76 w 78"/>
                  <a:gd name="T53" fmla="*/ 2 h 61"/>
                  <a:gd name="T54" fmla="*/ 74 w 78"/>
                  <a:gd name="T55" fmla="*/ 1 h 61"/>
                  <a:gd name="T56" fmla="*/ 71 w 78"/>
                  <a:gd name="T57" fmla="*/ 0 h 61"/>
                  <a:gd name="T58" fmla="*/ 71 w 78"/>
                  <a:gd name="T59" fmla="*/ 0 h 61"/>
                  <a:gd name="T60" fmla="*/ 64 w 78"/>
                  <a:gd name="T61" fmla="*/ 47 h 61"/>
                  <a:gd name="T62" fmla="*/ 14 w 78"/>
                  <a:gd name="T63" fmla="*/ 47 h 61"/>
                  <a:gd name="T64" fmla="*/ 14 w 78"/>
                  <a:gd name="T65" fmla="*/ 13 h 61"/>
                  <a:gd name="T66" fmla="*/ 64 w 78"/>
                  <a:gd name="T67" fmla="*/ 13 h 61"/>
                  <a:gd name="T68" fmla="*/ 64 w 78"/>
                  <a:gd name="T69"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 h="61">
                    <a:moveTo>
                      <a:pt x="71" y="0"/>
                    </a:moveTo>
                    <a:lnTo>
                      <a:pt x="7" y="0"/>
                    </a:lnTo>
                    <a:lnTo>
                      <a:pt x="7" y="0"/>
                    </a:lnTo>
                    <a:lnTo>
                      <a:pt x="4" y="1"/>
                    </a:lnTo>
                    <a:lnTo>
                      <a:pt x="3" y="2"/>
                    </a:lnTo>
                    <a:lnTo>
                      <a:pt x="3" y="2"/>
                    </a:lnTo>
                    <a:lnTo>
                      <a:pt x="1" y="4"/>
                    </a:lnTo>
                    <a:lnTo>
                      <a:pt x="0" y="7"/>
                    </a:lnTo>
                    <a:lnTo>
                      <a:pt x="0" y="54"/>
                    </a:lnTo>
                    <a:lnTo>
                      <a:pt x="0" y="54"/>
                    </a:lnTo>
                    <a:lnTo>
                      <a:pt x="1" y="57"/>
                    </a:lnTo>
                    <a:lnTo>
                      <a:pt x="3" y="60"/>
                    </a:lnTo>
                    <a:lnTo>
                      <a:pt x="3" y="60"/>
                    </a:lnTo>
                    <a:lnTo>
                      <a:pt x="4" y="61"/>
                    </a:lnTo>
                    <a:lnTo>
                      <a:pt x="7" y="61"/>
                    </a:lnTo>
                    <a:lnTo>
                      <a:pt x="71" y="61"/>
                    </a:lnTo>
                    <a:lnTo>
                      <a:pt x="71" y="61"/>
                    </a:lnTo>
                    <a:lnTo>
                      <a:pt x="74" y="61"/>
                    </a:lnTo>
                    <a:lnTo>
                      <a:pt x="76" y="60"/>
                    </a:lnTo>
                    <a:lnTo>
                      <a:pt x="76" y="60"/>
                    </a:lnTo>
                    <a:lnTo>
                      <a:pt x="78" y="57"/>
                    </a:lnTo>
                    <a:lnTo>
                      <a:pt x="78" y="54"/>
                    </a:lnTo>
                    <a:lnTo>
                      <a:pt x="78" y="7"/>
                    </a:lnTo>
                    <a:lnTo>
                      <a:pt x="78" y="7"/>
                    </a:lnTo>
                    <a:lnTo>
                      <a:pt x="78" y="4"/>
                    </a:lnTo>
                    <a:lnTo>
                      <a:pt x="76" y="2"/>
                    </a:lnTo>
                    <a:lnTo>
                      <a:pt x="76" y="2"/>
                    </a:lnTo>
                    <a:lnTo>
                      <a:pt x="74" y="1"/>
                    </a:lnTo>
                    <a:lnTo>
                      <a:pt x="71" y="0"/>
                    </a:lnTo>
                    <a:lnTo>
                      <a:pt x="71" y="0"/>
                    </a:lnTo>
                    <a:close/>
                    <a:moveTo>
                      <a:pt x="64" y="47"/>
                    </a:moveTo>
                    <a:lnTo>
                      <a:pt x="14" y="47"/>
                    </a:lnTo>
                    <a:lnTo>
                      <a:pt x="14" y="13"/>
                    </a:lnTo>
                    <a:lnTo>
                      <a:pt x="64" y="13"/>
                    </a:lnTo>
                    <a:lnTo>
                      <a:pt x="6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88" name="Freeform 230"/>
              <p:cNvSpPr>
                <a:spLocks noEditPoints="1"/>
              </p:cNvSpPr>
              <p:nvPr/>
            </p:nvSpPr>
            <p:spPr bwMode="auto">
              <a:xfrm>
                <a:off x="3136793" y="2785967"/>
                <a:ext cx="70371" cy="55936"/>
              </a:xfrm>
              <a:custGeom>
                <a:avLst/>
                <a:gdLst>
                  <a:gd name="T0" fmla="*/ 71 w 78"/>
                  <a:gd name="T1" fmla="*/ 0 h 61"/>
                  <a:gd name="T2" fmla="*/ 7 w 78"/>
                  <a:gd name="T3" fmla="*/ 0 h 61"/>
                  <a:gd name="T4" fmla="*/ 7 w 78"/>
                  <a:gd name="T5" fmla="*/ 0 h 61"/>
                  <a:gd name="T6" fmla="*/ 4 w 78"/>
                  <a:gd name="T7" fmla="*/ 1 h 61"/>
                  <a:gd name="T8" fmla="*/ 2 w 78"/>
                  <a:gd name="T9" fmla="*/ 2 h 61"/>
                  <a:gd name="T10" fmla="*/ 2 w 78"/>
                  <a:gd name="T11" fmla="*/ 2 h 61"/>
                  <a:gd name="T12" fmla="*/ 0 w 78"/>
                  <a:gd name="T13" fmla="*/ 4 h 61"/>
                  <a:gd name="T14" fmla="*/ 0 w 78"/>
                  <a:gd name="T15" fmla="*/ 7 h 61"/>
                  <a:gd name="T16" fmla="*/ 0 w 78"/>
                  <a:gd name="T17" fmla="*/ 54 h 61"/>
                  <a:gd name="T18" fmla="*/ 0 w 78"/>
                  <a:gd name="T19" fmla="*/ 54 h 61"/>
                  <a:gd name="T20" fmla="*/ 0 w 78"/>
                  <a:gd name="T21" fmla="*/ 57 h 61"/>
                  <a:gd name="T22" fmla="*/ 2 w 78"/>
                  <a:gd name="T23" fmla="*/ 60 h 61"/>
                  <a:gd name="T24" fmla="*/ 2 w 78"/>
                  <a:gd name="T25" fmla="*/ 60 h 61"/>
                  <a:gd name="T26" fmla="*/ 4 w 78"/>
                  <a:gd name="T27" fmla="*/ 61 h 61"/>
                  <a:gd name="T28" fmla="*/ 7 w 78"/>
                  <a:gd name="T29" fmla="*/ 61 h 61"/>
                  <a:gd name="T30" fmla="*/ 71 w 78"/>
                  <a:gd name="T31" fmla="*/ 61 h 61"/>
                  <a:gd name="T32" fmla="*/ 71 w 78"/>
                  <a:gd name="T33" fmla="*/ 61 h 61"/>
                  <a:gd name="T34" fmla="*/ 74 w 78"/>
                  <a:gd name="T35" fmla="*/ 61 h 61"/>
                  <a:gd name="T36" fmla="*/ 75 w 78"/>
                  <a:gd name="T37" fmla="*/ 60 h 61"/>
                  <a:gd name="T38" fmla="*/ 75 w 78"/>
                  <a:gd name="T39" fmla="*/ 60 h 61"/>
                  <a:gd name="T40" fmla="*/ 77 w 78"/>
                  <a:gd name="T41" fmla="*/ 57 h 61"/>
                  <a:gd name="T42" fmla="*/ 78 w 78"/>
                  <a:gd name="T43" fmla="*/ 54 h 61"/>
                  <a:gd name="T44" fmla="*/ 78 w 78"/>
                  <a:gd name="T45" fmla="*/ 7 h 61"/>
                  <a:gd name="T46" fmla="*/ 78 w 78"/>
                  <a:gd name="T47" fmla="*/ 7 h 61"/>
                  <a:gd name="T48" fmla="*/ 77 w 78"/>
                  <a:gd name="T49" fmla="*/ 4 h 61"/>
                  <a:gd name="T50" fmla="*/ 75 w 78"/>
                  <a:gd name="T51" fmla="*/ 2 h 61"/>
                  <a:gd name="T52" fmla="*/ 75 w 78"/>
                  <a:gd name="T53" fmla="*/ 2 h 61"/>
                  <a:gd name="T54" fmla="*/ 74 w 78"/>
                  <a:gd name="T55" fmla="*/ 1 h 61"/>
                  <a:gd name="T56" fmla="*/ 71 w 78"/>
                  <a:gd name="T57" fmla="*/ 0 h 61"/>
                  <a:gd name="T58" fmla="*/ 71 w 78"/>
                  <a:gd name="T59" fmla="*/ 0 h 61"/>
                  <a:gd name="T60" fmla="*/ 13 w 78"/>
                  <a:gd name="T61" fmla="*/ 47 h 61"/>
                  <a:gd name="T62" fmla="*/ 13 w 78"/>
                  <a:gd name="T63" fmla="*/ 13 h 61"/>
                  <a:gd name="T64" fmla="*/ 64 w 78"/>
                  <a:gd name="T65" fmla="*/ 13 h 61"/>
                  <a:gd name="T66" fmla="*/ 64 w 78"/>
                  <a:gd name="T67" fmla="*/ 47 h 61"/>
                  <a:gd name="T68" fmla="*/ 13 w 78"/>
                  <a:gd name="T69"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 h="61">
                    <a:moveTo>
                      <a:pt x="71" y="0"/>
                    </a:moveTo>
                    <a:lnTo>
                      <a:pt x="7" y="0"/>
                    </a:lnTo>
                    <a:lnTo>
                      <a:pt x="7" y="0"/>
                    </a:lnTo>
                    <a:lnTo>
                      <a:pt x="4" y="1"/>
                    </a:lnTo>
                    <a:lnTo>
                      <a:pt x="2" y="2"/>
                    </a:lnTo>
                    <a:lnTo>
                      <a:pt x="2" y="2"/>
                    </a:lnTo>
                    <a:lnTo>
                      <a:pt x="0" y="4"/>
                    </a:lnTo>
                    <a:lnTo>
                      <a:pt x="0" y="7"/>
                    </a:lnTo>
                    <a:lnTo>
                      <a:pt x="0" y="54"/>
                    </a:lnTo>
                    <a:lnTo>
                      <a:pt x="0" y="54"/>
                    </a:lnTo>
                    <a:lnTo>
                      <a:pt x="0" y="57"/>
                    </a:lnTo>
                    <a:lnTo>
                      <a:pt x="2" y="60"/>
                    </a:lnTo>
                    <a:lnTo>
                      <a:pt x="2" y="60"/>
                    </a:lnTo>
                    <a:lnTo>
                      <a:pt x="4" y="61"/>
                    </a:lnTo>
                    <a:lnTo>
                      <a:pt x="7" y="61"/>
                    </a:lnTo>
                    <a:lnTo>
                      <a:pt x="71" y="61"/>
                    </a:lnTo>
                    <a:lnTo>
                      <a:pt x="71" y="61"/>
                    </a:lnTo>
                    <a:lnTo>
                      <a:pt x="74" y="61"/>
                    </a:lnTo>
                    <a:lnTo>
                      <a:pt x="75" y="60"/>
                    </a:lnTo>
                    <a:lnTo>
                      <a:pt x="75" y="60"/>
                    </a:lnTo>
                    <a:lnTo>
                      <a:pt x="77" y="57"/>
                    </a:lnTo>
                    <a:lnTo>
                      <a:pt x="78" y="54"/>
                    </a:lnTo>
                    <a:lnTo>
                      <a:pt x="78" y="7"/>
                    </a:lnTo>
                    <a:lnTo>
                      <a:pt x="78" y="7"/>
                    </a:lnTo>
                    <a:lnTo>
                      <a:pt x="77" y="4"/>
                    </a:lnTo>
                    <a:lnTo>
                      <a:pt x="75" y="2"/>
                    </a:lnTo>
                    <a:lnTo>
                      <a:pt x="75" y="2"/>
                    </a:lnTo>
                    <a:lnTo>
                      <a:pt x="74" y="1"/>
                    </a:lnTo>
                    <a:lnTo>
                      <a:pt x="71" y="0"/>
                    </a:lnTo>
                    <a:lnTo>
                      <a:pt x="71" y="0"/>
                    </a:lnTo>
                    <a:close/>
                    <a:moveTo>
                      <a:pt x="13" y="47"/>
                    </a:moveTo>
                    <a:lnTo>
                      <a:pt x="13" y="13"/>
                    </a:lnTo>
                    <a:lnTo>
                      <a:pt x="64" y="13"/>
                    </a:lnTo>
                    <a:lnTo>
                      <a:pt x="64" y="47"/>
                    </a:lnTo>
                    <a:lnTo>
                      <a:pt x="13"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89" name="Freeform 231"/>
              <p:cNvSpPr>
                <a:spLocks noEditPoints="1"/>
              </p:cNvSpPr>
              <p:nvPr/>
            </p:nvSpPr>
            <p:spPr bwMode="auto">
              <a:xfrm>
                <a:off x="3225196" y="2785967"/>
                <a:ext cx="68566" cy="55936"/>
              </a:xfrm>
              <a:custGeom>
                <a:avLst/>
                <a:gdLst>
                  <a:gd name="T0" fmla="*/ 77 w 78"/>
                  <a:gd name="T1" fmla="*/ 2 h 61"/>
                  <a:gd name="T2" fmla="*/ 77 w 78"/>
                  <a:gd name="T3" fmla="*/ 2 h 61"/>
                  <a:gd name="T4" fmla="*/ 74 w 78"/>
                  <a:gd name="T5" fmla="*/ 1 h 61"/>
                  <a:gd name="T6" fmla="*/ 71 w 78"/>
                  <a:gd name="T7" fmla="*/ 0 h 61"/>
                  <a:gd name="T8" fmla="*/ 7 w 78"/>
                  <a:gd name="T9" fmla="*/ 0 h 61"/>
                  <a:gd name="T10" fmla="*/ 7 w 78"/>
                  <a:gd name="T11" fmla="*/ 0 h 61"/>
                  <a:gd name="T12" fmla="*/ 4 w 78"/>
                  <a:gd name="T13" fmla="*/ 1 h 61"/>
                  <a:gd name="T14" fmla="*/ 3 w 78"/>
                  <a:gd name="T15" fmla="*/ 2 h 61"/>
                  <a:gd name="T16" fmla="*/ 3 w 78"/>
                  <a:gd name="T17" fmla="*/ 2 h 61"/>
                  <a:gd name="T18" fmla="*/ 2 w 78"/>
                  <a:gd name="T19" fmla="*/ 4 h 61"/>
                  <a:gd name="T20" fmla="*/ 0 w 78"/>
                  <a:gd name="T21" fmla="*/ 7 h 61"/>
                  <a:gd name="T22" fmla="*/ 0 w 78"/>
                  <a:gd name="T23" fmla="*/ 54 h 61"/>
                  <a:gd name="T24" fmla="*/ 0 w 78"/>
                  <a:gd name="T25" fmla="*/ 54 h 61"/>
                  <a:gd name="T26" fmla="*/ 2 w 78"/>
                  <a:gd name="T27" fmla="*/ 57 h 61"/>
                  <a:gd name="T28" fmla="*/ 3 w 78"/>
                  <a:gd name="T29" fmla="*/ 60 h 61"/>
                  <a:gd name="T30" fmla="*/ 3 w 78"/>
                  <a:gd name="T31" fmla="*/ 60 h 61"/>
                  <a:gd name="T32" fmla="*/ 4 w 78"/>
                  <a:gd name="T33" fmla="*/ 61 h 61"/>
                  <a:gd name="T34" fmla="*/ 7 w 78"/>
                  <a:gd name="T35" fmla="*/ 61 h 61"/>
                  <a:gd name="T36" fmla="*/ 71 w 78"/>
                  <a:gd name="T37" fmla="*/ 61 h 61"/>
                  <a:gd name="T38" fmla="*/ 71 w 78"/>
                  <a:gd name="T39" fmla="*/ 61 h 61"/>
                  <a:gd name="T40" fmla="*/ 74 w 78"/>
                  <a:gd name="T41" fmla="*/ 61 h 61"/>
                  <a:gd name="T42" fmla="*/ 77 w 78"/>
                  <a:gd name="T43" fmla="*/ 60 h 61"/>
                  <a:gd name="T44" fmla="*/ 77 w 78"/>
                  <a:gd name="T45" fmla="*/ 60 h 61"/>
                  <a:gd name="T46" fmla="*/ 78 w 78"/>
                  <a:gd name="T47" fmla="*/ 57 h 61"/>
                  <a:gd name="T48" fmla="*/ 78 w 78"/>
                  <a:gd name="T49" fmla="*/ 54 h 61"/>
                  <a:gd name="T50" fmla="*/ 78 w 78"/>
                  <a:gd name="T51" fmla="*/ 7 h 61"/>
                  <a:gd name="T52" fmla="*/ 78 w 78"/>
                  <a:gd name="T53" fmla="*/ 7 h 61"/>
                  <a:gd name="T54" fmla="*/ 78 w 78"/>
                  <a:gd name="T55" fmla="*/ 4 h 61"/>
                  <a:gd name="T56" fmla="*/ 77 w 78"/>
                  <a:gd name="T57" fmla="*/ 2 h 61"/>
                  <a:gd name="T58" fmla="*/ 77 w 78"/>
                  <a:gd name="T59" fmla="*/ 2 h 61"/>
                  <a:gd name="T60" fmla="*/ 64 w 78"/>
                  <a:gd name="T61" fmla="*/ 47 h 61"/>
                  <a:gd name="T62" fmla="*/ 14 w 78"/>
                  <a:gd name="T63" fmla="*/ 47 h 61"/>
                  <a:gd name="T64" fmla="*/ 14 w 78"/>
                  <a:gd name="T65" fmla="*/ 13 h 61"/>
                  <a:gd name="T66" fmla="*/ 64 w 78"/>
                  <a:gd name="T67" fmla="*/ 13 h 61"/>
                  <a:gd name="T68" fmla="*/ 64 w 78"/>
                  <a:gd name="T69"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 h="61">
                    <a:moveTo>
                      <a:pt x="77" y="2"/>
                    </a:moveTo>
                    <a:lnTo>
                      <a:pt x="77" y="2"/>
                    </a:lnTo>
                    <a:lnTo>
                      <a:pt x="74" y="1"/>
                    </a:lnTo>
                    <a:lnTo>
                      <a:pt x="71" y="0"/>
                    </a:lnTo>
                    <a:lnTo>
                      <a:pt x="7" y="0"/>
                    </a:lnTo>
                    <a:lnTo>
                      <a:pt x="7" y="0"/>
                    </a:lnTo>
                    <a:lnTo>
                      <a:pt x="4" y="1"/>
                    </a:lnTo>
                    <a:lnTo>
                      <a:pt x="3" y="2"/>
                    </a:lnTo>
                    <a:lnTo>
                      <a:pt x="3" y="2"/>
                    </a:lnTo>
                    <a:lnTo>
                      <a:pt x="2" y="4"/>
                    </a:lnTo>
                    <a:lnTo>
                      <a:pt x="0" y="7"/>
                    </a:lnTo>
                    <a:lnTo>
                      <a:pt x="0" y="54"/>
                    </a:lnTo>
                    <a:lnTo>
                      <a:pt x="0" y="54"/>
                    </a:lnTo>
                    <a:lnTo>
                      <a:pt x="2" y="57"/>
                    </a:lnTo>
                    <a:lnTo>
                      <a:pt x="3" y="60"/>
                    </a:lnTo>
                    <a:lnTo>
                      <a:pt x="3" y="60"/>
                    </a:lnTo>
                    <a:lnTo>
                      <a:pt x="4" y="61"/>
                    </a:lnTo>
                    <a:lnTo>
                      <a:pt x="7" y="61"/>
                    </a:lnTo>
                    <a:lnTo>
                      <a:pt x="71" y="61"/>
                    </a:lnTo>
                    <a:lnTo>
                      <a:pt x="71" y="61"/>
                    </a:lnTo>
                    <a:lnTo>
                      <a:pt x="74" y="61"/>
                    </a:lnTo>
                    <a:lnTo>
                      <a:pt x="77" y="60"/>
                    </a:lnTo>
                    <a:lnTo>
                      <a:pt x="77" y="60"/>
                    </a:lnTo>
                    <a:lnTo>
                      <a:pt x="78" y="57"/>
                    </a:lnTo>
                    <a:lnTo>
                      <a:pt x="78" y="54"/>
                    </a:lnTo>
                    <a:lnTo>
                      <a:pt x="78" y="7"/>
                    </a:lnTo>
                    <a:lnTo>
                      <a:pt x="78" y="7"/>
                    </a:lnTo>
                    <a:lnTo>
                      <a:pt x="78" y="4"/>
                    </a:lnTo>
                    <a:lnTo>
                      <a:pt x="77" y="2"/>
                    </a:lnTo>
                    <a:lnTo>
                      <a:pt x="77" y="2"/>
                    </a:lnTo>
                    <a:close/>
                    <a:moveTo>
                      <a:pt x="64" y="47"/>
                    </a:moveTo>
                    <a:lnTo>
                      <a:pt x="14" y="47"/>
                    </a:lnTo>
                    <a:lnTo>
                      <a:pt x="14" y="13"/>
                    </a:lnTo>
                    <a:lnTo>
                      <a:pt x="64" y="13"/>
                    </a:lnTo>
                    <a:lnTo>
                      <a:pt x="6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90" name="Freeform 232"/>
              <p:cNvSpPr>
                <a:spLocks/>
              </p:cNvSpPr>
              <p:nvPr/>
            </p:nvSpPr>
            <p:spPr bwMode="auto">
              <a:xfrm>
                <a:off x="3061010" y="2721013"/>
                <a:ext cx="218329" cy="54131"/>
              </a:xfrm>
              <a:custGeom>
                <a:avLst/>
                <a:gdLst>
                  <a:gd name="T0" fmla="*/ 5 w 243"/>
                  <a:gd name="T1" fmla="*/ 59 h 60"/>
                  <a:gd name="T2" fmla="*/ 11 w 243"/>
                  <a:gd name="T3" fmla="*/ 56 h 60"/>
                  <a:gd name="T4" fmla="*/ 12 w 243"/>
                  <a:gd name="T5" fmla="*/ 52 h 60"/>
                  <a:gd name="T6" fmla="*/ 114 w 243"/>
                  <a:gd name="T7" fmla="*/ 38 h 60"/>
                  <a:gd name="T8" fmla="*/ 114 w 243"/>
                  <a:gd name="T9" fmla="*/ 53 h 60"/>
                  <a:gd name="T10" fmla="*/ 116 w 243"/>
                  <a:gd name="T11" fmla="*/ 57 h 60"/>
                  <a:gd name="T12" fmla="*/ 121 w 243"/>
                  <a:gd name="T13" fmla="*/ 60 h 60"/>
                  <a:gd name="T14" fmla="*/ 124 w 243"/>
                  <a:gd name="T15" fmla="*/ 59 h 60"/>
                  <a:gd name="T16" fmla="*/ 127 w 243"/>
                  <a:gd name="T17" fmla="*/ 56 h 60"/>
                  <a:gd name="T18" fmla="*/ 128 w 243"/>
                  <a:gd name="T19" fmla="*/ 38 h 60"/>
                  <a:gd name="T20" fmla="*/ 229 w 243"/>
                  <a:gd name="T21" fmla="*/ 52 h 60"/>
                  <a:gd name="T22" fmla="*/ 230 w 243"/>
                  <a:gd name="T23" fmla="*/ 55 h 60"/>
                  <a:gd name="T24" fmla="*/ 233 w 243"/>
                  <a:gd name="T25" fmla="*/ 57 h 60"/>
                  <a:gd name="T26" fmla="*/ 236 w 243"/>
                  <a:gd name="T27" fmla="*/ 59 h 60"/>
                  <a:gd name="T28" fmla="*/ 241 w 243"/>
                  <a:gd name="T29" fmla="*/ 56 h 60"/>
                  <a:gd name="T30" fmla="*/ 243 w 243"/>
                  <a:gd name="T31" fmla="*/ 52 h 60"/>
                  <a:gd name="T32" fmla="*/ 243 w 243"/>
                  <a:gd name="T33" fmla="*/ 33 h 60"/>
                  <a:gd name="T34" fmla="*/ 241 w 243"/>
                  <a:gd name="T35" fmla="*/ 27 h 60"/>
                  <a:gd name="T36" fmla="*/ 236 w 243"/>
                  <a:gd name="T37" fmla="*/ 26 h 60"/>
                  <a:gd name="T38" fmla="*/ 128 w 243"/>
                  <a:gd name="T39" fmla="*/ 10 h 60"/>
                  <a:gd name="T40" fmla="*/ 128 w 243"/>
                  <a:gd name="T41" fmla="*/ 10 h 60"/>
                  <a:gd name="T42" fmla="*/ 128 w 243"/>
                  <a:gd name="T43" fmla="*/ 7 h 60"/>
                  <a:gd name="T44" fmla="*/ 125 w 243"/>
                  <a:gd name="T45" fmla="*/ 1 h 60"/>
                  <a:gd name="T46" fmla="*/ 121 w 243"/>
                  <a:gd name="T47" fmla="*/ 0 h 60"/>
                  <a:gd name="T48" fmla="*/ 118 w 243"/>
                  <a:gd name="T49" fmla="*/ 0 h 60"/>
                  <a:gd name="T50" fmla="*/ 114 w 243"/>
                  <a:gd name="T51" fmla="*/ 4 h 60"/>
                  <a:gd name="T52" fmla="*/ 114 w 243"/>
                  <a:gd name="T53" fmla="*/ 26 h 60"/>
                  <a:gd name="T54" fmla="*/ 5 w 243"/>
                  <a:gd name="T55" fmla="*/ 26 h 60"/>
                  <a:gd name="T56" fmla="*/ 1 w 243"/>
                  <a:gd name="T57" fmla="*/ 27 h 60"/>
                  <a:gd name="T58" fmla="*/ 0 w 243"/>
                  <a:gd name="T59" fmla="*/ 33 h 60"/>
                  <a:gd name="T60" fmla="*/ 0 w 243"/>
                  <a:gd name="T61" fmla="*/ 52 h 60"/>
                  <a:gd name="T62" fmla="*/ 1 w 243"/>
                  <a:gd name="T63" fmla="*/ 56 h 60"/>
                  <a:gd name="T64" fmla="*/ 5 w 243"/>
                  <a:gd name="T65"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60">
                    <a:moveTo>
                      <a:pt x="5" y="59"/>
                    </a:moveTo>
                    <a:lnTo>
                      <a:pt x="5" y="59"/>
                    </a:lnTo>
                    <a:lnTo>
                      <a:pt x="8" y="57"/>
                    </a:lnTo>
                    <a:lnTo>
                      <a:pt x="11" y="56"/>
                    </a:lnTo>
                    <a:lnTo>
                      <a:pt x="12" y="55"/>
                    </a:lnTo>
                    <a:lnTo>
                      <a:pt x="12" y="52"/>
                    </a:lnTo>
                    <a:lnTo>
                      <a:pt x="12" y="40"/>
                    </a:lnTo>
                    <a:lnTo>
                      <a:pt x="114" y="38"/>
                    </a:lnTo>
                    <a:lnTo>
                      <a:pt x="114" y="53"/>
                    </a:lnTo>
                    <a:lnTo>
                      <a:pt x="114" y="53"/>
                    </a:lnTo>
                    <a:lnTo>
                      <a:pt x="114" y="56"/>
                    </a:lnTo>
                    <a:lnTo>
                      <a:pt x="116" y="57"/>
                    </a:lnTo>
                    <a:lnTo>
                      <a:pt x="118" y="59"/>
                    </a:lnTo>
                    <a:lnTo>
                      <a:pt x="121" y="60"/>
                    </a:lnTo>
                    <a:lnTo>
                      <a:pt x="121" y="60"/>
                    </a:lnTo>
                    <a:lnTo>
                      <a:pt x="124" y="59"/>
                    </a:lnTo>
                    <a:lnTo>
                      <a:pt x="125" y="57"/>
                    </a:lnTo>
                    <a:lnTo>
                      <a:pt x="127" y="56"/>
                    </a:lnTo>
                    <a:lnTo>
                      <a:pt x="128" y="53"/>
                    </a:lnTo>
                    <a:lnTo>
                      <a:pt x="128" y="38"/>
                    </a:lnTo>
                    <a:lnTo>
                      <a:pt x="229" y="40"/>
                    </a:lnTo>
                    <a:lnTo>
                      <a:pt x="229" y="52"/>
                    </a:lnTo>
                    <a:lnTo>
                      <a:pt x="229" y="52"/>
                    </a:lnTo>
                    <a:lnTo>
                      <a:pt x="230" y="55"/>
                    </a:lnTo>
                    <a:lnTo>
                      <a:pt x="232" y="56"/>
                    </a:lnTo>
                    <a:lnTo>
                      <a:pt x="233" y="57"/>
                    </a:lnTo>
                    <a:lnTo>
                      <a:pt x="236" y="59"/>
                    </a:lnTo>
                    <a:lnTo>
                      <a:pt x="236" y="59"/>
                    </a:lnTo>
                    <a:lnTo>
                      <a:pt x="238" y="57"/>
                    </a:lnTo>
                    <a:lnTo>
                      <a:pt x="241" y="56"/>
                    </a:lnTo>
                    <a:lnTo>
                      <a:pt x="243" y="55"/>
                    </a:lnTo>
                    <a:lnTo>
                      <a:pt x="243" y="52"/>
                    </a:lnTo>
                    <a:lnTo>
                      <a:pt x="243" y="33"/>
                    </a:lnTo>
                    <a:lnTo>
                      <a:pt x="243" y="33"/>
                    </a:lnTo>
                    <a:lnTo>
                      <a:pt x="243" y="30"/>
                    </a:lnTo>
                    <a:lnTo>
                      <a:pt x="241" y="27"/>
                    </a:lnTo>
                    <a:lnTo>
                      <a:pt x="238" y="26"/>
                    </a:lnTo>
                    <a:lnTo>
                      <a:pt x="236" y="26"/>
                    </a:lnTo>
                    <a:lnTo>
                      <a:pt x="128" y="26"/>
                    </a:lnTo>
                    <a:lnTo>
                      <a:pt x="128" y="10"/>
                    </a:lnTo>
                    <a:lnTo>
                      <a:pt x="128" y="10"/>
                    </a:lnTo>
                    <a:lnTo>
                      <a:pt x="128" y="10"/>
                    </a:lnTo>
                    <a:lnTo>
                      <a:pt x="128" y="7"/>
                    </a:lnTo>
                    <a:lnTo>
                      <a:pt x="128" y="7"/>
                    </a:lnTo>
                    <a:lnTo>
                      <a:pt x="127" y="4"/>
                    </a:lnTo>
                    <a:lnTo>
                      <a:pt x="125" y="1"/>
                    </a:lnTo>
                    <a:lnTo>
                      <a:pt x="124" y="0"/>
                    </a:lnTo>
                    <a:lnTo>
                      <a:pt x="121" y="0"/>
                    </a:lnTo>
                    <a:lnTo>
                      <a:pt x="121" y="0"/>
                    </a:lnTo>
                    <a:lnTo>
                      <a:pt x="118" y="0"/>
                    </a:lnTo>
                    <a:lnTo>
                      <a:pt x="116" y="1"/>
                    </a:lnTo>
                    <a:lnTo>
                      <a:pt x="114" y="4"/>
                    </a:lnTo>
                    <a:lnTo>
                      <a:pt x="114" y="7"/>
                    </a:lnTo>
                    <a:lnTo>
                      <a:pt x="114" y="26"/>
                    </a:lnTo>
                    <a:lnTo>
                      <a:pt x="5" y="26"/>
                    </a:lnTo>
                    <a:lnTo>
                      <a:pt x="5" y="26"/>
                    </a:lnTo>
                    <a:lnTo>
                      <a:pt x="4" y="26"/>
                    </a:lnTo>
                    <a:lnTo>
                      <a:pt x="1" y="27"/>
                    </a:lnTo>
                    <a:lnTo>
                      <a:pt x="0" y="30"/>
                    </a:lnTo>
                    <a:lnTo>
                      <a:pt x="0" y="33"/>
                    </a:lnTo>
                    <a:lnTo>
                      <a:pt x="0" y="52"/>
                    </a:lnTo>
                    <a:lnTo>
                      <a:pt x="0" y="52"/>
                    </a:lnTo>
                    <a:lnTo>
                      <a:pt x="0" y="55"/>
                    </a:lnTo>
                    <a:lnTo>
                      <a:pt x="1" y="56"/>
                    </a:lnTo>
                    <a:lnTo>
                      <a:pt x="4" y="57"/>
                    </a:lnTo>
                    <a:lnTo>
                      <a:pt x="5" y="59"/>
                    </a:lnTo>
                    <a:lnTo>
                      <a:pt x="5"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grpSp>
        <p:nvGrpSpPr>
          <p:cNvPr id="35851" name="组合 6"/>
          <p:cNvGrpSpPr>
            <a:grpSpLocks/>
          </p:cNvGrpSpPr>
          <p:nvPr/>
        </p:nvGrpSpPr>
        <p:grpSpPr bwMode="auto">
          <a:xfrm>
            <a:off x="4619625" y="3359150"/>
            <a:ext cx="1081088" cy="922338"/>
            <a:chOff x="4619029" y="3358675"/>
            <a:chExt cx="1081672" cy="923483"/>
          </a:xfrm>
        </p:grpSpPr>
        <p:sp>
          <p:nvSpPr>
            <p:cNvPr id="35865" name="AutoShape 3"/>
            <p:cNvSpPr>
              <a:spLocks/>
            </p:cNvSpPr>
            <p:nvPr/>
          </p:nvSpPr>
          <p:spPr bwMode="auto">
            <a:xfrm>
              <a:off x="4619029" y="3358675"/>
              <a:ext cx="1081672" cy="92348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961" y="0"/>
                  </a:moveTo>
                  <a:cubicBezTo>
                    <a:pt x="21600" y="6924"/>
                    <a:pt x="21600" y="6924"/>
                    <a:pt x="21600" y="6924"/>
                  </a:cubicBezTo>
                  <a:cubicBezTo>
                    <a:pt x="17096" y="15499"/>
                    <a:pt x="9287" y="21023"/>
                    <a:pt x="703" y="21600"/>
                  </a:cubicBezTo>
                  <a:cubicBezTo>
                    <a:pt x="0" y="8492"/>
                    <a:pt x="0" y="8492"/>
                    <a:pt x="0" y="8492"/>
                  </a:cubicBezTo>
                  <a:cubicBezTo>
                    <a:pt x="5065" y="8079"/>
                    <a:pt x="9498" y="4782"/>
                    <a:pt x="11961" y="0"/>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1" name="Freeform 20"/>
            <p:cNvSpPr>
              <a:spLocks noEditPoints="1"/>
            </p:cNvSpPr>
            <p:nvPr/>
          </p:nvSpPr>
          <p:spPr bwMode="auto">
            <a:xfrm>
              <a:off x="4966880" y="3647959"/>
              <a:ext cx="314495" cy="362399"/>
            </a:xfrm>
            <a:custGeom>
              <a:avLst/>
              <a:gdLst>
                <a:gd name="T0" fmla="*/ 150 w 213"/>
                <a:gd name="T1" fmla="*/ 140 h 245"/>
                <a:gd name="T2" fmla="*/ 142 w 213"/>
                <a:gd name="T3" fmla="*/ 144 h 245"/>
                <a:gd name="T4" fmla="*/ 135 w 213"/>
                <a:gd name="T5" fmla="*/ 136 h 245"/>
                <a:gd name="T6" fmla="*/ 153 w 213"/>
                <a:gd name="T7" fmla="*/ 110 h 245"/>
                <a:gd name="T8" fmla="*/ 159 w 213"/>
                <a:gd name="T9" fmla="*/ 80 h 245"/>
                <a:gd name="T10" fmla="*/ 159 w 213"/>
                <a:gd name="T11" fmla="*/ 71 h 245"/>
                <a:gd name="T12" fmla="*/ 152 w 213"/>
                <a:gd name="T13" fmla="*/ 48 h 245"/>
                <a:gd name="T14" fmla="*/ 135 w 213"/>
                <a:gd name="T15" fmla="*/ 24 h 245"/>
                <a:gd name="T16" fmla="*/ 111 w 213"/>
                <a:gd name="T17" fmla="*/ 7 h 245"/>
                <a:gd name="T18" fmla="*/ 88 w 213"/>
                <a:gd name="T19" fmla="*/ 0 h 245"/>
                <a:gd name="T20" fmla="*/ 79 w 213"/>
                <a:gd name="T21" fmla="*/ 0 h 245"/>
                <a:gd name="T22" fmla="*/ 64 w 213"/>
                <a:gd name="T23" fmla="*/ 2 h 245"/>
                <a:gd name="T24" fmla="*/ 36 w 213"/>
                <a:gd name="T25" fmla="*/ 14 h 245"/>
                <a:gd name="T26" fmla="*/ 14 w 213"/>
                <a:gd name="T27" fmla="*/ 36 h 245"/>
                <a:gd name="T28" fmla="*/ 3 w 213"/>
                <a:gd name="T29" fmla="*/ 63 h 245"/>
                <a:gd name="T30" fmla="*/ 0 w 213"/>
                <a:gd name="T31" fmla="*/ 80 h 245"/>
                <a:gd name="T32" fmla="*/ 2 w 213"/>
                <a:gd name="T33" fmla="*/ 88 h 245"/>
                <a:gd name="T34" fmla="*/ 7 w 213"/>
                <a:gd name="T35" fmla="*/ 110 h 245"/>
                <a:gd name="T36" fmla="*/ 24 w 213"/>
                <a:gd name="T37" fmla="*/ 136 h 245"/>
                <a:gd name="T38" fmla="*/ 49 w 213"/>
                <a:gd name="T39" fmla="*/ 152 h 245"/>
                <a:gd name="T40" fmla="*/ 71 w 213"/>
                <a:gd name="T41" fmla="*/ 159 h 245"/>
                <a:gd name="T42" fmla="*/ 79 w 213"/>
                <a:gd name="T43" fmla="*/ 159 h 245"/>
                <a:gd name="T44" fmla="*/ 99 w 213"/>
                <a:gd name="T45" fmla="*/ 156 h 245"/>
                <a:gd name="T46" fmla="*/ 115 w 213"/>
                <a:gd name="T47" fmla="*/ 149 h 245"/>
                <a:gd name="T48" fmla="*/ 119 w 213"/>
                <a:gd name="T49" fmla="*/ 164 h 245"/>
                <a:gd name="T50" fmla="*/ 119 w 213"/>
                <a:gd name="T51" fmla="*/ 166 h 245"/>
                <a:gd name="T52" fmla="*/ 180 w 213"/>
                <a:gd name="T53" fmla="*/ 243 h 245"/>
                <a:gd name="T54" fmla="*/ 185 w 213"/>
                <a:gd name="T55" fmla="*/ 245 h 245"/>
                <a:gd name="T56" fmla="*/ 193 w 213"/>
                <a:gd name="T57" fmla="*/ 245 h 245"/>
                <a:gd name="T58" fmla="*/ 200 w 213"/>
                <a:gd name="T59" fmla="*/ 241 h 245"/>
                <a:gd name="T60" fmla="*/ 211 w 213"/>
                <a:gd name="T61" fmla="*/ 232 h 245"/>
                <a:gd name="T62" fmla="*/ 213 w 213"/>
                <a:gd name="T63" fmla="*/ 228 h 245"/>
                <a:gd name="T64" fmla="*/ 211 w 213"/>
                <a:gd name="T65" fmla="*/ 219 h 245"/>
                <a:gd name="T66" fmla="*/ 29 w 213"/>
                <a:gd name="T67" fmla="*/ 80 h 245"/>
                <a:gd name="T68" fmla="*/ 30 w 213"/>
                <a:gd name="T69" fmla="*/ 69 h 245"/>
                <a:gd name="T70" fmla="*/ 37 w 213"/>
                <a:gd name="T71" fmla="*/ 51 h 245"/>
                <a:gd name="T72" fmla="*/ 51 w 213"/>
                <a:gd name="T73" fmla="*/ 37 h 245"/>
                <a:gd name="T74" fmla="*/ 70 w 213"/>
                <a:gd name="T75" fmla="*/ 29 h 245"/>
                <a:gd name="T76" fmla="*/ 79 w 213"/>
                <a:gd name="T77" fmla="*/ 29 h 245"/>
                <a:gd name="T78" fmla="*/ 100 w 213"/>
                <a:gd name="T79" fmla="*/ 33 h 245"/>
                <a:gd name="T80" fmla="*/ 116 w 213"/>
                <a:gd name="T81" fmla="*/ 44 h 245"/>
                <a:gd name="T82" fmla="*/ 127 w 213"/>
                <a:gd name="T83" fmla="*/ 59 h 245"/>
                <a:gd name="T84" fmla="*/ 131 w 213"/>
                <a:gd name="T85" fmla="*/ 80 h 245"/>
                <a:gd name="T86" fmla="*/ 130 w 213"/>
                <a:gd name="T87" fmla="*/ 91 h 245"/>
                <a:gd name="T88" fmla="*/ 122 w 213"/>
                <a:gd name="T89" fmla="*/ 108 h 245"/>
                <a:gd name="T90" fmla="*/ 108 w 213"/>
                <a:gd name="T91" fmla="*/ 122 h 245"/>
                <a:gd name="T92" fmla="*/ 90 w 213"/>
                <a:gd name="T93" fmla="*/ 130 h 245"/>
                <a:gd name="T94" fmla="*/ 79 w 213"/>
                <a:gd name="T95" fmla="*/ 130 h 245"/>
                <a:gd name="T96" fmla="*/ 60 w 213"/>
                <a:gd name="T97" fmla="*/ 126 h 245"/>
                <a:gd name="T98" fmla="*/ 44 w 213"/>
                <a:gd name="T99" fmla="*/ 115 h 245"/>
                <a:gd name="T100" fmla="*/ 33 w 213"/>
                <a:gd name="T101" fmla="*/ 100 h 245"/>
                <a:gd name="T102" fmla="*/ 29 w 213"/>
                <a:gd name="T103" fmla="*/ 8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 h="245">
                  <a:moveTo>
                    <a:pt x="211" y="219"/>
                  </a:moveTo>
                  <a:lnTo>
                    <a:pt x="150" y="140"/>
                  </a:lnTo>
                  <a:lnTo>
                    <a:pt x="146" y="140"/>
                  </a:lnTo>
                  <a:lnTo>
                    <a:pt x="142" y="144"/>
                  </a:lnTo>
                  <a:lnTo>
                    <a:pt x="135" y="136"/>
                  </a:lnTo>
                  <a:lnTo>
                    <a:pt x="135" y="136"/>
                  </a:lnTo>
                  <a:lnTo>
                    <a:pt x="145" y="123"/>
                  </a:lnTo>
                  <a:lnTo>
                    <a:pt x="153" y="110"/>
                  </a:lnTo>
                  <a:lnTo>
                    <a:pt x="157" y="96"/>
                  </a:lnTo>
                  <a:lnTo>
                    <a:pt x="159" y="80"/>
                  </a:lnTo>
                  <a:lnTo>
                    <a:pt x="159" y="80"/>
                  </a:lnTo>
                  <a:lnTo>
                    <a:pt x="159" y="71"/>
                  </a:lnTo>
                  <a:lnTo>
                    <a:pt x="157" y="63"/>
                  </a:lnTo>
                  <a:lnTo>
                    <a:pt x="152" y="48"/>
                  </a:lnTo>
                  <a:lnTo>
                    <a:pt x="145" y="36"/>
                  </a:lnTo>
                  <a:lnTo>
                    <a:pt x="135" y="24"/>
                  </a:lnTo>
                  <a:lnTo>
                    <a:pt x="125" y="14"/>
                  </a:lnTo>
                  <a:lnTo>
                    <a:pt x="111" y="7"/>
                  </a:lnTo>
                  <a:lnTo>
                    <a:pt x="96" y="2"/>
                  </a:lnTo>
                  <a:lnTo>
                    <a:pt x="88" y="0"/>
                  </a:lnTo>
                  <a:lnTo>
                    <a:pt x="79" y="0"/>
                  </a:lnTo>
                  <a:lnTo>
                    <a:pt x="79" y="0"/>
                  </a:lnTo>
                  <a:lnTo>
                    <a:pt x="71" y="0"/>
                  </a:lnTo>
                  <a:lnTo>
                    <a:pt x="64" y="2"/>
                  </a:lnTo>
                  <a:lnTo>
                    <a:pt x="49" y="7"/>
                  </a:lnTo>
                  <a:lnTo>
                    <a:pt x="36" y="14"/>
                  </a:lnTo>
                  <a:lnTo>
                    <a:pt x="24" y="24"/>
                  </a:lnTo>
                  <a:lnTo>
                    <a:pt x="14" y="36"/>
                  </a:lnTo>
                  <a:lnTo>
                    <a:pt x="7" y="48"/>
                  </a:lnTo>
                  <a:lnTo>
                    <a:pt x="3" y="63"/>
                  </a:lnTo>
                  <a:lnTo>
                    <a:pt x="2" y="71"/>
                  </a:lnTo>
                  <a:lnTo>
                    <a:pt x="0" y="80"/>
                  </a:lnTo>
                  <a:lnTo>
                    <a:pt x="0" y="80"/>
                  </a:lnTo>
                  <a:lnTo>
                    <a:pt x="2" y="88"/>
                  </a:lnTo>
                  <a:lnTo>
                    <a:pt x="3" y="96"/>
                  </a:lnTo>
                  <a:lnTo>
                    <a:pt x="7" y="110"/>
                  </a:lnTo>
                  <a:lnTo>
                    <a:pt x="14" y="123"/>
                  </a:lnTo>
                  <a:lnTo>
                    <a:pt x="24" y="136"/>
                  </a:lnTo>
                  <a:lnTo>
                    <a:pt x="36" y="145"/>
                  </a:lnTo>
                  <a:lnTo>
                    <a:pt x="49" y="152"/>
                  </a:lnTo>
                  <a:lnTo>
                    <a:pt x="64" y="157"/>
                  </a:lnTo>
                  <a:lnTo>
                    <a:pt x="71" y="159"/>
                  </a:lnTo>
                  <a:lnTo>
                    <a:pt x="79" y="159"/>
                  </a:lnTo>
                  <a:lnTo>
                    <a:pt x="79" y="159"/>
                  </a:lnTo>
                  <a:lnTo>
                    <a:pt x="89" y="157"/>
                  </a:lnTo>
                  <a:lnTo>
                    <a:pt x="99" y="156"/>
                  </a:lnTo>
                  <a:lnTo>
                    <a:pt x="107" y="153"/>
                  </a:lnTo>
                  <a:lnTo>
                    <a:pt x="115" y="149"/>
                  </a:lnTo>
                  <a:lnTo>
                    <a:pt x="123" y="159"/>
                  </a:lnTo>
                  <a:lnTo>
                    <a:pt x="119" y="164"/>
                  </a:lnTo>
                  <a:lnTo>
                    <a:pt x="119" y="166"/>
                  </a:lnTo>
                  <a:lnTo>
                    <a:pt x="119" y="166"/>
                  </a:lnTo>
                  <a:lnTo>
                    <a:pt x="148" y="202"/>
                  </a:lnTo>
                  <a:lnTo>
                    <a:pt x="180" y="243"/>
                  </a:lnTo>
                  <a:lnTo>
                    <a:pt x="180" y="243"/>
                  </a:lnTo>
                  <a:lnTo>
                    <a:pt x="185" y="245"/>
                  </a:lnTo>
                  <a:lnTo>
                    <a:pt x="189" y="245"/>
                  </a:lnTo>
                  <a:lnTo>
                    <a:pt x="193" y="245"/>
                  </a:lnTo>
                  <a:lnTo>
                    <a:pt x="193" y="245"/>
                  </a:lnTo>
                  <a:lnTo>
                    <a:pt x="200" y="241"/>
                  </a:lnTo>
                  <a:lnTo>
                    <a:pt x="211" y="232"/>
                  </a:lnTo>
                  <a:lnTo>
                    <a:pt x="211" y="232"/>
                  </a:lnTo>
                  <a:lnTo>
                    <a:pt x="212" y="230"/>
                  </a:lnTo>
                  <a:lnTo>
                    <a:pt x="213" y="228"/>
                  </a:lnTo>
                  <a:lnTo>
                    <a:pt x="212" y="223"/>
                  </a:lnTo>
                  <a:lnTo>
                    <a:pt x="211" y="219"/>
                  </a:lnTo>
                  <a:lnTo>
                    <a:pt x="211" y="219"/>
                  </a:lnTo>
                  <a:close/>
                  <a:moveTo>
                    <a:pt x="29" y="80"/>
                  </a:moveTo>
                  <a:lnTo>
                    <a:pt x="29" y="80"/>
                  </a:lnTo>
                  <a:lnTo>
                    <a:pt x="30" y="69"/>
                  </a:lnTo>
                  <a:lnTo>
                    <a:pt x="33" y="59"/>
                  </a:lnTo>
                  <a:lnTo>
                    <a:pt x="37" y="51"/>
                  </a:lnTo>
                  <a:lnTo>
                    <a:pt x="44" y="44"/>
                  </a:lnTo>
                  <a:lnTo>
                    <a:pt x="51" y="37"/>
                  </a:lnTo>
                  <a:lnTo>
                    <a:pt x="60" y="33"/>
                  </a:lnTo>
                  <a:lnTo>
                    <a:pt x="70" y="29"/>
                  </a:lnTo>
                  <a:lnTo>
                    <a:pt x="79" y="29"/>
                  </a:lnTo>
                  <a:lnTo>
                    <a:pt x="79" y="29"/>
                  </a:lnTo>
                  <a:lnTo>
                    <a:pt x="90" y="29"/>
                  </a:lnTo>
                  <a:lnTo>
                    <a:pt x="100" y="33"/>
                  </a:lnTo>
                  <a:lnTo>
                    <a:pt x="108" y="37"/>
                  </a:lnTo>
                  <a:lnTo>
                    <a:pt x="116" y="44"/>
                  </a:lnTo>
                  <a:lnTo>
                    <a:pt x="122" y="51"/>
                  </a:lnTo>
                  <a:lnTo>
                    <a:pt x="127" y="59"/>
                  </a:lnTo>
                  <a:lnTo>
                    <a:pt x="130" y="69"/>
                  </a:lnTo>
                  <a:lnTo>
                    <a:pt x="131" y="80"/>
                  </a:lnTo>
                  <a:lnTo>
                    <a:pt x="131" y="80"/>
                  </a:lnTo>
                  <a:lnTo>
                    <a:pt x="130" y="91"/>
                  </a:lnTo>
                  <a:lnTo>
                    <a:pt x="127" y="100"/>
                  </a:lnTo>
                  <a:lnTo>
                    <a:pt x="122" y="108"/>
                  </a:lnTo>
                  <a:lnTo>
                    <a:pt x="116" y="115"/>
                  </a:lnTo>
                  <a:lnTo>
                    <a:pt x="108" y="122"/>
                  </a:lnTo>
                  <a:lnTo>
                    <a:pt x="100" y="126"/>
                  </a:lnTo>
                  <a:lnTo>
                    <a:pt x="90" y="130"/>
                  </a:lnTo>
                  <a:lnTo>
                    <a:pt x="79" y="130"/>
                  </a:lnTo>
                  <a:lnTo>
                    <a:pt x="79" y="130"/>
                  </a:lnTo>
                  <a:lnTo>
                    <a:pt x="70" y="130"/>
                  </a:lnTo>
                  <a:lnTo>
                    <a:pt x="60" y="126"/>
                  </a:lnTo>
                  <a:lnTo>
                    <a:pt x="51" y="122"/>
                  </a:lnTo>
                  <a:lnTo>
                    <a:pt x="44" y="115"/>
                  </a:lnTo>
                  <a:lnTo>
                    <a:pt x="37" y="108"/>
                  </a:lnTo>
                  <a:lnTo>
                    <a:pt x="33" y="100"/>
                  </a:lnTo>
                  <a:lnTo>
                    <a:pt x="30" y="91"/>
                  </a:lnTo>
                  <a:lnTo>
                    <a:pt x="29" y="80"/>
                  </a:lnTo>
                  <a:lnTo>
                    <a:pt x="29" y="80"/>
                  </a:lnTo>
                  <a:close/>
                </a:path>
              </a:pathLst>
            </a:custGeom>
            <a:solidFill>
              <a:schemeClr val="bg1"/>
            </a:solidFill>
            <a:ln>
              <a:noFill/>
            </a:ln>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sp>
        <p:nvSpPr>
          <p:cNvPr id="35852" name="TextBox 46"/>
          <p:cNvSpPr txBox="1">
            <a:spLocks noChangeArrowheads="1"/>
          </p:cNvSpPr>
          <p:nvPr/>
        </p:nvSpPr>
        <p:spPr bwMode="auto">
          <a:xfrm>
            <a:off x="1582738" y="1554163"/>
            <a:ext cx="1990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5853" name="TextBox 46"/>
          <p:cNvSpPr txBox="1">
            <a:spLocks noChangeArrowheads="1"/>
          </p:cNvSpPr>
          <p:nvPr/>
        </p:nvSpPr>
        <p:spPr bwMode="auto">
          <a:xfrm>
            <a:off x="1273175" y="2741613"/>
            <a:ext cx="19891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5854" name="TextBox 46"/>
          <p:cNvSpPr txBox="1">
            <a:spLocks noChangeArrowheads="1"/>
          </p:cNvSpPr>
          <p:nvPr/>
        </p:nvSpPr>
        <p:spPr bwMode="auto">
          <a:xfrm>
            <a:off x="1579563" y="3829050"/>
            <a:ext cx="1990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5855" name="TextBox 46"/>
          <p:cNvSpPr txBox="1">
            <a:spLocks noChangeArrowheads="1"/>
          </p:cNvSpPr>
          <p:nvPr/>
        </p:nvSpPr>
        <p:spPr bwMode="auto">
          <a:xfrm>
            <a:off x="5730875" y="1554163"/>
            <a:ext cx="19891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5856" name="TextBox 46"/>
          <p:cNvSpPr txBox="1">
            <a:spLocks noChangeArrowheads="1"/>
          </p:cNvSpPr>
          <p:nvPr/>
        </p:nvSpPr>
        <p:spPr bwMode="auto">
          <a:xfrm>
            <a:off x="6191250" y="2741613"/>
            <a:ext cx="1990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5857" name="TextBox 46"/>
          <p:cNvSpPr txBox="1">
            <a:spLocks noChangeArrowheads="1"/>
          </p:cNvSpPr>
          <p:nvPr/>
        </p:nvSpPr>
        <p:spPr bwMode="auto">
          <a:xfrm>
            <a:off x="5767388" y="3829050"/>
            <a:ext cx="1990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5858" name="矩形 2"/>
          <p:cNvSpPr>
            <a:spLocks noChangeArrowheads="1"/>
          </p:cNvSpPr>
          <p:nvPr/>
        </p:nvSpPr>
        <p:spPr bwMode="auto">
          <a:xfrm>
            <a:off x="1579563" y="1322388"/>
            <a:ext cx="5540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100" b="1">
                <a:solidFill>
                  <a:srgbClr val="137EEC"/>
                </a:solidFill>
                <a:latin typeface="方正兰亭黑_GBK" panose="02000000000000000000" pitchFamily="2" charset="-122"/>
                <a:ea typeface="方正兰亭黑_GBK" panose="02000000000000000000" pitchFamily="2" charset="-122"/>
              </a:rPr>
              <a:t>需求</a:t>
            </a:r>
            <a:r>
              <a:rPr lang="en-US" altLang="zh-CN" sz="1100" b="1">
                <a:solidFill>
                  <a:srgbClr val="137EEC"/>
                </a:solidFill>
                <a:latin typeface="方正兰亭黑_GBK" panose="02000000000000000000" pitchFamily="2" charset="-122"/>
                <a:ea typeface="方正兰亭黑_GBK" panose="02000000000000000000" pitchFamily="2" charset="-122"/>
              </a:rPr>
              <a:t>1</a:t>
            </a:r>
            <a:endParaRPr lang="zh-CN" altLang="en-US" sz="1100" b="1">
              <a:solidFill>
                <a:srgbClr val="137EEC"/>
              </a:solidFill>
              <a:latin typeface="方正兰亭黑_GBK" panose="02000000000000000000" pitchFamily="2" charset="-122"/>
              <a:ea typeface="方正兰亭黑_GBK" panose="02000000000000000000" pitchFamily="2" charset="-122"/>
            </a:endParaRPr>
          </a:p>
        </p:txBody>
      </p:sp>
      <p:sp>
        <p:nvSpPr>
          <p:cNvPr id="35859" name="矩形 97"/>
          <p:cNvSpPr>
            <a:spLocks noChangeArrowheads="1"/>
          </p:cNvSpPr>
          <p:nvPr/>
        </p:nvSpPr>
        <p:spPr bwMode="auto">
          <a:xfrm>
            <a:off x="5730875" y="1350963"/>
            <a:ext cx="5508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100" b="1">
                <a:solidFill>
                  <a:srgbClr val="137EEC"/>
                </a:solidFill>
                <a:latin typeface="方正兰亭黑_GBK" panose="02000000000000000000" pitchFamily="2" charset="-122"/>
                <a:ea typeface="方正兰亭黑_GBK" panose="02000000000000000000" pitchFamily="2" charset="-122"/>
              </a:rPr>
              <a:t>需求</a:t>
            </a:r>
            <a:r>
              <a:rPr lang="en-US" altLang="zh-CN" sz="1100" b="1">
                <a:solidFill>
                  <a:srgbClr val="137EEC"/>
                </a:solidFill>
                <a:latin typeface="方正兰亭黑_GBK" panose="02000000000000000000" pitchFamily="2" charset="-122"/>
                <a:ea typeface="方正兰亭黑_GBK" panose="02000000000000000000" pitchFamily="2" charset="-122"/>
              </a:rPr>
              <a:t>2</a:t>
            </a:r>
            <a:endParaRPr lang="zh-CN" altLang="en-US" sz="1100" b="1">
              <a:solidFill>
                <a:srgbClr val="137EEC"/>
              </a:solidFill>
              <a:latin typeface="方正兰亭黑_GBK" panose="02000000000000000000" pitchFamily="2" charset="-122"/>
              <a:ea typeface="方正兰亭黑_GBK" panose="02000000000000000000" pitchFamily="2" charset="-122"/>
            </a:endParaRPr>
          </a:p>
        </p:txBody>
      </p:sp>
      <p:sp>
        <p:nvSpPr>
          <p:cNvPr id="35860" name="矩形 98"/>
          <p:cNvSpPr>
            <a:spLocks noChangeArrowheads="1"/>
          </p:cNvSpPr>
          <p:nvPr/>
        </p:nvSpPr>
        <p:spPr bwMode="auto">
          <a:xfrm>
            <a:off x="1254125" y="2527300"/>
            <a:ext cx="5524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100" b="1">
                <a:solidFill>
                  <a:srgbClr val="137EEC"/>
                </a:solidFill>
                <a:latin typeface="方正兰亭黑_GBK" panose="02000000000000000000" pitchFamily="2" charset="-122"/>
                <a:ea typeface="方正兰亭黑_GBK" panose="02000000000000000000" pitchFamily="2" charset="-122"/>
              </a:rPr>
              <a:t>需求</a:t>
            </a:r>
            <a:r>
              <a:rPr lang="en-US" altLang="zh-CN" sz="1100" b="1">
                <a:solidFill>
                  <a:srgbClr val="137EEC"/>
                </a:solidFill>
                <a:latin typeface="方正兰亭黑_GBK" panose="02000000000000000000" pitchFamily="2" charset="-122"/>
                <a:ea typeface="方正兰亭黑_GBK" panose="02000000000000000000" pitchFamily="2" charset="-122"/>
              </a:rPr>
              <a:t>3</a:t>
            </a:r>
            <a:endParaRPr lang="zh-CN" altLang="en-US" sz="1100" b="1">
              <a:solidFill>
                <a:srgbClr val="137EEC"/>
              </a:solidFill>
              <a:latin typeface="方正兰亭黑_GBK" panose="02000000000000000000" pitchFamily="2" charset="-122"/>
              <a:ea typeface="方正兰亭黑_GBK" panose="02000000000000000000" pitchFamily="2" charset="-122"/>
            </a:endParaRPr>
          </a:p>
        </p:txBody>
      </p:sp>
      <p:sp>
        <p:nvSpPr>
          <p:cNvPr id="35861" name="矩形 99"/>
          <p:cNvSpPr>
            <a:spLocks noChangeArrowheads="1"/>
          </p:cNvSpPr>
          <p:nvPr/>
        </p:nvSpPr>
        <p:spPr bwMode="auto">
          <a:xfrm>
            <a:off x="6210300" y="2536825"/>
            <a:ext cx="5540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100" b="1">
                <a:solidFill>
                  <a:srgbClr val="137EEC"/>
                </a:solidFill>
                <a:latin typeface="方正兰亭黑_GBK" panose="02000000000000000000" pitchFamily="2" charset="-122"/>
                <a:ea typeface="方正兰亭黑_GBK" panose="02000000000000000000" pitchFamily="2" charset="-122"/>
              </a:rPr>
              <a:t>需求</a:t>
            </a:r>
            <a:r>
              <a:rPr lang="en-US" altLang="zh-CN" sz="1100" b="1">
                <a:solidFill>
                  <a:srgbClr val="137EEC"/>
                </a:solidFill>
                <a:latin typeface="方正兰亭黑_GBK" panose="02000000000000000000" pitchFamily="2" charset="-122"/>
                <a:ea typeface="方正兰亭黑_GBK" panose="02000000000000000000" pitchFamily="2" charset="-122"/>
              </a:rPr>
              <a:t>4</a:t>
            </a:r>
            <a:endParaRPr lang="zh-CN" altLang="en-US" sz="1100" b="1">
              <a:solidFill>
                <a:srgbClr val="137EEC"/>
              </a:solidFill>
              <a:latin typeface="方正兰亭黑_GBK" panose="02000000000000000000" pitchFamily="2" charset="-122"/>
              <a:ea typeface="方正兰亭黑_GBK" panose="02000000000000000000" pitchFamily="2" charset="-122"/>
            </a:endParaRPr>
          </a:p>
        </p:txBody>
      </p:sp>
      <p:sp>
        <p:nvSpPr>
          <p:cNvPr id="35862" name="矩形 100"/>
          <p:cNvSpPr>
            <a:spLocks noChangeArrowheads="1"/>
          </p:cNvSpPr>
          <p:nvPr/>
        </p:nvSpPr>
        <p:spPr bwMode="auto">
          <a:xfrm>
            <a:off x="1581150" y="3617913"/>
            <a:ext cx="5524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100" b="1">
                <a:solidFill>
                  <a:srgbClr val="137EEC"/>
                </a:solidFill>
                <a:latin typeface="方正兰亭黑_GBK" panose="02000000000000000000" pitchFamily="2" charset="-122"/>
                <a:ea typeface="方正兰亭黑_GBK" panose="02000000000000000000" pitchFamily="2" charset="-122"/>
              </a:rPr>
              <a:t>需求</a:t>
            </a:r>
            <a:r>
              <a:rPr lang="en-US" altLang="zh-CN" sz="1100" b="1">
                <a:solidFill>
                  <a:srgbClr val="137EEC"/>
                </a:solidFill>
                <a:latin typeface="方正兰亭黑_GBK" panose="02000000000000000000" pitchFamily="2" charset="-122"/>
                <a:ea typeface="方正兰亭黑_GBK" panose="02000000000000000000" pitchFamily="2" charset="-122"/>
              </a:rPr>
              <a:t>5</a:t>
            </a:r>
            <a:endParaRPr lang="zh-CN" altLang="en-US" sz="1100" b="1">
              <a:solidFill>
                <a:srgbClr val="137EEC"/>
              </a:solidFill>
              <a:latin typeface="方正兰亭黑_GBK" panose="02000000000000000000" pitchFamily="2" charset="-122"/>
              <a:ea typeface="方正兰亭黑_GBK" panose="02000000000000000000" pitchFamily="2" charset="-122"/>
            </a:endParaRPr>
          </a:p>
        </p:txBody>
      </p:sp>
      <p:sp>
        <p:nvSpPr>
          <p:cNvPr id="35863" name="矩形 101"/>
          <p:cNvSpPr>
            <a:spLocks noChangeArrowheads="1"/>
          </p:cNvSpPr>
          <p:nvPr/>
        </p:nvSpPr>
        <p:spPr bwMode="auto">
          <a:xfrm>
            <a:off x="5784850" y="3646488"/>
            <a:ext cx="5540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100" b="1">
                <a:solidFill>
                  <a:srgbClr val="137EEC"/>
                </a:solidFill>
                <a:latin typeface="方正兰亭黑_GBK" panose="02000000000000000000" pitchFamily="2" charset="-122"/>
                <a:ea typeface="方正兰亭黑_GBK" panose="02000000000000000000" pitchFamily="2" charset="-122"/>
              </a:rPr>
              <a:t>需求</a:t>
            </a:r>
            <a:r>
              <a:rPr lang="en-US" altLang="zh-CN" sz="1100" b="1">
                <a:solidFill>
                  <a:srgbClr val="137EEC"/>
                </a:solidFill>
                <a:latin typeface="方正兰亭黑_GBK" panose="02000000000000000000" pitchFamily="2" charset="-122"/>
                <a:ea typeface="方正兰亭黑_GBK" panose="02000000000000000000" pitchFamily="2" charset="-122"/>
              </a:rPr>
              <a:t>6</a:t>
            </a:r>
            <a:endParaRPr lang="zh-CN" altLang="en-US" sz="1100" b="1">
              <a:solidFill>
                <a:srgbClr val="137EEC"/>
              </a:solidFill>
              <a:latin typeface="方正兰亭黑_GBK" panose="02000000000000000000" pitchFamily="2" charset="-122"/>
              <a:ea typeface="方正兰亭黑_GBK" panose="02000000000000000000" pitchFamily="2" charset="-122"/>
            </a:endParaRPr>
          </a:p>
        </p:txBody>
      </p:sp>
      <p:sp>
        <p:nvSpPr>
          <p:cNvPr id="104" name="Freeform 280"/>
          <p:cNvSpPr>
            <a:spLocks noEditPoints="1"/>
          </p:cNvSpPr>
          <p:nvPr/>
        </p:nvSpPr>
        <p:spPr bwMode="auto">
          <a:xfrm>
            <a:off x="4427538" y="2759075"/>
            <a:ext cx="396875" cy="412750"/>
          </a:xfrm>
          <a:custGeom>
            <a:avLst/>
            <a:gdLst>
              <a:gd name="T0" fmla="*/ 33 w 249"/>
              <a:gd name="T1" fmla="*/ 18 h 260"/>
              <a:gd name="T2" fmla="*/ 83 w 249"/>
              <a:gd name="T3" fmla="*/ 99 h 260"/>
              <a:gd name="T4" fmla="*/ 93 w 249"/>
              <a:gd name="T5" fmla="*/ 100 h 260"/>
              <a:gd name="T6" fmla="*/ 96 w 249"/>
              <a:gd name="T7" fmla="*/ 90 h 260"/>
              <a:gd name="T8" fmla="*/ 85 w 249"/>
              <a:gd name="T9" fmla="*/ 69 h 260"/>
              <a:gd name="T10" fmla="*/ 93 w 249"/>
              <a:gd name="T11" fmla="*/ 57 h 260"/>
              <a:gd name="T12" fmla="*/ 104 w 249"/>
              <a:gd name="T13" fmla="*/ 53 h 260"/>
              <a:gd name="T14" fmla="*/ 118 w 249"/>
              <a:gd name="T15" fmla="*/ 70 h 260"/>
              <a:gd name="T16" fmla="*/ 126 w 249"/>
              <a:gd name="T17" fmla="*/ 72 h 260"/>
              <a:gd name="T18" fmla="*/ 124 w 249"/>
              <a:gd name="T19" fmla="*/ 61 h 260"/>
              <a:gd name="T20" fmla="*/ 128 w 249"/>
              <a:gd name="T21" fmla="*/ 49 h 260"/>
              <a:gd name="T22" fmla="*/ 139 w 249"/>
              <a:gd name="T23" fmla="*/ 47 h 260"/>
              <a:gd name="T24" fmla="*/ 153 w 249"/>
              <a:gd name="T25" fmla="*/ 57 h 260"/>
              <a:gd name="T26" fmla="*/ 157 w 249"/>
              <a:gd name="T27" fmla="*/ 69 h 260"/>
              <a:gd name="T28" fmla="*/ 161 w 249"/>
              <a:gd name="T29" fmla="*/ 69 h 260"/>
              <a:gd name="T30" fmla="*/ 162 w 249"/>
              <a:gd name="T31" fmla="*/ 64 h 260"/>
              <a:gd name="T32" fmla="*/ 170 w 249"/>
              <a:gd name="T33" fmla="*/ 56 h 260"/>
              <a:gd name="T34" fmla="*/ 182 w 249"/>
              <a:gd name="T35" fmla="*/ 57 h 260"/>
              <a:gd name="T36" fmla="*/ 208 w 249"/>
              <a:gd name="T37" fmla="*/ 166 h 260"/>
              <a:gd name="T38" fmla="*/ 139 w 249"/>
              <a:gd name="T39" fmla="*/ 205 h 260"/>
              <a:gd name="T40" fmla="*/ 105 w 249"/>
              <a:gd name="T41" fmla="*/ 196 h 260"/>
              <a:gd name="T42" fmla="*/ 32 w 249"/>
              <a:gd name="T43" fmla="*/ 178 h 260"/>
              <a:gd name="T44" fmla="*/ 26 w 249"/>
              <a:gd name="T45" fmla="*/ 165 h 260"/>
              <a:gd name="T46" fmla="*/ 37 w 249"/>
              <a:gd name="T47" fmla="*/ 153 h 260"/>
              <a:gd name="T48" fmla="*/ 80 w 249"/>
              <a:gd name="T49" fmla="*/ 157 h 260"/>
              <a:gd name="T50" fmla="*/ 84 w 249"/>
              <a:gd name="T51" fmla="*/ 153 h 260"/>
              <a:gd name="T52" fmla="*/ 20 w 249"/>
              <a:gd name="T53" fmla="*/ 38 h 260"/>
              <a:gd name="T54" fmla="*/ 20 w 249"/>
              <a:gd name="T55" fmla="*/ 24 h 260"/>
              <a:gd name="T56" fmla="*/ 15 w 249"/>
              <a:gd name="T57" fmla="*/ 4 h 260"/>
              <a:gd name="T58" fmla="*/ 9 w 249"/>
              <a:gd name="T59" fmla="*/ 8 h 260"/>
              <a:gd name="T60" fmla="*/ 0 w 249"/>
              <a:gd name="T61" fmla="*/ 24 h 260"/>
              <a:gd name="T62" fmla="*/ 6 w 249"/>
              <a:gd name="T63" fmla="*/ 47 h 260"/>
              <a:gd name="T64" fmla="*/ 57 w 249"/>
              <a:gd name="T65" fmla="*/ 137 h 260"/>
              <a:gd name="T66" fmla="*/ 33 w 249"/>
              <a:gd name="T67" fmla="*/ 135 h 260"/>
              <a:gd name="T68" fmla="*/ 18 w 249"/>
              <a:gd name="T69" fmla="*/ 143 h 260"/>
              <a:gd name="T70" fmla="*/ 7 w 249"/>
              <a:gd name="T71" fmla="*/ 161 h 260"/>
              <a:gd name="T72" fmla="*/ 13 w 249"/>
              <a:gd name="T73" fmla="*/ 186 h 260"/>
              <a:gd name="T74" fmla="*/ 33 w 249"/>
              <a:gd name="T75" fmla="*/ 199 h 260"/>
              <a:gd name="T76" fmla="*/ 111 w 249"/>
              <a:gd name="T77" fmla="*/ 218 h 260"/>
              <a:gd name="T78" fmla="*/ 165 w 249"/>
              <a:gd name="T79" fmla="*/ 251 h 260"/>
              <a:gd name="T80" fmla="*/ 226 w 249"/>
              <a:gd name="T81" fmla="*/ 160 h 260"/>
              <a:gd name="T82" fmla="*/ 206 w 249"/>
              <a:gd name="T83" fmla="*/ 70 h 260"/>
              <a:gd name="T84" fmla="*/ 200 w 249"/>
              <a:gd name="T85" fmla="*/ 52 h 260"/>
              <a:gd name="T86" fmla="*/ 176 w 249"/>
              <a:gd name="T87" fmla="*/ 38 h 260"/>
              <a:gd name="T88" fmla="*/ 165 w 249"/>
              <a:gd name="T89" fmla="*/ 38 h 260"/>
              <a:gd name="T90" fmla="*/ 145 w 249"/>
              <a:gd name="T91" fmla="*/ 29 h 260"/>
              <a:gd name="T92" fmla="*/ 127 w 249"/>
              <a:gd name="T93" fmla="*/ 31 h 260"/>
              <a:gd name="T94" fmla="*/ 114 w 249"/>
              <a:gd name="T95" fmla="*/ 38 h 260"/>
              <a:gd name="T96" fmla="*/ 87 w 249"/>
              <a:gd name="T97" fmla="*/ 40 h 260"/>
              <a:gd name="T98" fmla="*/ 75 w 249"/>
              <a:gd name="T99" fmla="*/ 48 h 260"/>
              <a:gd name="T100" fmla="*/ 56 w 249"/>
              <a:gd name="T101" fmla="*/ 16 h 260"/>
              <a:gd name="T102" fmla="*/ 43 w 249"/>
              <a:gd name="T103" fmla="*/ 3 h 260"/>
              <a:gd name="T104" fmla="*/ 20 w 249"/>
              <a:gd name="T105" fmla="*/ 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9" h="260">
                <a:moveTo>
                  <a:pt x="24" y="20"/>
                </a:moveTo>
                <a:lnTo>
                  <a:pt x="24" y="20"/>
                </a:lnTo>
                <a:lnTo>
                  <a:pt x="30" y="18"/>
                </a:lnTo>
                <a:lnTo>
                  <a:pt x="33" y="18"/>
                </a:lnTo>
                <a:lnTo>
                  <a:pt x="37" y="21"/>
                </a:lnTo>
                <a:lnTo>
                  <a:pt x="40" y="26"/>
                </a:lnTo>
                <a:lnTo>
                  <a:pt x="40" y="26"/>
                </a:lnTo>
                <a:lnTo>
                  <a:pt x="83" y="99"/>
                </a:lnTo>
                <a:lnTo>
                  <a:pt x="83" y="99"/>
                </a:lnTo>
                <a:lnTo>
                  <a:pt x="85" y="100"/>
                </a:lnTo>
                <a:lnTo>
                  <a:pt x="88" y="101"/>
                </a:lnTo>
                <a:lnTo>
                  <a:pt x="93" y="100"/>
                </a:lnTo>
                <a:lnTo>
                  <a:pt x="93" y="100"/>
                </a:lnTo>
                <a:lnTo>
                  <a:pt x="96" y="98"/>
                </a:lnTo>
                <a:lnTo>
                  <a:pt x="96" y="95"/>
                </a:lnTo>
                <a:lnTo>
                  <a:pt x="96" y="90"/>
                </a:lnTo>
                <a:lnTo>
                  <a:pt x="95" y="85"/>
                </a:lnTo>
                <a:lnTo>
                  <a:pt x="87" y="73"/>
                </a:lnTo>
                <a:lnTo>
                  <a:pt x="87" y="73"/>
                </a:lnTo>
                <a:lnTo>
                  <a:pt x="85" y="69"/>
                </a:lnTo>
                <a:lnTo>
                  <a:pt x="85" y="65"/>
                </a:lnTo>
                <a:lnTo>
                  <a:pt x="89" y="61"/>
                </a:lnTo>
                <a:lnTo>
                  <a:pt x="93" y="57"/>
                </a:lnTo>
                <a:lnTo>
                  <a:pt x="93" y="57"/>
                </a:lnTo>
                <a:lnTo>
                  <a:pt x="96" y="56"/>
                </a:lnTo>
                <a:lnTo>
                  <a:pt x="96" y="56"/>
                </a:lnTo>
                <a:lnTo>
                  <a:pt x="100" y="55"/>
                </a:lnTo>
                <a:lnTo>
                  <a:pt x="104" y="53"/>
                </a:lnTo>
                <a:lnTo>
                  <a:pt x="106" y="55"/>
                </a:lnTo>
                <a:lnTo>
                  <a:pt x="110" y="57"/>
                </a:lnTo>
                <a:lnTo>
                  <a:pt x="118" y="70"/>
                </a:lnTo>
                <a:lnTo>
                  <a:pt x="118" y="70"/>
                </a:lnTo>
                <a:lnTo>
                  <a:pt x="122" y="74"/>
                </a:lnTo>
                <a:lnTo>
                  <a:pt x="124" y="74"/>
                </a:lnTo>
                <a:lnTo>
                  <a:pt x="124" y="74"/>
                </a:lnTo>
                <a:lnTo>
                  <a:pt x="126" y="72"/>
                </a:lnTo>
                <a:lnTo>
                  <a:pt x="127" y="70"/>
                </a:lnTo>
                <a:lnTo>
                  <a:pt x="127" y="68"/>
                </a:lnTo>
                <a:lnTo>
                  <a:pt x="124" y="61"/>
                </a:lnTo>
                <a:lnTo>
                  <a:pt x="124" y="61"/>
                </a:lnTo>
                <a:lnTo>
                  <a:pt x="124" y="57"/>
                </a:lnTo>
                <a:lnTo>
                  <a:pt x="124" y="55"/>
                </a:lnTo>
                <a:lnTo>
                  <a:pt x="126" y="52"/>
                </a:lnTo>
                <a:lnTo>
                  <a:pt x="128" y="49"/>
                </a:lnTo>
                <a:lnTo>
                  <a:pt x="128" y="49"/>
                </a:lnTo>
                <a:lnTo>
                  <a:pt x="134" y="48"/>
                </a:lnTo>
                <a:lnTo>
                  <a:pt x="134" y="48"/>
                </a:lnTo>
                <a:lnTo>
                  <a:pt x="139" y="47"/>
                </a:lnTo>
                <a:lnTo>
                  <a:pt x="144" y="47"/>
                </a:lnTo>
                <a:lnTo>
                  <a:pt x="148" y="48"/>
                </a:lnTo>
                <a:lnTo>
                  <a:pt x="150" y="52"/>
                </a:lnTo>
                <a:lnTo>
                  <a:pt x="153" y="57"/>
                </a:lnTo>
                <a:lnTo>
                  <a:pt x="153" y="57"/>
                </a:lnTo>
                <a:lnTo>
                  <a:pt x="153" y="57"/>
                </a:lnTo>
                <a:lnTo>
                  <a:pt x="154" y="65"/>
                </a:lnTo>
                <a:lnTo>
                  <a:pt x="157" y="69"/>
                </a:lnTo>
                <a:lnTo>
                  <a:pt x="158" y="70"/>
                </a:lnTo>
                <a:lnTo>
                  <a:pt x="160" y="72"/>
                </a:lnTo>
                <a:lnTo>
                  <a:pt x="160" y="72"/>
                </a:lnTo>
                <a:lnTo>
                  <a:pt x="161" y="69"/>
                </a:lnTo>
                <a:lnTo>
                  <a:pt x="161" y="69"/>
                </a:lnTo>
                <a:lnTo>
                  <a:pt x="161" y="69"/>
                </a:lnTo>
                <a:lnTo>
                  <a:pt x="162" y="64"/>
                </a:lnTo>
                <a:lnTo>
                  <a:pt x="162" y="64"/>
                </a:lnTo>
                <a:lnTo>
                  <a:pt x="163" y="60"/>
                </a:lnTo>
                <a:lnTo>
                  <a:pt x="165" y="57"/>
                </a:lnTo>
                <a:lnTo>
                  <a:pt x="165" y="57"/>
                </a:lnTo>
                <a:lnTo>
                  <a:pt x="170" y="56"/>
                </a:lnTo>
                <a:lnTo>
                  <a:pt x="176" y="56"/>
                </a:lnTo>
                <a:lnTo>
                  <a:pt x="176" y="56"/>
                </a:lnTo>
                <a:lnTo>
                  <a:pt x="179" y="56"/>
                </a:lnTo>
                <a:lnTo>
                  <a:pt x="182" y="57"/>
                </a:lnTo>
                <a:lnTo>
                  <a:pt x="184" y="61"/>
                </a:lnTo>
                <a:lnTo>
                  <a:pt x="187" y="69"/>
                </a:lnTo>
                <a:lnTo>
                  <a:pt x="189" y="78"/>
                </a:lnTo>
                <a:lnTo>
                  <a:pt x="208" y="166"/>
                </a:lnTo>
                <a:lnTo>
                  <a:pt x="225" y="196"/>
                </a:lnTo>
                <a:lnTo>
                  <a:pt x="156" y="235"/>
                </a:lnTo>
                <a:lnTo>
                  <a:pt x="139" y="205"/>
                </a:lnTo>
                <a:lnTo>
                  <a:pt x="139" y="205"/>
                </a:lnTo>
                <a:lnTo>
                  <a:pt x="135" y="205"/>
                </a:lnTo>
                <a:lnTo>
                  <a:pt x="127" y="204"/>
                </a:lnTo>
                <a:lnTo>
                  <a:pt x="113" y="200"/>
                </a:lnTo>
                <a:lnTo>
                  <a:pt x="105" y="196"/>
                </a:lnTo>
                <a:lnTo>
                  <a:pt x="97" y="191"/>
                </a:lnTo>
                <a:lnTo>
                  <a:pt x="37" y="181"/>
                </a:lnTo>
                <a:lnTo>
                  <a:pt x="37" y="181"/>
                </a:lnTo>
                <a:lnTo>
                  <a:pt x="32" y="178"/>
                </a:lnTo>
                <a:lnTo>
                  <a:pt x="28" y="176"/>
                </a:lnTo>
                <a:lnTo>
                  <a:pt x="26" y="170"/>
                </a:lnTo>
                <a:lnTo>
                  <a:pt x="26" y="165"/>
                </a:lnTo>
                <a:lnTo>
                  <a:pt x="26" y="165"/>
                </a:lnTo>
                <a:lnTo>
                  <a:pt x="28" y="159"/>
                </a:lnTo>
                <a:lnTo>
                  <a:pt x="32" y="155"/>
                </a:lnTo>
                <a:lnTo>
                  <a:pt x="32" y="155"/>
                </a:lnTo>
                <a:lnTo>
                  <a:pt x="37" y="153"/>
                </a:lnTo>
                <a:lnTo>
                  <a:pt x="43" y="153"/>
                </a:lnTo>
                <a:lnTo>
                  <a:pt x="76" y="157"/>
                </a:lnTo>
                <a:lnTo>
                  <a:pt x="76" y="157"/>
                </a:lnTo>
                <a:lnTo>
                  <a:pt x="80" y="157"/>
                </a:lnTo>
                <a:lnTo>
                  <a:pt x="82" y="157"/>
                </a:lnTo>
                <a:lnTo>
                  <a:pt x="82" y="157"/>
                </a:lnTo>
                <a:lnTo>
                  <a:pt x="83" y="156"/>
                </a:lnTo>
                <a:lnTo>
                  <a:pt x="84" y="153"/>
                </a:lnTo>
                <a:lnTo>
                  <a:pt x="82" y="146"/>
                </a:lnTo>
                <a:lnTo>
                  <a:pt x="76" y="133"/>
                </a:lnTo>
                <a:lnTo>
                  <a:pt x="66" y="114"/>
                </a:lnTo>
                <a:lnTo>
                  <a:pt x="20" y="38"/>
                </a:lnTo>
                <a:lnTo>
                  <a:pt x="20" y="38"/>
                </a:lnTo>
                <a:lnTo>
                  <a:pt x="19" y="33"/>
                </a:lnTo>
                <a:lnTo>
                  <a:pt x="18" y="27"/>
                </a:lnTo>
                <a:lnTo>
                  <a:pt x="20" y="24"/>
                </a:lnTo>
                <a:lnTo>
                  <a:pt x="24" y="20"/>
                </a:lnTo>
                <a:lnTo>
                  <a:pt x="24" y="20"/>
                </a:lnTo>
                <a:lnTo>
                  <a:pt x="24" y="20"/>
                </a:lnTo>
                <a:close/>
                <a:moveTo>
                  <a:pt x="15" y="4"/>
                </a:moveTo>
                <a:lnTo>
                  <a:pt x="15" y="4"/>
                </a:lnTo>
                <a:lnTo>
                  <a:pt x="14" y="4"/>
                </a:lnTo>
                <a:lnTo>
                  <a:pt x="14" y="4"/>
                </a:lnTo>
                <a:lnTo>
                  <a:pt x="9" y="8"/>
                </a:lnTo>
                <a:lnTo>
                  <a:pt x="5" y="13"/>
                </a:lnTo>
                <a:lnTo>
                  <a:pt x="2" y="18"/>
                </a:lnTo>
                <a:lnTo>
                  <a:pt x="0" y="24"/>
                </a:lnTo>
                <a:lnTo>
                  <a:pt x="0" y="24"/>
                </a:lnTo>
                <a:lnTo>
                  <a:pt x="0" y="30"/>
                </a:lnTo>
                <a:lnTo>
                  <a:pt x="1" y="36"/>
                </a:lnTo>
                <a:lnTo>
                  <a:pt x="4" y="42"/>
                </a:lnTo>
                <a:lnTo>
                  <a:pt x="6" y="47"/>
                </a:lnTo>
                <a:lnTo>
                  <a:pt x="50" y="122"/>
                </a:lnTo>
                <a:lnTo>
                  <a:pt x="50" y="122"/>
                </a:lnTo>
                <a:lnTo>
                  <a:pt x="54" y="130"/>
                </a:lnTo>
                <a:lnTo>
                  <a:pt x="57" y="137"/>
                </a:lnTo>
                <a:lnTo>
                  <a:pt x="45" y="135"/>
                </a:lnTo>
                <a:lnTo>
                  <a:pt x="45" y="135"/>
                </a:lnTo>
                <a:lnTo>
                  <a:pt x="40" y="135"/>
                </a:lnTo>
                <a:lnTo>
                  <a:pt x="33" y="135"/>
                </a:lnTo>
                <a:lnTo>
                  <a:pt x="28" y="137"/>
                </a:lnTo>
                <a:lnTo>
                  <a:pt x="23" y="139"/>
                </a:lnTo>
                <a:lnTo>
                  <a:pt x="23" y="139"/>
                </a:lnTo>
                <a:lnTo>
                  <a:pt x="18" y="143"/>
                </a:lnTo>
                <a:lnTo>
                  <a:pt x="14" y="148"/>
                </a:lnTo>
                <a:lnTo>
                  <a:pt x="10" y="155"/>
                </a:lnTo>
                <a:lnTo>
                  <a:pt x="7" y="161"/>
                </a:lnTo>
                <a:lnTo>
                  <a:pt x="7" y="161"/>
                </a:lnTo>
                <a:lnTo>
                  <a:pt x="7" y="168"/>
                </a:lnTo>
                <a:lnTo>
                  <a:pt x="9" y="174"/>
                </a:lnTo>
                <a:lnTo>
                  <a:pt x="10" y="179"/>
                </a:lnTo>
                <a:lnTo>
                  <a:pt x="13" y="186"/>
                </a:lnTo>
                <a:lnTo>
                  <a:pt x="18" y="190"/>
                </a:lnTo>
                <a:lnTo>
                  <a:pt x="22" y="194"/>
                </a:lnTo>
                <a:lnTo>
                  <a:pt x="28" y="196"/>
                </a:lnTo>
                <a:lnTo>
                  <a:pt x="33" y="199"/>
                </a:lnTo>
                <a:lnTo>
                  <a:pt x="91" y="209"/>
                </a:lnTo>
                <a:lnTo>
                  <a:pt x="91" y="209"/>
                </a:lnTo>
                <a:lnTo>
                  <a:pt x="101" y="215"/>
                </a:lnTo>
                <a:lnTo>
                  <a:pt x="111" y="218"/>
                </a:lnTo>
                <a:lnTo>
                  <a:pt x="127" y="222"/>
                </a:lnTo>
                <a:lnTo>
                  <a:pt x="140" y="244"/>
                </a:lnTo>
                <a:lnTo>
                  <a:pt x="149" y="260"/>
                </a:lnTo>
                <a:lnTo>
                  <a:pt x="165" y="251"/>
                </a:lnTo>
                <a:lnTo>
                  <a:pt x="234" y="211"/>
                </a:lnTo>
                <a:lnTo>
                  <a:pt x="249" y="202"/>
                </a:lnTo>
                <a:lnTo>
                  <a:pt x="240" y="186"/>
                </a:lnTo>
                <a:lnTo>
                  <a:pt x="226" y="160"/>
                </a:lnTo>
                <a:lnTo>
                  <a:pt x="208" y="74"/>
                </a:lnTo>
                <a:lnTo>
                  <a:pt x="208" y="74"/>
                </a:lnTo>
                <a:lnTo>
                  <a:pt x="208" y="73"/>
                </a:lnTo>
                <a:lnTo>
                  <a:pt x="206" y="70"/>
                </a:lnTo>
                <a:lnTo>
                  <a:pt x="206" y="70"/>
                </a:lnTo>
                <a:lnTo>
                  <a:pt x="204" y="61"/>
                </a:lnTo>
                <a:lnTo>
                  <a:pt x="200" y="52"/>
                </a:lnTo>
                <a:lnTo>
                  <a:pt x="200" y="52"/>
                </a:lnTo>
                <a:lnTo>
                  <a:pt x="195" y="44"/>
                </a:lnTo>
                <a:lnTo>
                  <a:pt x="188" y="40"/>
                </a:lnTo>
                <a:lnTo>
                  <a:pt x="182" y="38"/>
                </a:lnTo>
                <a:lnTo>
                  <a:pt x="176" y="38"/>
                </a:lnTo>
                <a:lnTo>
                  <a:pt x="176" y="38"/>
                </a:lnTo>
                <a:lnTo>
                  <a:pt x="171" y="38"/>
                </a:lnTo>
                <a:lnTo>
                  <a:pt x="165" y="38"/>
                </a:lnTo>
                <a:lnTo>
                  <a:pt x="165" y="38"/>
                </a:lnTo>
                <a:lnTo>
                  <a:pt x="158" y="33"/>
                </a:lnTo>
                <a:lnTo>
                  <a:pt x="154" y="30"/>
                </a:lnTo>
                <a:lnTo>
                  <a:pt x="150" y="29"/>
                </a:lnTo>
                <a:lnTo>
                  <a:pt x="145" y="29"/>
                </a:lnTo>
                <a:lnTo>
                  <a:pt x="140" y="27"/>
                </a:lnTo>
                <a:lnTo>
                  <a:pt x="134" y="29"/>
                </a:lnTo>
                <a:lnTo>
                  <a:pt x="127" y="31"/>
                </a:lnTo>
                <a:lnTo>
                  <a:pt x="127" y="31"/>
                </a:lnTo>
                <a:lnTo>
                  <a:pt x="119" y="34"/>
                </a:lnTo>
                <a:lnTo>
                  <a:pt x="119" y="34"/>
                </a:lnTo>
                <a:lnTo>
                  <a:pt x="114" y="38"/>
                </a:lnTo>
                <a:lnTo>
                  <a:pt x="114" y="38"/>
                </a:lnTo>
                <a:lnTo>
                  <a:pt x="109" y="36"/>
                </a:lnTo>
                <a:lnTo>
                  <a:pt x="102" y="35"/>
                </a:lnTo>
                <a:lnTo>
                  <a:pt x="95" y="36"/>
                </a:lnTo>
                <a:lnTo>
                  <a:pt x="87" y="40"/>
                </a:lnTo>
                <a:lnTo>
                  <a:pt x="87" y="40"/>
                </a:lnTo>
                <a:lnTo>
                  <a:pt x="80" y="44"/>
                </a:lnTo>
                <a:lnTo>
                  <a:pt x="80" y="44"/>
                </a:lnTo>
                <a:lnTo>
                  <a:pt x="75" y="48"/>
                </a:lnTo>
                <a:lnTo>
                  <a:pt x="75" y="48"/>
                </a:lnTo>
                <a:lnTo>
                  <a:pt x="56" y="17"/>
                </a:lnTo>
                <a:lnTo>
                  <a:pt x="56" y="16"/>
                </a:lnTo>
                <a:lnTo>
                  <a:pt x="56" y="16"/>
                </a:lnTo>
                <a:lnTo>
                  <a:pt x="56" y="16"/>
                </a:lnTo>
                <a:lnTo>
                  <a:pt x="52" y="11"/>
                </a:lnTo>
                <a:lnTo>
                  <a:pt x="48" y="7"/>
                </a:lnTo>
                <a:lnTo>
                  <a:pt x="43" y="3"/>
                </a:lnTo>
                <a:lnTo>
                  <a:pt x="37" y="1"/>
                </a:lnTo>
                <a:lnTo>
                  <a:pt x="32" y="0"/>
                </a:lnTo>
                <a:lnTo>
                  <a:pt x="27" y="0"/>
                </a:lnTo>
                <a:lnTo>
                  <a:pt x="20" y="1"/>
                </a:lnTo>
                <a:lnTo>
                  <a:pt x="15" y="4"/>
                </a:lnTo>
                <a:lnTo>
                  <a:pt x="15" y="4"/>
                </a:lnTo>
                <a:close/>
              </a:path>
            </a:pathLst>
          </a:custGeom>
          <a:solidFill>
            <a:srgbClr val="0C5196"/>
          </a:solidFill>
          <a:ln>
            <a:noFill/>
          </a:ln>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Tree>
  </p:cSld>
  <p:clrMapOvr>
    <a:masterClrMapping/>
  </p:clrMapOvr>
  <p:transition spd="slow">
    <p:wheel spokes="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框 8"/>
          <p:cNvSpPr txBox="1">
            <a:spLocks noChangeArrowheads="1"/>
          </p:cNvSpPr>
          <p:nvPr/>
        </p:nvSpPr>
        <p:spPr bwMode="auto">
          <a:xfrm>
            <a:off x="3624263" y="303213"/>
            <a:ext cx="1979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4.2 </a:t>
            </a:r>
            <a:r>
              <a:rPr lang="zh-CN" altLang="en-US" sz="2400" b="1">
                <a:solidFill>
                  <a:srgbClr val="137EEC"/>
                </a:solidFill>
                <a:latin typeface="方正兰亭黑_GBK" panose="02000000000000000000" pitchFamily="2" charset="-122"/>
                <a:ea typeface="方正兰亭黑_GBK" panose="02000000000000000000" pitchFamily="2" charset="-122"/>
              </a:rPr>
              <a:t>投资回报</a:t>
            </a:r>
          </a:p>
        </p:txBody>
      </p:sp>
      <p:sp>
        <p:nvSpPr>
          <p:cNvPr id="36867"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aphicFrame>
        <p:nvGraphicFramePr>
          <p:cNvPr id="36869" name="Object 4">
            <a:hlinkClick r:id="" action="ppaction://ole?verb=1"/>
          </p:cNvPr>
          <p:cNvGraphicFramePr>
            <a:graphicFrameLocks noChangeAspect="1"/>
          </p:cNvGraphicFramePr>
          <p:nvPr/>
        </p:nvGraphicFramePr>
        <p:xfrm>
          <a:off x="-58738" y="1454150"/>
          <a:ext cx="4649788" cy="2717800"/>
        </p:xfrm>
        <a:graphic>
          <a:graphicData uri="http://schemas.openxmlformats.org/presentationml/2006/ole">
            <mc:AlternateContent xmlns:mc="http://schemas.openxmlformats.org/markup-compatibility/2006">
              <mc:Choice xmlns:v="urn:schemas-microsoft-com:vml" Requires="v">
                <p:oleObj spid="_x0000_s36880" name="工作表" r:id="rId3" imgW="4819739" imgH="2819597" progId="Excel.Sheet.8">
                  <p:embed/>
                </p:oleObj>
              </mc:Choice>
              <mc:Fallback>
                <p:oleObj name="工作表" r:id="rId3" imgW="4819739" imgH="2819597"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38" y="1454150"/>
                        <a:ext cx="4649788"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文本框 8"/>
          <p:cNvSpPr txBox="1">
            <a:spLocks noChangeArrowheads="1"/>
          </p:cNvSpPr>
          <p:nvPr/>
        </p:nvSpPr>
        <p:spPr bwMode="auto">
          <a:xfrm>
            <a:off x="1357313" y="1951038"/>
            <a:ext cx="8588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20%</a:t>
            </a:r>
            <a:endParaRPr lang="zh-CN" altLang="en-US" sz="2400" b="1">
              <a:solidFill>
                <a:srgbClr val="137EEC"/>
              </a:solidFill>
              <a:latin typeface="方正兰亭黑_GBK" panose="02000000000000000000" pitchFamily="2" charset="-122"/>
              <a:ea typeface="方正兰亭黑_GBK" panose="02000000000000000000" pitchFamily="2" charset="-122"/>
            </a:endParaRPr>
          </a:p>
        </p:txBody>
      </p:sp>
      <p:sp>
        <p:nvSpPr>
          <p:cNvPr id="36871" name="文本框 8"/>
          <p:cNvSpPr txBox="1">
            <a:spLocks noChangeArrowheads="1"/>
          </p:cNvSpPr>
          <p:nvPr/>
        </p:nvSpPr>
        <p:spPr bwMode="auto">
          <a:xfrm>
            <a:off x="3632200" y="2227263"/>
            <a:ext cx="208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a:solidFill>
                  <a:srgbClr val="37B9FC"/>
                </a:solidFill>
                <a:latin typeface="方正兰亭黑_GBK" panose="02000000000000000000" pitchFamily="2" charset="-122"/>
                <a:ea typeface="方正兰亭黑_GBK" panose="02000000000000000000" pitchFamily="2" charset="-122"/>
              </a:rPr>
              <a:t>出让公司</a:t>
            </a:r>
            <a:r>
              <a:rPr lang="en-US" altLang="zh-CN" sz="1800" b="1">
                <a:solidFill>
                  <a:srgbClr val="37B9FC"/>
                </a:solidFill>
                <a:latin typeface="方正兰亭黑_GBK" panose="02000000000000000000" pitchFamily="2" charset="-122"/>
                <a:ea typeface="方正兰亭黑_GBK" panose="02000000000000000000" pitchFamily="2" charset="-122"/>
              </a:rPr>
              <a:t>20%</a:t>
            </a:r>
            <a:r>
              <a:rPr lang="zh-CN" altLang="en-US" sz="1800" b="1">
                <a:solidFill>
                  <a:srgbClr val="37B9FC"/>
                </a:solidFill>
                <a:latin typeface="方正兰亭黑_GBK" panose="02000000000000000000" pitchFamily="2" charset="-122"/>
                <a:ea typeface="方正兰亭黑_GBK" panose="02000000000000000000" pitchFamily="2" charset="-122"/>
              </a:rPr>
              <a:t>股份</a:t>
            </a:r>
          </a:p>
        </p:txBody>
      </p:sp>
      <p:sp>
        <p:nvSpPr>
          <p:cNvPr id="36872" name="TextBox 46"/>
          <p:cNvSpPr txBox="1">
            <a:spLocks noChangeArrowheads="1"/>
          </p:cNvSpPr>
          <p:nvPr/>
        </p:nvSpPr>
        <p:spPr bwMode="auto">
          <a:xfrm>
            <a:off x="3632200" y="2608263"/>
            <a:ext cx="41862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36873" name="TextBox 46"/>
          <p:cNvSpPr txBox="1">
            <a:spLocks noChangeArrowheads="1"/>
          </p:cNvSpPr>
          <p:nvPr/>
        </p:nvSpPr>
        <p:spPr bwMode="auto">
          <a:xfrm>
            <a:off x="3632200" y="3182938"/>
            <a:ext cx="41862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Tree>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2213" y="1674813"/>
            <a:ext cx="167957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文本框 7"/>
          <p:cNvSpPr txBox="1">
            <a:spLocks noChangeArrowheads="1"/>
          </p:cNvSpPr>
          <p:nvPr/>
        </p:nvSpPr>
        <p:spPr bwMode="auto">
          <a:xfrm>
            <a:off x="3571875" y="2747963"/>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a:solidFill>
                  <a:srgbClr val="FFFFFF"/>
                </a:solidFill>
                <a:latin typeface="方正兰亭黑_GBK" panose="02000000000000000000" pitchFamily="2" charset="-122"/>
                <a:ea typeface="方正兰亭黑_GBK" panose="02000000000000000000" pitchFamily="2" charset="-122"/>
              </a:rPr>
              <a:t>感谢观看</a:t>
            </a:r>
          </a:p>
        </p:txBody>
      </p:sp>
      <p:sp>
        <p:nvSpPr>
          <p:cNvPr id="37892" name="文本框 9"/>
          <p:cNvSpPr txBox="1">
            <a:spLocks noChangeArrowheads="1"/>
          </p:cNvSpPr>
          <p:nvPr/>
        </p:nvSpPr>
        <p:spPr bwMode="auto">
          <a:xfrm>
            <a:off x="3532188" y="3467100"/>
            <a:ext cx="2216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1400" b="1">
                <a:solidFill>
                  <a:srgbClr val="FFFFFF"/>
                </a:solidFill>
                <a:latin typeface="方正兰亭黑_GBK" panose="02000000000000000000" pitchFamily="2" charset="-122"/>
                <a:ea typeface="方正兰亭黑_GBK" panose="02000000000000000000" pitchFamily="2" charset="-122"/>
              </a:rPr>
              <a:t>Thank you for watching</a:t>
            </a:r>
            <a:endParaRPr lang="zh-CN" altLang="en-US" sz="1400" b="1">
              <a:solidFill>
                <a:srgbClr val="FFFFFF"/>
              </a:solidFill>
              <a:latin typeface="方正兰亭黑_GBK" panose="02000000000000000000" pitchFamily="2" charset="-122"/>
              <a:ea typeface="方正兰亭黑_GBK" panose="02000000000000000000" pitchFamily="2" charset="-122"/>
            </a:endParaRPr>
          </a:p>
        </p:txBody>
      </p:sp>
      <p:cxnSp>
        <p:nvCxnSpPr>
          <p:cNvPr id="18" name="直接连接符 17"/>
          <p:cNvCxnSpPr/>
          <p:nvPr/>
        </p:nvCxnSpPr>
        <p:spPr>
          <a:xfrm>
            <a:off x="3722688" y="3394075"/>
            <a:ext cx="18351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894" name="Freeform 54"/>
          <p:cNvSpPr>
            <a:spLocks noEditPoints="1"/>
          </p:cNvSpPr>
          <p:nvPr/>
        </p:nvSpPr>
        <p:spPr bwMode="auto">
          <a:xfrm>
            <a:off x="1439863" y="4648200"/>
            <a:ext cx="131762" cy="244475"/>
          </a:xfrm>
          <a:custGeom>
            <a:avLst/>
            <a:gdLst>
              <a:gd name="T0" fmla="*/ 2147483646 w 144"/>
              <a:gd name="T1" fmla="*/ 0 h 270"/>
              <a:gd name="T2" fmla="*/ 2147483646 w 144"/>
              <a:gd name="T3" fmla="*/ 0 h 270"/>
              <a:gd name="T4" fmla="*/ 2147483646 w 144"/>
              <a:gd name="T5" fmla="*/ 2147483646 h 270"/>
              <a:gd name="T6" fmla="*/ 2147483646 w 144"/>
              <a:gd name="T7" fmla="*/ 2147483646 h 270"/>
              <a:gd name="T8" fmla="*/ 2147483646 w 144"/>
              <a:gd name="T9" fmla="*/ 2147483646 h 270"/>
              <a:gd name="T10" fmla="*/ 0 w 144"/>
              <a:gd name="T11" fmla="*/ 2147483646 h 270"/>
              <a:gd name="T12" fmla="*/ 2147483646 w 144"/>
              <a:gd name="T13" fmla="*/ 2147483646 h 270"/>
              <a:gd name="T14" fmla="*/ 2147483646 w 144"/>
              <a:gd name="T15" fmla="*/ 2147483646 h 270"/>
              <a:gd name="T16" fmla="*/ 2147483646 w 144"/>
              <a:gd name="T17" fmla="*/ 2147483646 h 270"/>
              <a:gd name="T18" fmla="*/ 2147483646 w 144"/>
              <a:gd name="T19" fmla="*/ 2147483646 h 270"/>
              <a:gd name="T20" fmla="*/ 2147483646 w 144"/>
              <a:gd name="T21" fmla="*/ 2147483646 h 270"/>
              <a:gd name="T22" fmla="*/ 2147483646 w 144"/>
              <a:gd name="T23" fmla="*/ 2147483646 h 270"/>
              <a:gd name="T24" fmla="*/ 2147483646 w 144"/>
              <a:gd name="T25" fmla="*/ 2147483646 h 270"/>
              <a:gd name="T26" fmla="*/ 2147483646 w 144"/>
              <a:gd name="T27" fmla="*/ 2147483646 h 270"/>
              <a:gd name="T28" fmla="*/ 2147483646 w 144"/>
              <a:gd name="T29" fmla="*/ 2147483646 h 270"/>
              <a:gd name="T30" fmla="*/ 2147483646 w 144"/>
              <a:gd name="T31" fmla="*/ 2147483646 h 270"/>
              <a:gd name="T32" fmla="*/ 2147483646 w 144"/>
              <a:gd name="T33" fmla="*/ 2147483646 h 270"/>
              <a:gd name="T34" fmla="*/ 2147483646 w 144"/>
              <a:gd name="T35" fmla="*/ 2147483646 h 270"/>
              <a:gd name="T36" fmla="*/ 2147483646 w 144"/>
              <a:gd name="T37" fmla="*/ 2147483646 h 270"/>
              <a:gd name="T38" fmla="*/ 2147483646 w 144"/>
              <a:gd name="T39" fmla="*/ 0 h 270"/>
              <a:gd name="T40" fmla="*/ 2147483646 w 144"/>
              <a:gd name="T41" fmla="*/ 0 h 270"/>
              <a:gd name="T42" fmla="*/ 2147483646 w 144"/>
              <a:gd name="T43" fmla="*/ 2147483646 h 270"/>
              <a:gd name="T44" fmla="*/ 2147483646 w 144"/>
              <a:gd name="T45" fmla="*/ 2147483646 h 270"/>
              <a:gd name="T46" fmla="*/ 2147483646 w 144"/>
              <a:gd name="T47" fmla="*/ 2147483646 h 270"/>
              <a:gd name="T48" fmla="*/ 2147483646 w 144"/>
              <a:gd name="T49" fmla="*/ 2147483646 h 270"/>
              <a:gd name="T50" fmla="*/ 2147483646 w 144"/>
              <a:gd name="T51" fmla="*/ 2147483646 h 270"/>
              <a:gd name="T52" fmla="*/ 2147483646 w 144"/>
              <a:gd name="T53" fmla="*/ 2147483646 h 270"/>
              <a:gd name="T54" fmla="*/ 2147483646 w 144"/>
              <a:gd name="T55" fmla="*/ 2147483646 h 270"/>
              <a:gd name="T56" fmla="*/ 2147483646 w 144"/>
              <a:gd name="T57" fmla="*/ 2147483646 h 270"/>
              <a:gd name="T58" fmla="*/ 2147483646 w 144"/>
              <a:gd name="T59" fmla="*/ 2147483646 h 270"/>
              <a:gd name="T60" fmla="*/ 2147483646 w 144"/>
              <a:gd name="T61" fmla="*/ 2147483646 h 270"/>
              <a:gd name="T62" fmla="*/ 2147483646 w 144"/>
              <a:gd name="T63" fmla="*/ 2147483646 h 270"/>
              <a:gd name="T64" fmla="*/ 2147483646 w 144"/>
              <a:gd name="T65" fmla="*/ 2147483646 h 270"/>
              <a:gd name="T66" fmla="*/ 2147483646 w 144"/>
              <a:gd name="T67" fmla="*/ 2147483646 h 270"/>
              <a:gd name="T68" fmla="*/ 2147483646 w 144"/>
              <a:gd name="T69" fmla="*/ 2147483646 h 270"/>
              <a:gd name="T70" fmla="*/ 2147483646 w 144"/>
              <a:gd name="T71" fmla="*/ 2147483646 h 270"/>
              <a:gd name="T72" fmla="*/ 2147483646 w 144"/>
              <a:gd name="T73" fmla="*/ 2147483646 h 270"/>
              <a:gd name="T74" fmla="*/ 2147483646 w 144"/>
              <a:gd name="T75" fmla="*/ 2147483646 h 270"/>
              <a:gd name="T76" fmla="*/ 2147483646 w 144"/>
              <a:gd name="T77" fmla="*/ 2147483646 h 270"/>
              <a:gd name="T78" fmla="*/ 2147483646 w 144"/>
              <a:gd name="T79" fmla="*/ 2147483646 h 270"/>
              <a:gd name="T80" fmla="*/ 2147483646 w 144"/>
              <a:gd name="T81" fmla="*/ 2147483646 h 270"/>
              <a:gd name="T82" fmla="*/ 2147483646 w 144"/>
              <a:gd name="T83" fmla="*/ 2147483646 h 27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4" h="270">
                <a:moveTo>
                  <a:pt x="122" y="0"/>
                </a:moveTo>
                <a:lnTo>
                  <a:pt x="23" y="0"/>
                </a:lnTo>
                <a:lnTo>
                  <a:pt x="19" y="0"/>
                </a:lnTo>
                <a:lnTo>
                  <a:pt x="13" y="1"/>
                </a:lnTo>
                <a:lnTo>
                  <a:pt x="11" y="3"/>
                </a:lnTo>
                <a:lnTo>
                  <a:pt x="6" y="5"/>
                </a:lnTo>
                <a:lnTo>
                  <a:pt x="4" y="9"/>
                </a:lnTo>
                <a:lnTo>
                  <a:pt x="2" y="13"/>
                </a:lnTo>
                <a:lnTo>
                  <a:pt x="1" y="18"/>
                </a:lnTo>
                <a:lnTo>
                  <a:pt x="0" y="22"/>
                </a:lnTo>
                <a:lnTo>
                  <a:pt x="0" y="248"/>
                </a:lnTo>
                <a:lnTo>
                  <a:pt x="1" y="252"/>
                </a:lnTo>
                <a:lnTo>
                  <a:pt x="2" y="256"/>
                </a:lnTo>
                <a:lnTo>
                  <a:pt x="4" y="260"/>
                </a:lnTo>
                <a:lnTo>
                  <a:pt x="6" y="263"/>
                </a:lnTo>
                <a:lnTo>
                  <a:pt x="11" y="266"/>
                </a:lnTo>
                <a:lnTo>
                  <a:pt x="13" y="269"/>
                </a:lnTo>
                <a:lnTo>
                  <a:pt x="19" y="270"/>
                </a:lnTo>
                <a:lnTo>
                  <a:pt x="23" y="270"/>
                </a:lnTo>
                <a:lnTo>
                  <a:pt x="122" y="270"/>
                </a:lnTo>
                <a:lnTo>
                  <a:pt x="127" y="270"/>
                </a:lnTo>
                <a:lnTo>
                  <a:pt x="131" y="269"/>
                </a:lnTo>
                <a:lnTo>
                  <a:pt x="135" y="266"/>
                </a:lnTo>
                <a:lnTo>
                  <a:pt x="137" y="263"/>
                </a:lnTo>
                <a:lnTo>
                  <a:pt x="140" y="260"/>
                </a:lnTo>
                <a:lnTo>
                  <a:pt x="143" y="256"/>
                </a:lnTo>
                <a:lnTo>
                  <a:pt x="144" y="252"/>
                </a:lnTo>
                <a:lnTo>
                  <a:pt x="144" y="248"/>
                </a:lnTo>
                <a:lnTo>
                  <a:pt x="144" y="22"/>
                </a:lnTo>
                <a:lnTo>
                  <a:pt x="144" y="18"/>
                </a:lnTo>
                <a:lnTo>
                  <a:pt x="143" y="13"/>
                </a:lnTo>
                <a:lnTo>
                  <a:pt x="140" y="9"/>
                </a:lnTo>
                <a:lnTo>
                  <a:pt x="137" y="5"/>
                </a:lnTo>
                <a:lnTo>
                  <a:pt x="135" y="3"/>
                </a:lnTo>
                <a:lnTo>
                  <a:pt x="131" y="1"/>
                </a:lnTo>
                <a:lnTo>
                  <a:pt x="127" y="0"/>
                </a:lnTo>
                <a:lnTo>
                  <a:pt x="122" y="0"/>
                </a:lnTo>
                <a:close/>
                <a:moveTo>
                  <a:pt x="58" y="18"/>
                </a:moveTo>
                <a:lnTo>
                  <a:pt x="86" y="18"/>
                </a:lnTo>
                <a:lnTo>
                  <a:pt x="90" y="19"/>
                </a:lnTo>
                <a:lnTo>
                  <a:pt x="90" y="22"/>
                </a:lnTo>
                <a:lnTo>
                  <a:pt x="90" y="24"/>
                </a:lnTo>
                <a:lnTo>
                  <a:pt x="86" y="26"/>
                </a:lnTo>
                <a:lnTo>
                  <a:pt x="58" y="26"/>
                </a:lnTo>
                <a:lnTo>
                  <a:pt x="56" y="24"/>
                </a:lnTo>
                <a:lnTo>
                  <a:pt x="54" y="22"/>
                </a:lnTo>
                <a:lnTo>
                  <a:pt x="56" y="19"/>
                </a:lnTo>
                <a:lnTo>
                  <a:pt x="58" y="18"/>
                </a:lnTo>
                <a:close/>
                <a:moveTo>
                  <a:pt x="72" y="262"/>
                </a:moveTo>
                <a:lnTo>
                  <a:pt x="72" y="262"/>
                </a:lnTo>
                <a:lnTo>
                  <a:pt x="66" y="260"/>
                </a:lnTo>
                <a:lnTo>
                  <a:pt x="62" y="258"/>
                </a:lnTo>
                <a:lnTo>
                  <a:pt x="60" y="252"/>
                </a:lnTo>
                <a:lnTo>
                  <a:pt x="58" y="248"/>
                </a:lnTo>
                <a:lnTo>
                  <a:pt x="60" y="243"/>
                </a:lnTo>
                <a:lnTo>
                  <a:pt x="62" y="239"/>
                </a:lnTo>
                <a:lnTo>
                  <a:pt x="66" y="234"/>
                </a:lnTo>
                <a:lnTo>
                  <a:pt x="72" y="234"/>
                </a:lnTo>
                <a:lnTo>
                  <a:pt x="77" y="234"/>
                </a:lnTo>
                <a:lnTo>
                  <a:pt x="81" y="239"/>
                </a:lnTo>
                <a:lnTo>
                  <a:pt x="84" y="243"/>
                </a:lnTo>
                <a:lnTo>
                  <a:pt x="86" y="248"/>
                </a:lnTo>
                <a:lnTo>
                  <a:pt x="84" y="252"/>
                </a:lnTo>
                <a:lnTo>
                  <a:pt x="81" y="258"/>
                </a:lnTo>
                <a:lnTo>
                  <a:pt x="77" y="260"/>
                </a:lnTo>
                <a:lnTo>
                  <a:pt x="72" y="262"/>
                </a:lnTo>
                <a:close/>
                <a:moveTo>
                  <a:pt x="136" y="225"/>
                </a:moveTo>
                <a:lnTo>
                  <a:pt x="9" y="225"/>
                </a:lnTo>
                <a:lnTo>
                  <a:pt x="9" y="45"/>
                </a:lnTo>
                <a:lnTo>
                  <a:pt x="136" y="45"/>
                </a:lnTo>
                <a:lnTo>
                  <a:pt x="136" y="2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矩形 9"/>
          <p:cNvSpPr/>
          <p:nvPr/>
        </p:nvSpPr>
        <p:spPr>
          <a:xfrm>
            <a:off x="1571625" y="4643438"/>
            <a:ext cx="1165225" cy="254000"/>
          </a:xfrm>
          <a:prstGeom prst="rect">
            <a:avLst/>
          </a:prstGeom>
        </p:spPr>
        <p:txBody>
          <a:bodyPr wrap="none">
            <a:spAutoFit/>
          </a:bodyPr>
          <a:lstStyle/>
          <a:p>
            <a:pPr eaLnBrk="1" fontAlgn="auto" hangingPunct="1">
              <a:spcBef>
                <a:spcPts val="0"/>
              </a:spcBef>
              <a:spcAft>
                <a:spcPts val="0"/>
              </a:spcAft>
              <a:defRPr/>
            </a:pPr>
            <a:r>
              <a:rPr lang="en-US" altLang="zh-CN" sz="1050">
                <a:solidFill>
                  <a:schemeClr val="bg1"/>
                </a:solidFill>
                <a:latin typeface="方正兰亭黑_GBK" panose="02000000000000000000" pitchFamily="2" charset="-122"/>
                <a:ea typeface="方正兰亭黑_GBK" panose="02000000000000000000" pitchFamily="2" charset="-122"/>
              </a:rPr>
              <a:t>135#########</a:t>
            </a:r>
            <a:endParaRPr lang="zh-CN" altLang="en-US" sz="900">
              <a:solidFill>
                <a:schemeClr val="bg1"/>
              </a:solidFill>
              <a:latin typeface="方正兰亭黑_GBK" panose="02000000000000000000" pitchFamily="2" charset="-122"/>
              <a:ea typeface="方正兰亭黑_GBK" panose="02000000000000000000" pitchFamily="2" charset="-122"/>
            </a:endParaRPr>
          </a:p>
        </p:txBody>
      </p:sp>
      <p:sp>
        <p:nvSpPr>
          <p:cNvPr id="11" name="矩形 10"/>
          <p:cNvSpPr/>
          <p:nvPr/>
        </p:nvSpPr>
        <p:spPr>
          <a:xfrm>
            <a:off x="3209925" y="4616450"/>
            <a:ext cx="1763713" cy="254000"/>
          </a:xfrm>
          <a:prstGeom prst="rect">
            <a:avLst/>
          </a:prstGeom>
        </p:spPr>
        <p:txBody>
          <a:bodyPr wrap="none">
            <a:spAutoFit/>
          </a:bodyPr>
          <a:lstStyle/>
          <a:p>
            <a:pPr eaLnBrk="1" fontAlgn="auto" hangingPunct="1">
              <a:spcBef>
                <a:spcPts val="0"/>
              </a:spcBef>
              <a:spcAft>
                <a:spcPts val="0"/>
              </a:spcAft>
              <a:defRPr/>
            </a:pPr>
            <a:r>
              <a:rPr lang="en-US" altLang="zh-CN" sz="1050">
                <a:solidFill>
                  <a:schemeClr val="bg1"/>
                </a:solidFill>
                <a:latin typeface="方正兰亭黑_GBK" panose="02000000000000000000" pitchFamily="2" charset="-122"/>
                <a:ea typeface="方正兰亭黑_GBK" panose="02000000000000000000" pitchFamily="2" charset="-122"/>
              </a:rPr>
              <a:t>Wwww#####@163.com</a:t>
            </a:r>
            <a:endParaRPr lang="zh-CN" altLang="en-US" sz="900">
              <a:solidFill>
                <a:schemeClr val="bg1"/>
              </a:solidFill>
              <a:latin typeface="方正兰亭黑_GBK" panose="02000000000000000000" pitchFamily="2" charset="-122"/>
              <a:ea typeface="方正兰亭黑_GBK" panose="02000000000000000000" pitchFamily="2" charset="-122"/>
            </a:endParaRPr>
          </a:p>
        </p:txBody>
      </p:sp>
      <p:grpSp>
        <p:nvGrpSpPr>
          <p:cNvPr id="12" name="组合 11"/>
          <p:cNvGrpSpPr/>
          <p:nvPr/>
        </p:nvGrpSpPr>
        <p:grpSpPr>
          <a:xfrm>
            <a:off x="2987814" y="4659712"/>
            <a:ext cx="245393" cy="167807"/>
            <a:chOff x="2555781" y="2154447"/>
            <a:chExt cx="245393" cy="167807"/>
          </a:xfrm>
          <a:solidFill>
            <a:schemeClr val="bg1"/>
          </a:solidFill>
        </p:grpSpPr>
        <p:sp>
          <p:nvSpPr>
            <p:cNvPr id="23" name="Freeform 309"/>
            <p:cNvSpPr>
              <a:spLocks noEditPoints="1"/>
            </p:cNvSpPr>
            <p:nvPr/>
          </p:nvSpPr>
          <p:spPr bwMode="auto">
            <a:xfrm>
              <a:off x="2555781" y="2154447"/>
              <a:ext cx="245393" cy="167807"/>
            </a:xfrm>
            <a:custGeom>
              <a:avLst/>
              <a:gdLst>
                <a:gd name="T0" fmla="*/ 0 w 273"/>
                <a:gd name="T1" fmla="*/ 169 h 185"/>
                <a:gd name="T2" fmla="*/ 0 w 273"/>
                <a:gd name="T3" fmla="*/ 16 h 185"/>
                <a:gd name="T4" fmla="*/ 0 w 273"/>
                <a:gd name="T5" fmla="*/ 16 h 185"/>
                <a:gd name="T6" fmla="*/ 1 w 273"/>
                <a:gd name="T7" fmla="*/ 9 h 185"/>
                <a:gd name="T8" fmla="*/ 5 w 273"/>
                <a:gd name="T9" fmla="*/ 4 h 185"/>
                <a:gd name="T10" fmla="*/ 11 w 273"/>
                <a:gd name="T11" fmla="*/ 1 h 185"/>
                <a:gd name="T12" fmla="*/ 16 w 273"/>
                <a:gd name="T13" fmla="*/ 0 h 185"/>
                <a:gd name="T14" fmla="*/ 255 w 273"/>
                <a:gd name="T15" fmla="*/ 0 h 185"/>
                <a:gd name="T16" fmla="*/ 255 w 273"/>
                <a:gd name="T17" fmla="*/ 0 h 185"/>
                <a:gd name="T18" fmla="*/ 262 w 273"/>
                <a:gd name="T19" fmla="*/ 1 h 185"/>
                <a:gd name="T20" fmla="*/ 268 w 273"/>
                <a:gd name="T21" fmla="*/ 4 h 185"/>
                <a:gd name="T22" fmla="*/ 272 w 273"/>
                <a:gd name="T23" fmla="*/ 9 h 185"/>
                <a:gd name="T24" fmla="*/ 273 w 273"/>
                <a:gd name="T25" fmla="*/ 16 h 185"/>
                <a:gd name="T26" fmla="*/ 273 w 273"/>
                <a:gd name="T27" fmla="*/ 169 h 185"/>
                <a:gd name="T28" fmla="*/ 273 w 273"/>
                <a:gd name="T29" fmla="*/ 169 h 185"/>
                <a:gd name="T30" fmla="*/ 272 w 273"/>
                <a:gd name="T31" fmla="*/ 176 h 185"/>
                <a:gd name="T32" fmla="*/ 268 w 273"/>
                <a:gd name="T33" fmla="*/ 181 h 185"/>
                <a:gd name="T34" fmla="*/ 262 w 273"/>
                <a:gd name="T35" fmla="*/ 184 h 185"/>
                <a:gd name="T36" fmla="*/ 255 w 273"/>
                <a:gd name="T37" fmla="*/ 185 h 185"/>
                <a:gd name="T38" fmla="*/ 16 w 273"/>
                <a:gd name="T39" fmla="*/ 185 h 185"/>
                <a:gd name="T40" fmla="*/ 16 w 273"/>
                <a:gd name="T41" fmla="*/ 185 h 185"/>
                <a:gd name="T42" fmla="*/ 11 w 273"/>
                <a:gd name="T43" fmla="*/ 184 h 185"/>
                <a:gd name="T44" fmla="*/ 5 w 273"/>
                <a:gd name="T45" fmla="*/ 181 h 185"/>
                <a:gd name="T46" fmla="*/ 1 w 273"/>
                <a:gd name="T47" fmla="*/ 176 h 185"/>
                <a:gd name="T48" fmla="*/ 0 w 273"/>
                <a:gd name="T49" fmla="*/ 169 h 185"/>
                <a:gd name="T50" fmla="*/ 0 w 273"/>
                <a:gd name="T51" fmla="*/ 169 h 185"/>
                <a:gd name="T52" fmla="*/ 258 w 273"/>
                <a:gd name="T53" fmla="*/ 16 h 185"/>
                <a:gd name="T54" fmla="*/ 258 w 273"/>
                <a:gd name="T55" fmla="*/ 16 h 185"/>
                <a:gd name="T56" fmla="*/ 257 w 273"/>
                <a:gd name="T57" fmla="*/ 15 h 185"/>
                <a:gd name="T58" fmla="*/ 255 w 273"/>
                <a:gd name="T59" fmla="*/ 15 h 185"/>
                <a:gd name="T60" fmla="*/ 16 w 273"/>
                <a:gd name="T61" fmla="*/ 15 h 185"/>
                <a:gd name="T62" fmla="*/ 16 w 273"/>
                <a:gd name="T63" fmla="*/ 15 h 185"/>
                <a:gd name="T64" fmla="*/ 15 w 273"/>
                <a:gd name="T65" fmla="*/ 15 h 185"/>
                <a:gd name="T66" fmla="*/ 15 w 273"/>
                <a:gd name="T67" fmla="*/ 16 h 185"/>
                <a:gd name="T68" fmla="*/ 15 w 273"/>
                <a:gd name="T69" fmla="*/ 169 h 185"/>
                <a:gd name="T70" fmla="*/ 15 w 273"/>
                <a:gd name="T71" fmla="*/ 169 h 185"/>
                <a:gd name="T72" fmla="*/ 15 w 273"/>
                <a:gd name="T73" fmla="*/ 170 h 185"/>
                <a:gd name="T74" fmla="*/ 16 w 273"/>
                <a:gd name="T75" fmla="*/ 172 h 185"/>
                <a:gd name="T76" fmla="*/ 255 w 273"/>
                <a:gd name="T77" fmla="*/ 172 h 185"/>
                <a:gd name="T78" fmla="*/ 255 w 273"/>
                <a:gd name="T79" fmla="*/ 172 h 185"/>
                <a:gd name="T80" fmla="*/ 257 w 273"/>
                <a:gd name="T81" fmla="*/ 170 h 185"/>
                <a:gd name="T82" fmla="*/ 258 w 273"/>
                <a:gd name="T83" fmla="*/ 169 h 185"/>
                <a:gd name="T84" fmla="*/ 258 w 273"/>
                <a:gd name="T85" fmla="*/ 16 h 185"/>
                <a:gd name="T86" fmla="*/ 258 w 273"/>
                <a:gd name="T87" fmla="*/ 1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3" h="185">
                  <a:moveTo>
                    <a:pt x="0" y="169"/>
                  </a:moveTo>
                  <a:lnTo>
                    <a:pt x="0" y="16"/>
                  </a:lnTo>
                  <a:lnTo>
                    <a:pt x="0" y="16"/>
                  </a:lnTo>
                  <a:lnTo>
                    <a:pt x="1" y="9"/>
                  </a:lnTo>
                  <a:lnTo>
                    <a:pt x="5" y="4"/>
                  </a:lnTo>
                  <a:lnTo>
                    <a:pt x="11" y="1"/>
                  </a:lnTo>
                  <a:lnTo>
                    <a:pt x="16" y="0"/>
                  </a:lnTo>
                  <a:lnTo>
                    <a:pt x="255" y="0"/>
                  </a:lnTo>
                  <a:lnTo>
                    <a:pt x="255" y="0"/>
                  </a:lnTo>
                  <a:lnTo>
                    <a:pt x="262" y="1"/>
                  </a:lnTo>
                  <a:lnTo>
                    <a:pt x="268" y="4"/>
                  </a:lnTo>
                  <a:lnTo>
                    <a:pt x="272" y="9"/>
                  </a:lnTo>
                  <a:lnTo>
                    <a:pt x="273" y="16"/>
                  </a:lnTo>
                  <a:lnTo>
                    <a:pt x="273" y="169"/>
                  </a:lnTo>
                  <a:lnTo>
                    <a:pt x="273" y="169"/>
                  </a:lnTo>
                  <a:lnTo>
                    <a:pt x="272" y="176"/>
                  </a:lnTo>
                  <a:lnTo>
                    <a:pt x="268" y="181"/>
                  </a:lnTo>
                  <a:lnTo>
                    <a:pt x="262" y="184"/>
                  </a:lnTo>
                  <a:lnTo>
                    <a:pt x="255" y="185"/>
                  </a:lnTo>
                  <a:lnTo>
                    <a:pt x="16" y="185"/>
                  </a:lnTo>
                  <a:lnTo>
                    <a:pt x="16" y="185"/>
                  </a:lnTo>
                  <a:lnTo>
                    <a:pt x="11" y="184"/>
                  </a:lnTo>
                  <a:lnTo>
                    <a:pt x="5" y="181"/>
                  </a:lnTo>
                  <a:lnTo>
                    <a:pt x="1" y="176"/>
                  </a:lnTo>
                  <a:lnTo>
                    <a:pt x="0" y="169"/>
                  </a:lnTo>
                  <a:lnTo>
                    <a:pt x="0" y="169"/>
                  </a:lnTo>
                  <a:close/>
                  <a:moveTo>
                    <a:pt x="258" y="16"/>
                  </a:moveTo>
                  <a:lnTo>
                    <a:pt x="258" y="16"/>
                  </a:lnTo>
                  <a:lnTo>
                    <a:pt x="257" y="15"/>
                  </a:lnTo>
                  <a:lnTo>
                    <a:pt x="255" y="15"/>
                  </a:lnTo>
                  <a:lnTo>
                    <a:pt x="16" y="15"/>
                  </a:lnTo>
                  <a:lnTo>
                    <a:pt x="16" y="15"/>
                  </a:lnTo>
                  <a:lnTo>
                    <a:pt x="15" y="15"/>
                  </a:lnTo>
                  <a:lnTo>
                    <a:pt x="15" y="16"/>
                  </a:lnTo>
                  <a:lnTo>
                    <a:pt x="15" y="169"/>
                  </a:lnTo>
                  <a:lnTo>
                    <a:pt x="15" y="169"/>
                  </a:lnTo>
                  <a:lnTo>
                    <a:pt x="15" y="170"/>
                  </a:lnTo>
                  <a:lnTo>
                    <a:pt x="16" y="172"/>
                  </a:lnTo>
                  <a:lnTo>
                    <a:pt x="255" y="172"/>
                  </a:lnTo>
                  <a:lnTo>
                    <a:pt x="255" y="172"/>
                  </a:lnTo>
                  <a:lnTo>
                    <a:pt x="257" y="170"/>
                  </a:lnTo>
                  <a:lnTo>
                    <a:pt x="258" y="169"/>
                  </a:lnTo>
                  <a:lnTo>
                    <a:pt x="258" y="16"/>
                  </a:lnTo>
                  <a:lnTo>
                    <a:pt x="258"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24" name="Freeform 310"/>
            <p:cNvSpPr>
              <a:spLocks/>
            </p:cNvSpPr>
            <p:nvPr/>
          </p:nvSpPr>
          <p:spPr bwMode="auto">
            <a:xfrm>
              <a:off x="2579233" y="2177905"/>
              <a:ext cx="198480" cy="86609"/>
            </a:xfrm>
            <a:custGeom>
              <a:avLst/>
              <a:gdLst>
                <a:gd name="T0" fmla="*/ 109 w 220"/>
                <a:gd name="T1" fmla="*/ 95 h 95"/>
                <a:gd name="T2" fmla="*/ 109 w 220"/>
                <a:gd name="T3" fmla="*/ 95 h 95"/>
                <a:gd name="T4" fmla="*/ 106 w 220"/>
                <a:gd name="T5" fmla="*/ 95 h 95"/>
                <a:gd name="T6" fmla="*/ 104 w 220"/>
                <a:gd name="T7" fmla="*/ 94 h 95"/>
                <a:gd name="T8" fmla="*/ 3 w 220"/>
                <a:gd name="T9" fmla="*/ 13 h 95"/>
                <a:gd name="T10" fmla="*/ 3 w 220"/>
                <a:gd name="T11" fmla="*/ 13 h 95"/>
                <a:gd name="T12" fmla="*/ 1 w 220"/>
                <a:gd name="T13" fmla="*/ 12 h 95"/>
                <a:gd name="T14" fmla="*/ 0 w 220"/>
                <a:gd name="T15" fmla="*/ 8 h 95"/>
                <a:gd name="T16" fmla="*/ 0 w 220"/>
                <a:gd name="T17" fmla="*/ 5 h 95"/>
                <a:gd name="T18" fmla="*/ 1 w 220"/>
                <a:gd name="T19" fmla="*/ 2 h 95"/>
                <a:gd name="T20" fmla="*/ 1 w 220"/>
                <a:gd name="T21" fmla="*/ 2 h 95"/>
                <a:gd name="T22" fmla="*/ 4 w 220"/>
                <a:gd name="T23" fmla="*/ 0 h 95"/>
                <a:gd name="T24" fmla="*/ 7 w 220"/>
                <a:gd name="T25" fmla="*/ 0 h 95"/>
                <a:gd name="T26" fmla="*/ 11 w 220"/>
                <a:gd name="T27" fmla="*/ 0 h 95"/>
                <a:gd name="T28" fmla="*/ 14 w 220"/>
                <a:gd name="T29" fmla="*/ 1 h 95"/>
                <a:gd name="T30" fmla="*/ 109 w 220"/>
                <a:gd name="T31" fmla="*/ 77 h 95"/>
                <a:gd name="T32" fmla="*/ 206 w 220"/>
                <a:gd name="T33" fmla="*/ 1 h 95"/>
                <a:gd name="T34" fmla="*/ 206 w 220"/>
                <a:gd name="T35" fmla="*/ 1 h 95"/>
                <a:gd name="T36" fmla="*/ 210 w 220"/>
                <a:gd name="T37" fmla="*/ 0 h 95"/>
                <a:gd name="T38" fmla="*/ 213 w 220"/>
                <a:gd name="T39" fmla="*/ 0 h 95"/>
                <a:gd name="T40" fmla="*/ 216 w 220"/>
                <a:gd name="T41" fmla="*/ 1 h 95"/>
                <a:gd name="T42" fmla="*/ 218 w 220"/>
                <a:gd name="T43" fmla="*/ 2 h 95"/>
                <a:gd name="T44" fmla="*/ 218 w 220"/>
                <a:gd name="T45" fmla="*/ 2 h 95"/>
                <a:gd name="T46" fmla="*/ 220 w 220"/>
                <a:gd name="T47" fmla="*/ 5 h 95"/>
                <a:gd name="T48" fmla="*/ 220 w 220"/>
                <a:gd name="T49" fmla="*/ 9 h 95"/>
                <a:gd name="T50" fmla="*/ 218 w 220"/>
                <a:gd name="T51" fmla="*/ 12 h 95"/>
                <a:gd name="T52" fmla="*/ 217 w 220"/>
                <a:gd name="T53" fmla="*/ 15 h 95"/>
                <a:gd name="T54" fmla="*/ 113 w 220"/>
                <a:gd name="T55" fmla="*/ 94 h 95"/>
                <a:gd name="T56" fmla="*/ 113 w 220"/>
                <a:gd name="T57" fmla="*/ 94 h 95"/>
                <a:gd name="T58" fmla="*/ 112 w 220"/>
                <a:gd name="T59" fmla="*/ 95 h 95"/>
                <a:gd name="T60" fmla="*/ 109 w 220"/>
                <a:gd name="T61" fmla="*/ 95 h 95"/>
                <a:gd name="T62" fmla="*/ 109 w 220"/>
                <a:gd name="T63"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0" h="95">
                  <a:moveTo>
                    <a:pt x="109" y="95"/>
                  </a:moveTo>
                  <a:lnTo>
                    <a:pt x="109" y="95"/>
                  </a:lnTo>
                  <a:lnTo>
                    <a:pt x="106" y="95"/>
                  </a:lnTo>
                  <a:lnTo>
                    <a:pt x="104" y="94"/>
                  </a:lnTo>
                  <a:lnTo>
                    <a:pt x="3" y="13"/>
                  </a:lnTo>
                  <a:lnTo>
                    <a:pt x="3" y="13"/>
                  </a:lnTo>
                  <a:lnTo>
                    <a:pt x="1" y="12"/>
                  </a:lnTo>
                  <a:lnTo>
                    <a:pt x="0" y="8"/>
                  </a:lnTo>
                  <a:lnTo>
                    <a:pt x="0" y="5"/>
                  </a:lnTo>
                  <a:lnTo>
                    <a:pt x="1" y="2"/>
                  </a:lnTo>
                  <a:lnTo>
                    <a:pt x="1" y="2"/>
                  </a:lnTo>
                  <a:lnTo>
                    <a:pt x="4" y="0"/>
                  </a:lnTo>
                  <a:lnTo>
                    <a:pt x="7" y="0"/>
                  </a:lnTo>
                  <a:lnTo>
                    <a:pt x="11" y="0"/>
                  </a:lnTo>
                  <a:lnTo>
                    <a:pt x="14" y="1"/>
                  </a:lnTo>
                  <a:lnTo>
                    <a:pt x="109" y="77"/>
                  </a:lnTo>
                  <a:lnTo>
                    <a:pt x="206" y="1"/>
                  </a:lnTo>
                  <a:lnTo>
                    <a:pt x="206" y="1"/>
                  </a:lnTo>
                  <a:lnTo>
                    <a:pt x="210" y="0"/>
                  </a:lnTo>
                  <a:lnTo>
                    <a:pt x="213" y="0"/>
                  </a:lnTo>
                  <a:lnTo>
                    <a:pt x="216" y="1"/>
                  </a:lnTo>
                  <a:lnTo>
                    <a:pt x="218" y="2"/>
                  </a:lnTo>
                  <a:lnTo>
                    <a:pt x="218" y="2"/>
                  </a:lnTo>
                  <a:lnTo>
                    <a:pt x="220" y="5"/>
                  </a:lnTo>
                  <a:lnTo>
                    <a:pt x="220" y="9"/>
                  </a:lnTo>
                  <a:lnTo>
                    <a:pt x="218" y="12"/>
                  </a:lnTo>
                  <a:lnTo>
                    <a:pt x="217" y="15"/>
                  </a:lnTo>
                  <a:lnTo>
                    <a:pt x="113" y="94"/>
                  </a:lnTo>
                  <a:lnTo>
                    <a:pt x="113" y="94"/>
                  </a:lnTo>
                  <a:lnTo>
                    <a:pt x="112" y="95"/>
                  </a:lnTo>
                  <a:lnTo>
                    <a:pt x="109" y="95"/>
                  </a:lnTo>
                  <a:lnTo>
                    <a:pt x="109"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grpSp>
      <p:sp>
        <p:nvSpPr>
          <p:cNvPr id="13" name="矩形 12"/>
          <p:cNvSpPr/>
          <p:nvPr/>
        </p:nvSpPr>
        <p:spPr>
          <a:xfrm>
            <a:off x="5376863" y="4616450"/>
            <a:ext cx="965200" cy="254000"/>
          </a:xfrm>
          <a:prstGeom prst="rect">
            <a:avLst/>
          </a:prstGeom>
        </p:spPr>
        <p:txBody>
          <a:bodyPr wrap="none">
            <a:spAutoFit/>
          </a:bodyPr>
          <a:lstStyle/>
          <a:p>
            <a:pPr eaLnBrk="1" fontAlgn="auto" hangingPunct="1">
              <a:spcBef>
                <a:spcPts val="0"/>
              </a:spcBef>
              <a:spcAft>
                <a:spcPts val="0"/>
              </a:spcAft>
              <a:defRPr/>
            </a:pPr>
            <a:r>
              <a:rPr lang="en-US" altLang="zh-CN" sz="1050">
                <a:solidFill>
                  <a:schemeClr val="bg1"/>
                </a:solidFill>
                <a:latin typeface="方正兰亭黑_GBK" panose="02000000000000000000" pitchFamily="2" charset="-122"/>
                <a:ea typeface="方正兰亭黑_GBK" panose="02000000000000000000" pitchFamily="2" charset="-122"/>
              </a:rPr>
              <a:t>Eejrni2####</a:t>
            </a:r>
            <a:endParaRPr lang="zh-CN" altLang="en-US" sz="900">
              <a:solidFill>
                <a:schemeClr val="bg1"/>
              </a:solidFill>
              <a:latin typeface="方正兰亭黑_GBK" panose="02000000000000000000" pitchFamily="2" charset="-122"/>
              <a:ea typeface="方正兰亭黑_GBK" panose="02000000000000000000" pitchFamily="2" charset="-122"/>
            </a:endParaRPr>
          </a:p>
        </p:txBody>
      </p:sp>
      <p:grpSp>
        <p:nvGrpSpPr>
          <p:cNvPr id="15" name="组合 14"/>
          <p:cNvGrpSpPr/>
          <p:nvPr/>
        </p:nvGrpSpPr>
        <p:grpSpPr>
          <a:xfrm>
            <a:off x="5174353" y="4643473"/>
            <a:ext cx="243599" cy="200284"/>
            <a:chOff x="4527946" y="2140013"/>
            <a:chExt cx="243599" cy="200284"/>
          </a:xfrm>
          <a:solidFill>
            <a:schemeClr val="bg1"/>
          </a:solidFill>
        </p:grpSpPr>
        <p:sp>
          <p:nvSpPr>
            <p:cNvPr id="21" name="Freeform 36"/>
            <p:cNvSpPr>
              <a:spLocks noEditPoints="1"/>
            </p:cNvSpPr>
            <p:nvPr/>
          </p:nvSpPr>
          <p:spPr bwMode="auto">
            <a:xfrm>
              <a:off x="4527946" y="2188730"/>
              <a:ext cx="167806" cy="151567"/>
            </a:xfrm>
            <a:custGeom>
              <a:avLst/>
              <a:gdLst>
                <a:gd name="T0" fmla="*/ 93 w 187"/>
                <a:gd name="T1" fmla="*/ 0 h 166"/>
                <a:gd name="T2" fmla="*/ 74 w 187"/>
                <a:gd name="T3" fmla="*/ 1 h 166"/>
                <a:gd name="T4" fmla="*/ 28 w 187"/>
                <a:gd name="T5" fmla="*/ 19 h 166"/>
                <a:gd name="T6" fmla="*/ 4 w 187"/>
                <a:gd name="T7" fmla="*/ 48 h 166"/>
                <a:gd name="T8" fmla="*/ 0 w 187"/>
                <a:gd name="T9" fmla="*/ 68 h 166"/>
                <a:gd name="T10" fmla="*/ 0 w 187"/>
                <a:gd name="T11" fmla="*/ 69 h 166"/>
                <a:gd name="T12" fmla="*/ 6 w 187"/>
                <a:gd name="T13" fmla="*/ 93 h 166"/>
                <a:gd name="T14" fmla="*/ 22 w 187"/>
                <a:gd name="T15" fmla="*/ 115 h 166"/>
                <a:gd name="T16" fmla="*/ 37 w 187"/>
                <a:gd name="T17" fmla="*/ 125 h 166"/>
                <a:gd name="T18" fmla="*/ 23 w 187"/>
                <a:gd name="T19" fmla="*/ 147 h 166"/>
                <a:gd name="T20" fmla="*/ 21 w 187"/>
                <a:gd name="T21" fmla="*/ 153 h 166"/>
                <a:gd name="T22" fmla="*/ 19 w 187"/>
                <a:gd name="T23" fmla="*/ 160 h 166"/>
                <a:gd name="T24" fmla="*/ 26 w 187"/>
                <a:gd name="T25" fmla="*/ 166 h 166"/>
                <a:gd name="T26" fmla="*/ 29 w 187"/>
                <a:gd name="T27" fmla="*/ 166 h 166"/>
                <a:gd name="T28" fmla="*/ 29 w 187"/>
                <a:gd name="T29" fmla="*/ 166 h 166"/>
                <a:gd name="T30" fmla="*/ 43 w 187"/>
                <a:gd name="T31" fmla="*/ 161 h 166"/>
                <a:gd name="T32" fmla="*/ 59 w 187"/>
                <a:gd name="T33" fmla="*/ 151 h 166"/>
                <a:gd name="T34" fmla="*/ 77 w 187"/>
                <a:gd name="T35" fmla="*/ 142 h 166"/>
                <a:gd name="T36" fmla="*/ 79 w 187"/>
                <a:gd name="T37" fmla="*/ 140 h 166"/>
                <a:gd name="T38" fmla="*/ 92 w 187"/>
                <a:gd name="T39" fmla="*/ 140 h 166"/>
                <a:gd name="T40" fmla="*/ 113 w 187"/>
                <a:gd name="T41" fmla="*/ 139 h 166"/>
                <a:gd name="T42" fmla="*/ 159 w 187"/>
                <a:gd name="T43" fmla="*/ 121 h 166"/>
                <a:gd name="T44" fmla="*/ 182 w 187"/>
                <a:gd name="T45" fmla="*/ 93 h 166"/>
                <a:gd name="T46" fmla="*/ 187 w 187"/>
                <a:gd name="T47" fmla="*/ 72 h 166"/>
                <a:gd name="T48" fmla="*/ 187 w 187"/>
                <a:gd name="T49" fmla="*/ 71 h 166"/>
                <a:gd name="T50" fmla="*/ 183 w 187"/>
                <a:gd name="T51" fmla="*/ 50 h 166"/>
                <a:gd name="T52" fmla="*/ 160 w 187"/>
                <a:gd name="T53" fmla="*/ 22 h 166"/>
                <a:gd name="T54" fmla="*/ 113 w 187"/>
                <a:gd name="T55" fmla="*/ 1 h 166"/>
                <a:gd name="T56" fmla="*/ 51 w 187"/>
                <a:gd name="T57" fmla="*/ 134 h 166"/>
                <a:gd name="T58" fmla="*/ 52 w 187"/>
                <a:gd name="T59" fmla="*/ 128 h 166"/>
                <a:gd name="T60" fmla="*/ 52 w 187"/>
                <a:gd name="T61" fmla="*/ 119 h 166"/>
                <a:gd name="T62" fmla="*/ 49 w 187"/>
                <a:gd name="T63" fmla="*/ 115 h 166"/>
                <a:gd name="T64" fmla="*/ 29 w 187"/>
                <a:gd name="T65" fmla="*/ 101 h 166"/>
                <a:gd name="T66" fmla="*/ 18 w 187"/>
                <a:gd name="T67" fmla="*/ 82 h 166"/>
                <a:gd name="T68" fmla="*/ 15 w 187"/>
                <a:gd name="T69" fmla="*/ 68 h 166"/>
                <a:gd name="T70" fmla="*/ 22 w 187"/>
                <a:gd name="T71" fmla="*/ 48 h 166"/>
                <a:gd name="T72" fmla="*/ 49 w 187"/>
                <a:gd name="T73" fmla="*/ 24 h 166"/>
                <a:gd name="T74" fmla="*/ 92 w 187"/>
                <a:gd name="T75" fmla="*/ 15 h 166"/>
                <a:gd name="T76" fmla="*/ 94 w 187"/>
                <a:gd name="T77" fmla="*/ 15 h 166"/>
                <a:gd name="T78" fmla="*/ 138 w 187"/>
                <a:gd name="T79" fmla="*/ 26 h 166"/>
                <a:gd name="T80" fmla="*/ 165 w 187"/>
                <a:gd name="T81" fmla="*/ 50 h 166"/>
                <a:gd name="T82" fmla="*/ 171 w 187"/>
                <a:gd name="T83" fmla="*/ 72 h 166"/>
                <a:gd name="T84" fmla="*/ 165 w 187"/>
                <a:gd name="T85" fmla="*/ 93 h 166"/>
                <a:gd name="T86" fmla="*/ 137 w 187"/>
                <a:gd name="T87" fmla="*/ 116 h 166"/>
                <a:gd name="T88" fmla="*/ 94 w 187"/>
                <a:gd name="T89" fmla="*/ 125 h 166"/>
                <a:gd name="T90" fmla="*/ 92 w 187"/>
                <a:gd name="T91" fmla="*/ 125 h 166"/>
                <a:gd name="T92" fmla="*/ 79 w 187"/>
                <a:gd name="T93" fmla="*/ 124 h 166"/>
                <a:gd name="T94" fmla="*/ 68 w 187"/>
                <a:gd name="T95" fmla="*/ 128 h 166"/>
                <a:gd name="T96" fmla="*/ 51 w 187"/>
                <a:gd name="T97" fmla="*/ 139 h 166"/>
                <a:gd name="T98" fmla="*/ 44 w 187"/>
                <a:gd name="T99" fmla="*/ 14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7" h="166">
                  <a:moveTo>
                    <a:pt x="96" y="0"/>
                  </a:moveTo>
                  <a:lnTo>
                    <a:pt x="96" y="0"/>
                  </a:lnTo>
                  <a:lnTo>
                    <a:pt x="93" y="0"/>
                  </a:lnTo>
                  <a:lnTo>
                    <a:pt x="92" y="0"/>
                  </a:lnTo>
                  <a:lnTo>
                    <a:pt x="92" y="0"/>
                  </a:lnTo>
                  <a:lnTo>
                    <a:pt x="74" y="1"/>
                  </a:lnTo>
                  <a:lnTo>
                    <a:pt x="58" y="5"/>
                  </a:lnTo>
                  <a:lnTo>
                    <a:pt x="41" y="11"/>
                  </a:lnTo>
                  <a:lnTo>
                    <a:pt x="28" y="19"/>
                  </a:lnTo>
                  <a:lnTo>
                    <a:pt x="17" y="30"/>
                  </a:lnTo>
                  <a:lnTo>
                    <a:pt x="8" y="41"/>
                  </a:lnTo>
                  <a:lnTo>
                    <a:pt x="4" y="48"/>
                  </a:lnTo>
                  <a:lnTo>
                    <a:pt x="3" y="54"/>
                  </a:lnTo>
                  <a:lnTo>
                    <a:pt x="2" y="61"/>
                  </a:lnTo>
                  <a:lnTo>
                    <a:pt x="0" y="68"/>
                  </a:lnTo>
                  <a:lnTo>
                    <a:pt x="0" y="68"/>
                  </a:lnTo>
                  <a:lnTo>
                    <a:pt x="0" y="69"/>
                  </a:lnTo>
                  <a:lnTo>
                    <a:pt x="0" y="69"/>
                  </a:lnTo>
                  <a:lnTo>
                    <a:pt x="2" y="78"/>
                  </a:lnTo>
                  <a:lnTo>
                    <a:pt x="3" y="86"/>
                  </a:lnTo>
                  <a:lnTo>
                    <a:pt x="6" y="93"/>
                  </a:lnTo>
                  <a:lnTo>
                    <a:pt x="10" y="101"/>
                  </a:lnTo>
                  <a:lnTo>
                    <a:pt x="15" y="108"/>
                  </a:lnTo>
                  <a:lnTo>
                    <a:pt x="22" y="115"/>
                  </a:lnTo>
                  <a:lnTo>
                    <a:pt x="29" y="120"/>
                  </a:lnTo>
                  <a:lnTo>
                    <a:pt x="37" y="125"/>
                  </a:lnTo>
                  <a:lnTo>
                    <a:pt x="37" y="125"/>
                  </a:lnTo>
                  <a:lnTo>
                    <a:pt x="29" y="138"/>
                  </a:lnTo>
                  <a:lnTo>
                    <a:pt x="29" y="138"/>
                  </a:lnTo>
                  <a:lnTo>
                    <a:pt x="23" y="147"/>
                  </a:lnTo>
                  <a:lnTo>
                    <a:pt x="22" y="149"/>
                  </a:lnTo>
                  <a:lnTo>
                    <a:pt x="22" y="149"/>
                  </a:lnTo>
                  <a:lnTo>
                    <a:pt x="21" y="153"/>
                  </a:lnTo>
                  <a:lnTo>
                    <a:pt x="19" y="157"/>
                  </a:lnTo>
                  <a:lnTo>
                    <a:pt x="19" y="157"/>
                  </a:lnTo>
                  <a:lnTo>
                    <a:pt x="19" y="160"/>
                  </a:lnTo>
                  <a:lnTo>
                    <a:pt x="21" y="162"/>
                  </a:lnTo>
                  <a:lnTo>
                    <a:pt x="23" y="165"/>
                  </a:lnTo>
                  <a:lnTo>
                    <a:pt x="26" y="166"/>
                  </a:lnTo>
                  <a:lnTo>
                    <a:pt x="26" y="166"/>
                  </a:lnTo>
                  <a:lnTo>
                    <a:pt x="26" y="166"/>
                  </a:lnTo>
                  <a:lnTo>
                    <a:pt x="29" y="166"/>
                  </a:lnTo>
                  <a:lnTo>
                    <a:pt x="29" y="166"/>
                  </a:lnTo>
                  <a:lnTo>
                    <a:pt x="29" y="166"/>
                  </a:lnTo>
                  <a:lnTo>
                    <a:pt x="29" y="166"/>
                  </a:lnTo>
                  <a:lnTo>
                    <a:pt x="34" y="165"/>
                  </a:lnTo>
                  <a:lnTo>
                    <a:pt x="40" y="162"/>
                  </a:lnTo>
                  <a:lnTo>
                    <a:pt x="43" y="161"/>
                  </a:lnTo>
                  <a:lnTo>
                    <a:pt x="43" y="161"/>
                  </a:lnTo>
                  <a:lnTo>
                    <a:pt x="59" y="151"/>
                  </a:lnTo>
                  <a:lnTo>
                    <a:pt x="59" y="151"/>
                  </a:lnTo>
                  <a:lnTo>
                    <a:pt x="66" y="147"/>
                  </a:lnTo>
                  <a:lnTo>
                    <a:pt x="66" y="147"/>
                  </a:lnTo>
                  <a:lnTo>
                    <a:pt x="77" y="142"/>
                  </a:lnTo>
                  <a:lnTo>
                    <a:pt x="77" y="142"/>
                  </a:lnTo>
                  <a:lnTo>
                    <a:pt x="79" y="140"/>
                  </a:lnTo>
                  <a:lnTo>
                    <a:pt x="79" y="140"/>
                  </a:lnTo>
                  <a:lnTo>
                    <a:pt x="79" y="140"/>
                  </a:lnTo>
                  <a:lnTo>
                    <a:pt x="79" y="140"/>
                  </a:lnTo>
                  <a:lnTo>
                    <a:pt x="92" y="140"/>
                  </a:lnTo>
                  <a:lnTo>
                    <a:pt x="94" y="140"/>
                  </a:lnTo>
                  <a:lnTo>
                    <a:pt x="94" y="140"/>
                  </a:lnTo>
                  <a:lnTo>
                    <a:pt x="113" y="139"/>
                  </a:lnTo>
                  <a:lnTo>
                    <a:pt x="130" y="135"/>
                  </a:lnTo>
                  <a:lnTo>
                    <a:pt x="146" y="130"/>
                  </a:lnTo>
                  <a:lnTo>
                    <a:pt x="159" y="121"/>
                  </a:lnTo>
                  <a:lnTo>
                    <a:pt x="171" y="110"/>
                  </a:lnTo>
                  <a:lnTo>
                    <a:pt x="179" y="100"/>
                  </a:lnTo>
                  <a:lnTo>
                    <a:pt x="182" y="93"/>
                  </a:lnTo>
                  <a:lnTo>
                    <a:pt x="184" y="86"/>
                  </a:lnTo>
                  <a:lnTo>
                    <a:pt x="186" y="79"/>
                  </a:lnTo>
                  <a:lnTo>
                    <a:pt x="187" y="72"/>
                  </a:lnTo>
                  <a:lnTo>
                    <a:pt x="187" y="72"/>
                  </a:lnTo>
                  <a:lnTo>
                    <a:pt x="187" y="71"/>
                  </a:lnTo>
                  <a:lnTo>
                    <a:pt x="187" y="71"/>
                  </a:lnTo>
                  <a:lnTo>
                    <a:pt x="186" y="64"/>
                  </a:lnTo>
                  <a:lnTo>
                    <a:pt x="184" y="57"/>
                  </a:lnTo>
                  <a:lnTo>
                    <a:pt x="183" y="50"/>
                  </a:lnTo>
                  <a:lnTo>
                    <a:pt x="179" y="44"/>
                  </a:lnTo>
                  <a:lnTo>
                    <a:pt x="171" y="31"/>
                  </a:lnTo>
                  <a:lnTo>
                    <a:pt x="160" y="22"/>
                  </a:lnTo>
                  <a:lnTo>
                    <a:pt x="146" y="12"/>
                  </a:lnTo>
                  <a:lnTo>
                    <a:pt x="131" y="5"/>
                  </a:lnTo>
                  <a:lnTo>
                    <a:pt x="113" y="1"/>
                  </a:lnTo>
                  <a:lnTo>
                    <a:pt x="96" y="0"/>
                  </a:lnTo>
                  <a:lnTo>
                    <a:pt x="96" y="0"/>
                  </a:lnTo>
                  <a:close/>
                  <a:moveTo>
                    <a:pt x="51" y="134"/>
                  </a:moveTo>
                  <a:lnTo>
                    <a:pt x="51" y="132"/>
                  </a:lnTo>
                  <a:lnTo>
                    <a:pt x="51" y="132"/>
                  </a:lnTo>
                  <a:lnTo>
                    <a:pt x="52" y="128"/>
                  </a:lnTo>
                  <a:lnTo>
                    <a:pt x="53" y="123"/>
                  </a:lnTo>
                  <a:lnTo>
                    <a:pt x="53" y="123"/>
                  </a:lnTo>
                  <a:lnTo>
                    <a:pt x="52" y="119"/>
                  </a:lnTo>
                  <a:lnTo>
                    <a:pt x="51" y="116"/>
                  </a:lnTo>
                  <a:lnTo>
                    <a:pt x="49" y="115"/>
                  </a:lnTo>
                  <a:lnTo>
                    <a:pt x="49" y="115"/>
                  </a:lnTo>
                  <a:lnTo>
                    <a:pt x="41" y="110"/>
                  </a:lnTo>
                  <a:lnTo>
                    <a:pt x="34" y="105"/>
                  </a:lnTo>
                  <a:lnTo>
                    <a:pt x="29" y="101"/>
                  </a:lnTo>
                  <a:lnTo>
                    <a:pt x="25" y="94"/>
                  </a:lnTo>
                  <a:lnTo>
                    <a:pt x="21" y="89"/>
                  </a:lnTo>
                  <a:lnTo>
                    <a:pt x="18" y="82"/>
                  </a:lnTo>
                  <a:lnTo>
                    <a:pt x="17" y="76"/>
                  </a:lnTo>
                  <a:lnTo>
                    <a:pt x="15" y="69"/>
                  </a:lnTo>
                  <a:lnTo>
                    <a:pt x="15" y="68"/>
                  </a:lnTo>
                  <a:lnTo>
                    <a:pt x="15" y="68"/>
                  </a:lnTo>
                  <a:lnTo>
                    <a:pt x="18" y="57"/>
                  </a:lnTo>
                  <a:lnTo>
                    <a:pt x="22" y="48"/>
                  </a:lnTo>
                  <a:lnTo>
                    <a:pt x="29" y="38"/>
                  </a:lnTo>
                  <a:lnTo>
                    <a:pt x="38" y="31"/>
                  </a:lnTo>
                  <a:lnTo>
                    <a:pt x="49" y="24"/>
                  </a:lnTo>
                  <a:lnTo>
                    <a:pt x="63" y="19"/>
                  </a:lnTo>
                  <a:lnTo>
                    <a:pt x="77" y="16"/>
                  </a:lnTo>
                  <a:lnTo>
                    <a:pt x="92" y="15"/>
                  </a:lnTo>
                  <a:lnTo>
                    <a:pt x="92" y="15"/>
                  </a:lnTo>
                  <a:lnTo>
                    <a:pt x="94" y="15"/>
                  </a:lnTo>
                  <a:lnTo>
                    <a:pt x="94" y="15"/>
                  </a:lnTo>
                  <a:lnTo>
                    <a:pt x="109" y="16"/>
                  </a:lnTo>
                  <a:lnTo>
                    <a:pt x="124" y="20"/>
                  </a:lnTo>
                  <a:lnTo>
                    <a:pt x="138" y="26"/>
                  </a:lnTo>
                  <a:lnTo>
                    <a:pt x="149" y="33"/>
                  </a:lnTo>
                  <a:lnTo>
                    <a:pt x="159" y="41"/>
                  </a:lnTo>
                  <a:lnTo>
                    <a:pt x="165" y="50"/>
                  </a:lnTo>
                  <a:lnTo>
                    <a:pt x="169" y="60"/>
                  </a:lnTo>
                  <a:lnTo>
                    <a:pt x="171" y="71"/>
                  </a:lnTo>
                  <a:lnTo>
                    <a:pt x="171" y="72"/>
                  </a:lnTo>
                  <a:lnTo>
                    <a:pt x="171" y="72"/>
                  </a:lnTo>
                  <a:lnTo>
                    <a:pt x="169" y="83"/>
                  </a:lnTo>
                  <a:lnTo>
                    <a:pt x="165" y="93"/>
                  </a:lnTo>
                  <a:lnTo>
                    <a:pt x="159" y="102"/>
                  </a:lnTo>
                  <a:lnTo>
                    <a:pt x="149" y="109"/>
                  </a:lnTo>
                  <a:lnTo>
                    <a:pt x="137" y="116"/>
                  </a:lnTo>
                  <a:lnTo>
                    <a:pt x="124" y="121"/>
                  </a:lnTo>
                  <a:lnTo>
                    <a:pt x="109" y="124"/>
                  </a:lnTo>
                  <a:lnTo>
                    <a:pt x="94" y="125"/>
                  </a:lnTo>
                  <a:lnTo>
                    <a:pt x="94" y="125"/>
                  </a:lnTo>
                  <a:lnTo>
                    <a:pt x="92" y="125"/>
                  </a:lnTo>
                  <a:lnTo>
                    <a:pt x="92" y="125"/>
                  </a:lnTo>
                  <a:lnTo>
                    <a:pt x="81" y="124"/>
                  </a:lnTo>
                  <a:lnTo>
                    <a:pt x="81" y="124"/>
                  </a:lnTo>
                  <a:lnTo>
                    <a:pt x="79" y="124"/>
                  </a:lnTo>
                  <a:lnTo>
                    <a:pt x="79" y="124"/>
                  </a:lnTo>
                  <a:lnTo>
                    <a:pt x="74" y="125"/>
                  </a:lnTo>
                  <a:lnTo>
                    <a:pt x="68" y="128"/>
                  </a:lnTo>
                  <a:lnTo>
                    <a:pt x="66" y="130"/>
                  </a:lnTo>
                  <a:lnTo>
                    <a:pt x="66" y="130"/>
                  </a:lnTo>
                  <a:lnTo>
                    <a:pt x="51" y="139"/>
                  </a:lnTo>
                  <a:lnTo>
                    <a:pt x="51" y="139"/>
                  </a:lnTo>
                  <a:lnTo>
                    <a:pt x="44" y="143"/>
                  </a:lnTo>
                  <a:lnTo>
                    <a:pt x="44" y="143"/>
                  </a:lnTo>
                  <a:lnTo>
                    <a:pt x="51" y="134"/>
                  </a:lnTo>
                  <a:lnTo>
                    <a:pt x="51"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22" name="Freeform 37"/>
            <p:cNvSpPr>
              <a:spLocks/>
            </p:cNvSpPr>
            <p:nvPr/>
          </p:nvSpPr>
          <p:spPr bwMode="auto">
            <a:xfrm>
              <a:off x="4632608" y="2140013"/>
              <a:ext cx="138937" cy="128111"/>
            </a:xfrm>
            <a:custGeom>
              <a:avLst/>
              <a:gdLst>
                <a:gd name="T0" fmla="*/ 137 w 156"/>
                <a:gd name="T1" fmla="*/ 124 h 142"/>
                <a:gd name="T2" fmla="*/ 126 w 156"/>
                <a:gd name="T3" fmla="*/ 107 h 142"/>
                <a:gd name="T4" fmla="*/ 138 w 156"/>
                <a:gd name="T5" fmla="*/ 97 h 142"/>
                <a:gd name="T6" fmla="*/ 152 w 156"/>
                <a:gd name="T7" fmla="*/ 79 h 142"/>
                <a:gd name="T8" fmla="*/ 156 w 156"/>
                <a:gd name="T9" fmla="*/ 59 h 142"/>
                <a:gd name="T10" fmla="*/ 156 w 156"/>
                <a:gd name="T11" fmla="*/ 58 h 142"/>
                <a:gd name="T12" fmla="*/ 142 w 156"/>
                <a:gd name="T13" fmla="*/ 25 h 142"/>
                <a:gd name="T14" fmla="*/ 108 w 156"/>
                <a:gd name="T15" fmla="*/ 4 h 142"/>
                <a:gd name="T16" fmla="*/ 77 w 156"/>
                <a:gd name="T17" fmla="*/ 0 h 142"/>
                <a:gd name="T18" fmla="*/ 75 w 156"/>
                <a:gd name="T19" fmla="*/ 0 h 142"/>
                <a:gd name="T20" fmla="*/ 40 w 156"/>
                <a:gd name="T21" fmla="*/ 7 h 142"/>
                <a:gd name="T22" fmla="*/ 13 w 156"/>
                <a:gd name="T23" fmla="*/ 26 h 142"/>
                <a:gd name="T24" fmla="*/ 0 w 156"/>
                <a:gd name="T25" fmla="*/ 47 h 142"/>
                <a:gd name="T26" fmla="*/ 11 w 156"/>
                <a:gd name="T27" fmla="*/ 48 h 142"/>
                <a:gd name="T28" fmla="*/ 15 w 156"/>
                <a:gd name="T29" fmla="*/ 47 h 142"/>
                <a:gd name="T30" fmla="*/ 30 w 156"/>
                <a:gd name="T31" fmla="*/ 28 h 142"/>
                <a:gd name="T32" fmla="*/ 56 w 156"/>
                <a:gd name="T33" fmla="*/ 17 h 142"/>
                <a:gd name="T34" fmla="*/ 75 w 156"/>
                <a:gd name="T35" fmla="*/ 14 h 142"/>
                <a:gd name="T36" fmla="*/ 90 w 156"/>
                <a:gd name="T37" fmla="*/ 15 h 142"/>
                <a:gd name="T38" fmla="*/ 123 w 156"/>
                <a:gd name="T39" fmla="*/ 28 h 142"/>
                <a:gd name="T40" fmla="*/ 141 w 156"/>
                <a:gd name="T41" fmla="*/ 49 h 142"/>
                <a:gd name="T42" fmla="*/ 142 w 156"/>
                <a:gd name="T43" fmla="*/ 59 h 142"/>
                <a:gd name="T44" fmla="*/ 138 w 156"/>
                <a:gd name="T45" fmla="*/ 75 h 142"/>
                <a:gd name="T46" fmla="*/ 115 w 156"/>
                <a:gd name="T47" fmla="*/ 97 h 142"/>
                <a:gd name="T48" fmla="*/ 111 w 156"/>
                <a:gd name="T49" fmla="*/ 101 h 142"/>
                <a:gd name="T50" fmla="*/ 111 w 156"/>
                <a:gd name="T51" fmla="*/ 109 h 142"/>
                <a:gd name="T52" fmla="*/ 114 w 156"/>
                <a:gd name="T53" fmla="*/ 114 h 142"/>
                <a:gd name="T54" fmla="*/ 112 w 156"/>
                <a:gd name="T55" fmla="*/ 118 h 142"/>
                <a:gd name="T56" fmla="*/ 99 w 156"/>
                <a:gd name="T57" fmla="*/ 108 h 142"/>
                <a:gd name="T58" fmla="*/ 89 w 156"/>
                <a:gd name="T59" fmla="*/ 105 h 142"/>
                <a:gd name="T60" fmla="*/ 88 w 156"/>
                <a:gd name="T61" fmla="*/ 105 h 142"/>
                <a:gd name="T62" fmla="*/ 81 w 156"/>
                <a:gd name="T63" fmla="*/ 109 h 142"/>
                <a:gd name="T64" fmla="*/ 81 w 156"/>
                <a:gd name="T65" fmla="*/ 115 h 142"/>
                <a:gd name="T66" fmla="*/ 85 w 156"/>
                <a:gd name="T67" fmla="*/ 120 h 142"/>
                <a:gd name="T68" fmla="*/ 89 w 156"/>
                <a:gd name="T69" fmla="*/ 119 h 142"/>
                <a:gd name="T70" fmla="*/ 100 w 156"/>
                <a:gd name="T71" fmla="*/ 126 h 142"/>
                <a:gd name="T72" fmla="*/ 107 w 156"/>
                <a:gd name="T73" fmla="*/ 130 h 142"/>
                <a:gd name="T74" fmla="*/ 122 w 156"/>
                <a:gd name="T75" fmla="*/ 138 h 142"/>
                <a:gd name="T76" fmla="*/ 131 w 156"/>
                <a:gd name="T77" fmla="*/ 142 h 142"/>
                <a:gd name="T78" fmla="*/ 134 w 156"/>
                <a:gd name="T79" fmla="*/ 142 h 142"/>
                <a:gd name="T80" fmla="*/ 138 w 156"/>
                <a:gd name="T81" fmla="*/ 138 h 142"/>
                <a:gd name="T82" fmla="*/ 139 w 156"/>
                <a:gd name="T83" fmla="*/ 134 h 142"/>
                <a:gd name="T84" fmla="*/ 137 w 156"/>
                <a:gd name="T85" fmla="*/ 12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6" h="142">
                  <a:moveTo>
                    <a:pt x="137" y="126"/>
                  </a:moveTo>
                  <a:lnTo>
                    <a:pt x="137" y="124"/>
                  </a:lnTo>
                  <a:lnTo>
                    <a:pt x="137" y="124"/>
                  </a:lnTo>
                  <a:lnTo>
                    <a:pt x="131" y="116"/>
                  </a:lnTo>
                  <a:lnTo>
                    <a:pt x="131" y="116"/>
                  </a:lnTo>
                  <a:lnTo>
                    <a:pt x="126" y="107"/>
                  </a:lnTo>
                  <a:lnTo>
                    <a:pt x="126" y="107"/>
                  </a:lnTo>
                  <a:lnTo>
                    <a:pt x="133" y="103"/>
                  </a:lnTo>
                  <a:lnTo>
                    <a:pt x="138" y="97"/>
                  </a:lnTo>
                  <a:lnTo>
                    <a:pt x="144" y="92"/>
                  </a:lnTo>
                  <a:lnTo>
                    <a:pt x="148" y="86"/>
                  </a:lnTo>
                  <a:lnTo>
                    <a:pt x="152" y="79"/>
                  </a:lnTo>
                  <a:lnTo>
                    <a:pt x="154" y="73"/>
                  </a:lnTo>
                  <a:lnTo>
                    <a:pt x="156" y="66"/>
                  </a:lnTo>
                  <a:lnTo>
                    <a:pt x="156" y="59"/>
                  </a:lnTo>
                  <a:lnTo>
                    <a:pt x="156" y="59"/>
                  </a:lnTo>
                  <a:lnTo>
                    <a:pt x="156" y="58"/>
                  </a:lnTo>
                  <a:lnTo>
                    <a:pt x="156" y="58"/>
                  </a:lnTo>
                  <a:lnTo>
                    <a:pt x="154" y="47"/>
                  </a:lnTo>
                  <a:lnTo>
                    <a:pt x="149" y="36"/>
                  </a:lnTo>
                  <a:lnTo>
                    <a:pt x="142" y="25"/>
                  </a:lnTo>
                  <a:lnTo>
                    <a:pt x="133" y="17"/>
                  </a:lnTo>
                  <a:lnTo>
                    <a:pt x="122" y="10"/>
                  </a:lnTo>
                  <a:lnTo>
                    <a:pt x="108" y="4"/>
                  </a:lnTo>
                  <a:lnTo>
                    <a:pt x="93" y="2"/>
                  </a:lnTo>
                  <a:lnTo>
                    <a:pt x="78" y="0"/>
                  </a:lnTo>
                  <a:lnTo>
                    <a:pt x="77" y="0"/>
                  </a:lnTo>
                  <a:lnTo>
                    <a:pt x="77" y="0"/>
                  </a:lnTo>
                  <a:lnTo>
                    <a:pt x="75" y="0"/>
                  </a:lnTo>
                  <a:lnTo>
                    <a:pt x="75" y="0"/>
                  </a:lnTo>
                  <a:lnTo>
                    <a:pt x="63" y="2"/>
                  </a:lnTo>
                  <a:lnTo>
                    <a:pt x="51" y="3"/>
                  </a:lnTo>
                  <a:lnTo>
                    <a:pt x="40" y="7"/>
                  </a:lnTo>
                  <a:lnTo>
                    <a:pt x="29" y="13"/>
                  </a:lnTo>
                  <a:lnTo>
                    <a:pt x="19" y="18"/>
                  </a:lnTo>
                  <a:lnTo>
                    <a:pt x="13" y="26"/>
                  </a:lnTo>
                  <a:lnTo>
                    <a:pt x="6" y="34"/>
                  </a:lnTo>
                  <a:lnTo>
                    <a:pt x="2" y="43"/>
                  </a:lnTo>
                  <a:lnTo>
                    <a:pt x="0" y="47"/>
                  </a:lnTo>
                  <a:lnTo>
                    <a:pt x="3" y="47"/>
                  </a:lnTo>
                  <a:lnTo>
                    <a:pt x="3" y="47"/>
                  </a:lnTo>
                  <a:lnTo>
                    <a:pt x="11" y="48"/>
                  </a:lnTo>
                  <a:lnTo>
                    <a:pt x="14" y="48"/>
                  </a:lnTo>
                  <a:lnTo>
                    <a:pt x="15" y="47"/>
                  </a:lnTo>
                  <a:lnTo>
                    <a:pt x="15" y="47"/>
                  </a:lnTo>
                  <a:lnTo>
                    <a:pt x="19" y="40"/>
                  </a:lnTo>
                  <a:lnTo>
                    <a:pt x="23" y="33"/>
                  </a:lnTo>
                  <a:lnTo>
                    <a:pt x="30" y="28"/>
                  </a:lnTo>
                  <a:lnTo>
                    <a:pt x="38" y="24"/>
                  </a:lnTo>
                  <a:lnTo>
                    <a:pt x="47" y="19"/>
                  </a:lnTo>
                  <a:lnTo>
                    <a:pt x="56" y="17"/>
                  </a:lnTo>
                  <a:lnTo>
                    <a:pt x="66" y="15"/>
                  </a:lnTo>
                  <a:lnTo>
                    <a:pt x="75" y="14"/>
                  </a:lnTo>
                  <a:lnTo>
                    <a:pt x="75" y="14"/>
                  </a:lnTo>
                  <a:lnTo>
                    <a:pt x="78" y="14"/>
                  </a:lnTo>
                  <a:lnTo>
                    <a:pt x="78" y="14"/>
                  </a:lnTo>
                  <a:lnTo>
                    <a:pt x="90" y="15"/>
                  </a:lnTo>
                  <a:lnTo>
                    <a:pt x="103" y="18"/>
                  </a:lnTo>
                  <a:lnTo>
                    <a:pt x="114" y="22"/>
                  </a:lnTo>
                  <a:lnTo>
                    <a:pt x="123" y="28"/>
                  </a:lnTo>
                  <a:lnTo>
                    <a:pt x="131" y="33"/>
                  </a:lnTo>
                  <a:lnTo>
                    <a:pt x="137" y="41"/>
                  </a:lnTo>
                  <a:lnTo>
                    <a:pt x="141" y="49"/>
                  </a:lnTo>
                  <a:lnTo>
                    <a:pt x="142" y="59"/>
                  </a:lnTo>
                  <a:lnTo>
                    <a:pt x="142" y="59"/>
                  </a:lnTo>
                  <a:lnTo>
                    <a:pt x="142" y="59"/>
                  </a:lnTo>
                  <a:lnTo>
                    <a:pt x="142" y="64"/>
                  </a:lnTo>
                  <a:lnTo>
                    <a:pt x="141" y="70"/>
                  </a:lnTo>
                  <a:lnTo>
                    <a:pt x="138" y="75"/>
                  </a:lnTo>
                  <a:lnTo>
                    <a:pt x="135" y="81"/>
                  </a:lnTo>
                  <a:lnTo>
                    <a:pt x="126" y="89"/>
                  </a:lnTo>
                  <a:lnTo>
                    <a:pt x="115" y="97"/>
                  </a:lnTo>
                  <a:lnTo>
                    <a:pt x="115" y="97"/>
                  </a:lnTo>
                  <a:lnTo>
                    <a:pt x="112" y="99"/>
                  </a:lnTo>
                  <a:lnTo>
                    <a:pt x="111" y="101"/>
                  </a:lnTo>
                  <a:lnTo>
                    <a:pt x="109" y="105"/>
                  </a:lnTo>
                  <a:lnTo>
                    <a:pt x="109" y="105"/>
                  </a:lnTo>
                  <a:lnTo>
                    <a:pt x="111" y="109"/>
                  </a:lnTo>
                  <a:lnTo>
                    <a:pt x="112" y="112"/>
                  </a:lnTo>
                  <a:lnTo>
                    <a:pt x="114" y="114"/>
                  </a:lnTo>
                  <a:lnTo>
                    <a:pt x="114" y="114"/>
                  </a:lnTo>
                  <a:lnTo>
                    <a:pt x="118" y="120"/>
                  </a:lnTo>
                  <a:lnTo>
                    <a:pt x="118" y="120"/>
                  </a:lnTo>
                  <a:lnTo>
                    <a:pt x="112" y="118"/>
                  </a:lnTo>
                  <a:lnTo>
                    <a:pt x="112" y="118"/>
                  </a:lnTo>
                  <a:lnTo>
                    <a:pt x="100" y="109"/>
                  </a:lnTo>
                  <a:lnTo>
                    <a:pt x="99" y="108"/>
                  </a:lnTo>
                  <a:lnTo>
                    <a:pt x="99" y="108"/>
                  </a:lnTo>
                  <a:lnTo>
                    <a:pt x="93" y="107"/>
                  </a:lnTo>
                  <a:lnTo>
                    <a:pt x="89" y="105"/>
                  </a:lnTo>
                  <a:lnTo>
                    <a:pt x="89" y="105"/>
                  </a:lnTo>
                  <a:lnTo>
                    <a:pt x="88" y="105"/>
                  </a:lnTo>
                  <a:lnTo>
                    <a:pt x="88" y="105"/>
                  </a:lnTo>
                  <a:lnTo>
                    <a:pt x="85" y="105"/>
                  </a:lnTo>
                  <a:lnTo>
                    <a:pt x="81" y="105"/>
                  </a:lnTo>
                  <a:lnTo>
                    <a:pt x="81" y="109"/>
                  </a:lnTo>
                  <a:lnTo>
                    <a:pt x="81" y="109"/>
                  </a:lnTo>
                  <a:lnTo>
                    <a:pt x="81" y="114"/>
                  </a:lnTo>
                  <a:lnTo>
                    <a:pt x="81" y="115"/>
                  </a:lnTo>
                  <a:lnTo>
                    <a:pt x="81" y="120"/>
                  </a:lnTo>
                  <a:lnTo>
                    <a:pt x="85" y="120"/>
                  </a:lnTo>
                  <a:lnTo>
                    <a:pt x="85" y="120"/>
                  </a:lnTo>
                  <a:lnTo>
                    <a:pt x="89" y="119"/>
                  </a:lnTo>
                  <a:lnTo>
                    <a:pt x="89" y="119"/>
                  </a:lnTo>
                  <a:lnTo>
                    <a:pt x="89" y="119"/>
                  </a:lnTo>
                  <a:lnTo>
                    <a:pt x="92" y="120"/>
                  </a:lnTo>
                  <a:lnTo>
                    <a:pt x="92" y="120"/>
                  </a:lnTo>
                  <a:lnTo>
                    <a:pt x="100" y="126"/>
                  </a:lnTo>
                  <a:lnTo>
                    <a:pt x="100" y="126"/>
                  </a:lnTo>
                  <a:lnTo>
                    <a:pt x="107" y="130"/>
                  </a:lnTo>
                  <a:lnTo>
                    <a:pt x="107" y="130"/>
                  </a:lnTo>
                  <a:lnTo>
                    <a:pt x="120" y="138"/>
                  </a:lnTo>
                  <a:lnTo>
                    <a:pt x="122" y="138"/>
                  </a:lnTo>
                  <a:lnTo>
                    <a:pt x="122" y="138"/>
                  </a:lnTo>
                  <a:lnTo>
                    <a:pt x="127" y="141"/>
                  </a:lnTo>
                  <a:lnTo>
                    <a:pt x="131" y="142"/>
                  </a:lnTo>
                  <a:lnTo>
                    <a:pt x="131" y="142"/>
                  </a:lnTo>
                  <a:lnTo>
                    <a:pt x="131" y="142"/>
                  </a:lnTo>
                  <a:lnTo>
                    <a:pt x="134" y="142"/>
                  </a:lnTo>
                  <a:lnTo>
                    <a:pt x="134" y="142"/>
                  </a:lnTo>
                  <a:lnTo>
                    <a:pt x="134" y="142"/>
                  </a:lnTo>
                  <a:lnTo>
                    <a:pt x="137" y="141"/>
                  </a:lnTo>
                  <a:lnTo>
                    <a:pt x="138" y="138"/>
                  </a:lnTo>
                  <a:lnTo>
                    <a:pt x="139" y="135"/>
                  </a:lnTo>
                  <a:lnTo>
                    <a:pt x="139" y="134"/>
                  </a:lnTo>
                  <a:lnTo>
                    <a:pt x="139" y="134"/>
                  </a:lnTo>
                  <a:lnTo>
                    <a:pt x="139" y="130"/>
                  </a:lnTo>
                  <a:lnTo>
                    <a:pt x="137" y="126"/>
                  </a:lnTo>
                  <a:lnTo>
                    <a:pt x="137"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grpSp>
      <p:sp>
        <p:nvSpPr>
          <p:cNvPr id="37900" name="Freeform 165"/>
          <p:cNvSpPr>
            <a:spLocks noEditPoints="1"/>
          </p:cNvSpPr>
          <p:nvPr/>
        </p:nvSpPr>
        <p:spPr bwMode="auto">
          <a:xfrm>
            <a:off x="6783388" y="4622800"/>
            <a:ext cx="150812" cy="242888"/>
          </a:xfrm>
          <a:custGeom>
            <a:avLst/>
            <a:gdLst>
              <a:gd name="T0" fmla="*/ 2147483646 w 169"/>
              <a:gd name="T1" fmla="*/ 2147483646 h 273"/>
              <a:gd name="T2" fmla="*/ 2147483646 w 169"/>
              <a:gd name="T3" fmla="*/ 2147483646 h 273"/>
              <a:gd name="T4" fmla="*/ 2147483646 w 169"/>
              <a:gd name="T5" fmla="*/ 2147483646 h 273"/>
              <a:gd name="T6" fmla="*/ 2147483646 w 169"/>
              <a:gd name="T7" fmla="*/ 2147483646 h 273"/>
              <a:gd name="T8" fmla="*/ 2147483646 w 169"/>
              <a:gd name="T9" fmla="*/ 2147483646 h 273"/>
              <a:gd name="T10" fmla="*/ 2147483646 w 169"/>
              <a:gd name="T11" fmla="*/ 2147483646 h 273"/>
              <a:gd name="T12" fmla="*/ 2147483646 w 169"/>
              <a:gd name="T13" fmla="*/ 0 h 273"/>
              <a:gd name="T14" fmla="*/ 2147483646 w 169"/>
              <a:gd name="T15" fmla="*/ 0 h 273"/>
              <a:gd name="T16" fmla="*/ 2147483646 w 169"/>
              <a:gd name="T17" fmla="*/ 2147483646 h 273"/>
              <a:gd name="T18" fmla="*/ 2147483646 w 169"/>
              <a:gd name="T19" fmla="*/ 2147483646 h 273"/>
              <a:gd name="T20" fmla="*/ 2147483646 w 169"/>
              <a:gd name="T21" fmla="*/ 2147483646 h 273"/>
              <a:gd name="T22" fmla="*/ 2147483646 w 169"/>
              <a:gd name="T23" fmla="*/ 2147483646 h 273"/>
              <a:gd name="T24" fmla="*/ 2147483646 w 169"/>
              <a:gd name="T25" fmla="*/ 2147483646 h 273"/>
              <a:gd name="T26" fmla="*/ 0 w 169"/>
              <a:gd name="T27" fmla="*/ 2147483646 h 273"/>
              <a:gd name="T28" fmla="*/ 2147483646 w 169"/>
              <a:gd name="T29" fmla="*/ 2147483646 h 273"/>
              <a:gd name="T30" fmla="*/ 2147483646 w 169"/>
              <a:gd name="T31" fmla="*/ 2147483646 h 273"/>
              <a:gd name="T32" fmla="*/ 2147483646 w 169"/>
              <a:gd name="T33" fmla="*/ 2147483646 h 273"/>
              <a:gd name="T34" fmla="*/ 2147483646 w 169"/>
              <a:gd name="T35" fmla="*/ 2147483646 h 273"/>
              <a:gd name="T36" fmla="*/ 2147483646 w 169"/>
              <a:gd name="T37" fmla="*/ 2147483646 h 273"/>
              <a:gd name="T38" fmla="*/ 2147483646 w 169"/>
              <a:gd name="T39" fmla="*/ 2147483646 h 273"/>
              <a:gd name="T40" fmla="*/ 2147483646 w 169"/>
              <a:gd name="T41" fmla="*/ 2147483646 h 273"/>
              <a:gd name="T42" fmla="*/ 2147483646 w 169"/>
              <a:gd name="T43" fmla="*/ 2147483646 h 273"/>
              <a:gd name="T44" fmla="*/ 2147483646 w 169"/>
              <a:gd name="T45" fmla="*/ 2147483646 h 273"/>
              <a:gd name="T46" fmla="*/ 2147483646 w 169"/>
              <a:gd name="T47" fmla="*/ 2147483646 h 273"/>
              <a:gd name="T48" fmla="*/ 2147483646 w 169"/>
              <a:gd name="T49" fmla="*/ 2147483646 h 273"/>
              <a:gd name="T50" fmla="*/ 2147483646 w 169"/>
              <a:gd name="T51" fmla="*/ 2147483646 h 273"/>
              <a:gd name="T52" fmla="*/ 2147483646 w 169"/>
              <a:gd name="T53" fmla="*/ 2147483646 h 273"/>
              <a:gd name="T54" fmla="*/ 2147483646 w 169"/>
              <a:gd name="T55" fmla="*/ 2147483646 h 273"/>
              <a:gd name="T56" fmla="*/ 2147483646 w 169"/>
              <a:gd name="T57" fmla="*/ 2147483646 h 273"/>
              <a:gd name="T58" fmla="*/ 2147483646 w 169"/>
              <a:gd name="T59" fmla="*/ 2147483646 h 273"/>
              <a:gd name="T60" fmla="*/ 2147483646 w 169"/>
              <a:gd name="T61" fmla="*/ 2147483646 h 273"/>
              <a:gd name="T62" fmla="*/ 2147483646 w 169"/>
              <a:gd name="T63" fmla="*/ 2147483646 h 273"/>
              <a:gd name="T64" fmla="*/ 2147483646 w 169"/>
              <a:gd name="T65" fmla="*/ 2147483646 h 273"/>
              <a:gd name="T66" fmla="*/ 2147483646 w 169"/>
              <a:gd name="T67" fmla="*/ 2147483646 h 273"/>
              <a:gd name="T68" fmla="*/ 2147483646 w 169"/>
              <a:gd name="T69" fmla="*/ 2147483646 h 273"/>
              <a:gd name="T70" fmla="*/ 2147483646 w 169"/>
              <a:gd name="T71" fmla="*/ 2147483646 h 273"/>
              <a:gd name="T72" fmla="*/ 2147483646 w 169"/>
              <a:gd name="T73" fmla="*/ 2147483646 h 273"/>
              <a:gd name="T74" fmla="*/ 2147483646 w 169"/>
              <a:gd name="T75" fmla="*/ 2147483646 h 273"/>
              <a:gd name="T76" fmla="*/ 2147483646 w 169"/>
              <a:gd name="T77" fmla="*/ 2147483646 h 273"/>
              <a:gd name="T78" fmla="*/ 2147483646 w 169"/>
              <a:gd name="T79" fmla="*/ 2147483646 h 27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9" h="273">
                <a:moveTo>
                  <a:pt x="169" y="83"/>
                </a:moveTo>
                <a:lnTo>
                  <a:pt x="169" y="83"/>
                </a:lnTo>
                <a:lnTo>
                  <a:pt x="167" y="75"/>
                </a:lnTo>
                <a:lnTo>
                  <a:pt x="166" y="67"/>
                </a:lnTo>
                <a:lnTo>
                  <a:pt x="165" y="59"/>
                </a:lnTo>
                <a:lnTo>
                  <a:pt x="162" y="51"/>
                </a:lnTo>
                <a:lnTo>
                  <a:pt x="154" y="37"/>
                </a:lnTo>
                <a:lnTo>
                  <a:pt x="144" y="25"/>
                </a:lnTo>
                <a:lnTo>
                  <a:pt x="131" y="14"/>
                </a:lnTo>
                <a:lnTo>
                  <a:pt x="117" y="7"/>
                </a:lnTo>
                <a:lnTo>
                  <a:pt x="109" y="4"/>
                </a:lnTo>
                <a:lnTo>
                  <a:pt x="101" y="1"/>
                </a:lnTo>
                <a:lnTo>
                  <a:pt x="92" y="0"/>
                </a:lnTo>
                <a:lnTo>
                  <a:pt x="84" y="0"/>
                </a:lnTo>
                <a:lnTo>
                  <a:pt x="76" y="0"/>
                </a:lnTo>
                <a:lnTo>
                  <a:pt x="68" y="1"/>
                </a:lnTo>
                <a:lnTo>
                  <a:pt x="60" y="4"/>
                </a:lnTo>
                <a:lnTo>
                  <a:pt x="51" y="7"/>
                </a:lnTo>
                <a:lnTo>
                  <a:pt x="38" y="14"/>
                </a:lnTo>
                <a:lnTo>
                  <a:pt x="24" y="25"/>
                </a:lnTo>
                <a:lnTo>
                  <a:pt x="15" y="37"/>
                </a:lnTo>
                <a:lnTo>
                  <a:pt x="6" y="51"/>
                </a:lnTo>
                <a:lnTo>
                  <a:pt x="4" y="59"/>
                </a:lnTo>
                <a:lnTo>
                  <a:pt x="2" y="67"/>
                </a:lnTo>
                <a:lnTo>
                  <a:pt x="1" y="75"/>
                </a:lnTo>
                <a:lnTo>
                  <a:pt x="0" y="83"/>
                </a:lnTo>
                <a:lnTo>
                  <a:pt x="1" y="96"/>
                </a:lnTo>
                <a:lnTo>
                  <a:pt x="4" y="106"/>
                </a:lnTo>
                <a:lnTo>
                  <a:pt x="6" y="116"/>
                </a:lnTo>
                <a:lnTo>
                  <a:pt x="12" y="126"/>
                </a:lnTo>
                <a:lnTo>
                  <a:pt x="84" y="273"/>
                </a:lnTo>
                <a:lnTo>
                  <a:pt x="156" y="126"/>
                </a:lnTo>
                <a:lnTo>
                  <a:pt x="162" y="116"/>
                </a:lnTo>
                <a:lnTo>
                  <a:pt x="165" y="106"/>
                </a:lnTo>
                <a:lnTo>
                  <a:pt x="167" y="96"/>
                </a:lnTo>
                <a:lnTo>
                  <a:pt x="169" y="83"/>
                </a:lnTo>
                <a:close/>
                <a:moveTo>
                  <a:pt x="84" y="109"/>
                </a:moveTo>
                <a:lnTo>
                  <a:pt x="84" y="109"/>
                </a:lnTo>
                <a:lnTo>
                  <a:pt x="77" y="108"/>
                </a:lnTo>
                <a:lnTo>
                  <a:pt x="70" y="106"/>
                </a:lnTo>
                <a:lnTo>
                  <a:pt x="65" y="102"/>
                </a:lnTo>
                <a:lnTo>
                  <a:pt x="60" y="98"/>
                </a:lnTo>
                <a:lnTo>
                  <a:pt x="55" y="93"/>
                </a:lnTo>
                <a:lnTo>
                  <a:pt x="51" y="87"/>
                </a:lnTo>
                <a:lnTo>
                  <a:pt x="50" y="81"/>
                </a:lnTo>
                <a:lnTo>
                  <a:pt x="49" y="74"/>
                </a:lnTo>
                <a:lnTo>
                  <a:pt x="50" y="67"/>
                </a:lnTo>
                <a:lnTo>
                  <a:pt x="51" y="60"/>
                </a:lnTo>
                <a:lnTo>
                  <a:pt x="55" y="53"/>
                </a:lnTo>
                <a:lnTo>
                  <a:pt x="60" y="49"/>
                </a:lnTo>
                <a:lnTo>
                  <a:pt x="65" y="44"/>
                </a:lnTo>
                <a:lnTo>
                  <a:pt x="70" y="41"/>
                </a:lnTo>
                <a:lnTo>
                  <a:pt x="77" y="38"/>
                </a:lnTo>
                <a:lnTo>
                  <a:pt x="84" y="38"/>
                </a:lnTo>
                <a:lnTo>
                  <a:pt x="91" y="38"/>
                </a:lnTo>
                <a:lnTo>
                  <a:pt x="98" y="41"/>
                </a:lnTo>
                <a:lnTo>
                  <a:pt x="103" y="44"/>
                </a:lnTo>
                <a:lnTo>
                  <a:pt x="109" y="49"/>
                </a:lnTo>
                <a:lnTo>
                  <a:pt x="113" y="53"/>
                </a:lnTo>
                <a:lnTo>
                  <a:pt x="117" y="60"/>
                </a:lnTo>
                <a:lnTo>
                  <a:pt x="118" y="67"/>
                </a:lnTo>
                <a:lnTo>
                  <a:pt x="120" y="74"/>
                </a:lnTo>
                <a:lnTo>
                  <a:pt x="118" y="81"/>
                </a:lnTo>
                <a:lnTo>
                  <a:pt x="117" y="87"/>
                </a:lnTo>
                <a:lnTo>
                  <a:pt x="113" y="93"/>
                </a:lnTo>
                <a:lnTo>
                  <a:pt x="109" y="98"/>
                </a:lnTo>
                <a:lnTo>
                  <a:pt x="103" y="102"/>
                </a:lnTo>
                <a:lnTo>
                  <a:pt x="98" y="106"/>
                </a:lnTo>
                <a:lnTo>
                  <a:pt x="91" y="108"/>
                </a:lnTo>
                <a:lnTo>
                  <a:pt x="84" y="1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1" name="矩形 19"/>
          <p:cNvSpPr>
            <a:spLocks noChangeArrowheads="1"/>
          </p:cNvSpPr>
          <p:nvPr/>
        </p:nvSpPr>
        <p:spPr bwMode="auto">
          <a:xfrm>
            <a:off x="6934200" y="4589463"/>
            <a:ext cx="958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400">
                <a:solidFill>
                  <a:schemeClr val="bg1"/>
                </a:solidFill>
                <a:latin typeface="方正兰亭黑_GBK" panose="02000000000000000000" pitchFamily="2" charset="-122"/>
                <a:ea typeface="方正兰亭黑_GBK" panose="02000000000000000000" pitchFamily="2" charset="-122"/>
              </a:rPr>
              <a:t>浙江</a:t>
            </a:r>
            <a:r>
              <a:rPr lang="en-US" altLang="zh-CN" sz="1400">
                <a:solidFill>
                  <a:schemeClr val="bg1"/>
                </a:solidFill>
                <a:latin typeface="方正兰亭黑_GBK" panose="02000000000000000000" pitchFamily="2" charset="-122"/>
                <a:ea typeface="方正兰亭黑_GBK" panose="02000000000000000000" pitchFamily="2" charset="-122"/>
              </a:rPr>
              <a:t>.</a:t>
            </a:r>
            <a:r>
              <a:rPr lang="zh-CN" altLang="en-US" sz="1400">
                <a:solidFill>
                  <a:schemeClr val="bg1"/>
                </a:solidFill>
                <a:latin typeface="方正兰亭黑_GBK" panose="02000000000000000000" pitchFamily="2" charset="-122"/>
                <a:ea typeface="方正兰亭黑_GBK" panose="02000000000000000000" pitchFamily="2" charset="-122"/>
              </a:rPr>
              <a:t>杭州</a:t>
            </a:r>
          </a:p>
        </p:txBody>
      </p:sp>
    </p:spTree>
  </p:cSld>
  <p:clrMapOvr>
    <a:masterClrMapping/>
  </p:clrMapOvr>
  <p:transition spd="slow">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19459" name="组合 25"/>
          <p:cNvGrpSpPr>
            <a:grpSpLocks/>
          </p:cNvGrpSpPr>
          <p:nvPr/>
        </p:nvGrpSpPr>
        <p:grpSpPr bwMode="auto">
          <a:xfrm>
            <a:off x="1050925" y="1885950"/>
            <a:ext cx="1023938" cy="1023938"/>
            <a:chOff x="893847" y="1750976"/>
            <a:chExt cx="1391055" cy="1391055"/>
          </a:xfrm>
        </p:grpSpPr>
        <p:sp>
          <p:nvSpPr>
            <p:cNvPr id="6" name="椭圆 5"/>
            <p:cNvSpPr/>
            <p:nvPr/>
          </p:nvSpPr>
          <p:spPr>
            <a:xfrm>
              <a:off x="893847" y="1750976"/>
              <a:ext cx="1391055" cy="1391055"/>
            </a:xfrm>
            <a:prstGeom prst="ellipse">
              <a:avLst/>
            </a:prstGeom>
            <a:noFill/>
            <a:ln>
              <a:solidFill>
                <a:srgbClr val="2EB4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0" name="Freeform 16"/>
            <p:cNvSpPr>
              <a:spLocks noEditPoints="1"/>
            </p:cNvSpPr>
            <p:nvPr/>
          </p:nvSpPr>
          <p:spPr bwMode="auto">
            <a:xfrm>
              <a:off x="1279892" y="2253482"/>
              <a:ext cx="618965" cy="386044"/>
            </a:xfrm>
            <a:custGeom>
              <a:avLst/>
              <a:gdLst>
                <a:gd name="T0" fmla="*/ 88 w 106"/>
                <a:gd name="T1" fmla="*/ 28 h 66"/>
                <a:gd name="T2" fmla="*/ 84 w 106"/>
                <a:gd name="T3" fmla="*/ 29 h 66"/>
                <a:gd name="T4" fmla="*/ 53 w 106"/>
                <a:gd name="T5" fmla="*/ 0 h 66"/>
                <a:gd name="T6" fmla="*/ 25 w 106"/>
                <a:gd name="T7" fmla="*/ 20 h 66"/>
                <a:gd name="T8" fmla="*/ 21 w 106"/>
                <a:gd name="T9" fmla="*/ 20 h 66"/>
                <a:gd name="T10" fmla="*/ 0 w 106"/>
                <a:gd name="T11" fmla="*/ 43 h 66"/>
                <a:gd name="T12" fmla="*/ 21 w 106"/>
                <a:gd name="T13" fmla="*/ 66 h 66"/>
                <a:gd name="T14" fmla="*/ 88 w 106"/>
                <a:gd name="T15" fmla="*/ 66 h 66"/>
                <a:gd name="T16" fmla="*/ 106 w 106"/>
                <a:gd name="T17" fmla="*/ 47 h 66"/>
                <a:gd name="T18" fmla="*/ 88 w 106"/>
                <a:gd name="T19" fmla="*/ 28 h 66"/>
                <a:gd name="T20" fmla="*/ 88 w 106"/>
                <a:gd name="T21" fmla="*/ 60 h 66"/>
                <a:gd name="T22" fmla="*/ 21 w 106"/>
                <a:gd name="T23" fmla="*/ 60 h 66"/>
                <a:gd name="T24" fmla="*/ 6 w 106"/>
                <a:gd name="T25" fmla="*/ 43 h 66"/>
                <a:gd name="T26" fmla="*/ 21 w 106"/>
                <a:gd name="T27" fmla="*/ 26 h 66"/>
                <a:gd name="T28" fmla="*/ 26 w 106"/>
                <a:gd name="T29" fmla="*/ 26 h 66"/>
                <a:gd name="T30" fmla="*/ 29 w 106"/>
                <a:gd name="T31" fmla="*/ 26 h 66"/>
                <a:gd name="T32" fmla="*/ 30 w 106"/>
                <a:gd name="T33" fmla="*/ 24 h 66"/>
                <a:gd name="T34" fmla="*/ 53 w 106"/>
                <a:gd name="T35" fmla="*/ 6 h 66"/>
                <a:gd name="T36" fmla="*/ 78 w 106"/>
                <a:gd name="T37" fmla="*/ 32 h 66"/>
                <a:gd name="T38" fmla="*/ 78 w 106"/>
                <a:gd name="T39" fmla="*/ 33 h 66"/>
                <a:gd name="T40" fmla="*/ 78 w 106"/>
                <a:gd name="T41" fmla="*/ 34 h 66"/>
                <a:gd name="T42" fmla="*/ 79 w 106"/>
                <a:gd name="T43" fmla="*/ 36 h 66"/>
                <a:gd name="T44" fmla="*/ 82 w 106"/>
                <a:gd name="T45" fmla="*/ 36 h 66"/>
                <a:gd name="T46" fmla="*/ 88 w 106"/>
                <a:gd name="T47" fmla="*/ 34 h 66"/>
                <a:gd name="T48" fmla="*/ 100 w 106"/>
                <a:gd name="T49" fmla="*/ 47 h 66"/>
                <a:gd name="T50" fmla="*/ 88 w 106"/>
                <a:gd name="T51"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 h="66">
                  <a:moveTo>
                    <a:pt x="88" y="28"/>
                  </a:moveTo>
                  <a:cubicBezTo>
                    <a:pt x="87" y="28"/>
                    <a:pt x="85" y="29"/>
                    <a:pt x="84" y="29"/>
                  </a:cubicBezTo>
                  <a:cubicBezTo>
                    <a:pt x="82" y="13"/>
                    <a:pt x="69" y="0"/>
                    <a:pt x="53" y="0"/>
                  </a:cubicBezTo>
                  <a:cubicBezTo>
                    <a:pt x="41" y="0"/>
                    <a:pt x="30" y="8"/>
                    <a:pt x="25" y="20"/>
                  </a:cubicBezTo>
                  <a:cubicBezTo>
                    <a:pt x="24" y="20"/>
                    <a:pt x="23" y="20"/>
                    <a:pt x="21" y="20"/>
                  </a:cubicBezTo>
                  <a:cubicBezTo>
                    <a:pt x="9" y="20"/>
                    <a:pt x="0" y="30"/>
                    <a:pt x="0" y="43"/>
                  </a:cubicBezTo>
                  <a:cubicBezTo>
                    <a:pt x="0" y="56"/>
                    <a:pt x="9" y="66"/>
                    <a:pt x="21" y="66"/>
                  </a:cubicBezTo>
                  <a:cubicBezTo>
                    <a:pt x="88" y="66"/>
                    <a:pt x="88" y="66"/>
                    <a:pt x="88" y="66"/>
                  </a:cubicBezTo>
                  <a:cubicBezTo>
                    <a:pt x="98" y="66"/>
                    <a:pt x="106" y="58"/>
                    <a:pt x="106" y="47"/>
                  </a:cubicBezTo>
                  <a:cubicBezTo>
                    <a:pt x="106" y="37"/>
                    <a:pt x="98" y="28"/>
                    <a:pt x="88" y="28"/>
                  </a:cubicBezTo>
                  <a:close/>
                  <a:moveTo>
                    <a:pt x="88" y="60"/>
                  </a:moveTo>
                  <a:cubicBezTo>
                    <a:pt x="21" y="60"/>
                    <a:pt x="21" y="60"/>
                    <a:pt x="21" y="60"/>
                  </a:cubicBezTo>
                  <a:cubicBezTo>
                    <a:pt x="13" y="60"/>
                    <a:pt x="6" y="52"/>
                    <a:pt x="6" y="43"/>
                  </a:cubicBezTo>
                  <a:cubicBezTo>
                    <a:pt x="6" y="33"/>
                    <a:pt x="13" y="26"/>
                    <a:pt x="21" y="26"/>
                  </a:cubicBezTo>
                  <a:cubicBezTo>
                    <a:pt x="23" y="26"/>
                    <a:pt x="24" y="26"/>
                    <a:pt x="26" y="26"/>
                  </a:cubicBezTo>
                  <a:cubicBezTo>
                    <a:pt x="27" y="27"/>
                    <a:pt x="28" y="27"/>
                    <a:pt x="29" y="26"/>
                  </a:cubicBezTo>
                  <a:cubicBezTo>
                    <a:pt x="29" y="26"/>
                    <a:pt x="30" y="25"/>
                    <a:pt x="30" y="24"/>
                  </a:cubicBezTo>
                  <a:cubicBezTo>
                    <a:pt x="33" y="13"/>
                    <a:pt x="43" y="6"/>
                    <a:pt x="53" y="6"/>
                  </a:cubicBezTo>
                  <a:cubicBezTo>
                    <a:pt x="67" y="6"/>
                    <a:pt x="78" y="18"/>
                    <a:pt x="78" y="32"/>
                  </a:cubicBezTo>
                  <a:cubicBezTo>
                    <a:pt x="78" y="32"/>
                    <a:pt x="78" y="33"/>
                    <a:pt x="78" y="33"/>
                  </a:cubicBezTo>
                  <a:cubicBezTo>
                    <a:pt x="78" y="34"/>
                    <a:pt x="78" y="34"/>
                    <a:pt x="78" y="34"/>
                  </a:cubicBezTo>
                  <a:cubicBezTo>
                    <a:pt x="78" y="35"/>
                    <a:pt x="78" y="36"/>
                    <a:pt x="79" y="36"/>
                  </a:cubicBezTo>
                  <a:cubicBezTo>
                    <a:pt x="80" y="37"/>
                    <a:pt x="81" y="37"/>
                    <a:pt x="82" y="36"/>
                  </a:cubicBezTo>
                  <a:cubicBezTo>
                    <a:pt x="84" y="35"/>
                    <a:pt x="86" y="34"/>
                    <a:pt x="88" y="34"/>
                  </a:cubicBezTo>
                  <a:cubicBezTo>
                    <a:pt x="95" y="34"/>
                    <a:pt x="100" y="40"/>
                    <a:pt x="100" y="47"/>
                  </a:cubicBezTo>
                  <a:cubicBezTo>
                    <a:pt x="100" y="54"/>
                    <a:pt x="95" y="60"/>
                    <a:pt x="88" y="60"/>
                  </a:cubicBezTo>
                  <a:close/>
                </a:path>
              </a:pathLst>
            </a:custGeom>
            <a:solidFill>
              <a:srgbClr val="2EB4FF"/>
            </a:solidFill>
            <a:ln>
              <a:noFill/>
            </a:ln>
          </p:spPr>
          <p:txBody>
            <a:bodyPr/>
            <a:lstStyle/>
            <a:p>
              <a:pPr defTabSz="914400"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grpSp>
        <p:nvGrpSpPr>
          <p:cNvPr id="19460" name="组合 26"/>
          <p:cNvGrpSpPr>
            <a:grpSpLocks/>
          </p:cNvGrpSpPr>
          <p:nvPr/>
        </p:nvGrpSpPr>
        <p:grpSpPr bwMode="auto">
          <a:xfrm>
            <a:off x="3049588" y="1885950"/>
            <a:ext cx="1023937" cy="1023938"/>
            <a:chOff x="3012331" y="1750977"/>
            <a:chExt cx="1391055" cy="1391055"/>
          </a:xfrm>
        </p:grpSpPr>
        <p:sp>
          <p:nvSpPr>
            <p:cNvPr id="7" name="椭圆 6"/>
            <p:cNvSpPr/>
            <p:nvPr/>
          </p:nvSpPr>
          <p:spPr>
            <a:xfrm>
              <a:off x="3012331" y="1750977"/>
              <a:ext cx="1391055" cy="1391055"/>
            </a:xfrm>
            <a:prstGeom prst="ellipse">
              <a:avLst/>
            </a:prstGeom>
            <a:noFill/>
            <a:ln>
              <a:solidFill>
                <a:srgbClr val="2EB4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1" name="Freeform 19"/>
            <p:cNvSpPr>
              <a:spLocks noEditPoints="1"/>
            </p:cNvSpPr>
            <p:nvPr/>
          </p:nvSpPr>
          <p:spPr bwMode="auto">
            <a:xfrm>
              <a:off x="3402689" y="2152118"/>
              <a:ext cx="610340" cy="588773"/>
            </a:xfrm>
            <a:custGeom>
              <a:avLst/>
              <a:gdLst>
                <a:gd name="T0" fmla="*/ 3 w 77"/>
                <a:gd name="T1" fmla="*/ 74 h 74"/>
                <a:gd name="T2" fmla="*/ 5 w 77"/>
                <a:gd name="T3" fmla="*/ 73 h 74"/>
                <a:gd name="T4" fmla="*/ 29 w 77"/>
                <a:gd name="T5" fmla="*/ 49 h 74"/>
                <a:gd name="T6" fmla="*/ 46 w 77"/>
                <a:gd name="T7" fmla="*/ 55 h 74"/>
                <a:gd name="T8" fmla="*/ 66 w 77"/>
                <a:gd name="T9" fmla="*/ 47 h 74"/>
                <a:gd name="T10" fmla="*/ 66 w 77"/>
                <a:gd name="T11" fmla="*/ 8 h 74"/>
                <a:gd name="T12" fmla="*/ 46 w 77"/>
                <a:gd name="T13" fmla="*/ 0 h 74"/>
                <a:gd name="T14" fmla="*/ 27 w 77"/>
                <a:gd name="T15" fmla="*/ 8 h 74"/>
                <a:gd name="T16" fmla="*/ 19 w 77"/>
                <a:gd name="T17" fmla="*/ 27 h 74"/>
                <a:gd name="T18" fmla="*/ 25 w 77"/>
                <a:gd name="T19" fmla="*/ 45 h 74"/>
                <a:gd name="T20" fmla="*/ 1 w 77"/>
                <a:gd name="T21" fmla="*/ 69 h 74"/>
                <a:gd name="T22" fmla="*/ 1 w 77"/>
                <a:gd name="T23" fmla="*/ 73 h 74"/>
                <a:gd name="T24" fmla="*/ 3 w 77"/>
                <a:gd name="T25" fmla="*/ 74 h 74"/>
                <a:gd name="T26" fmla="*/ 31 w 77"/>
                <a:gd name="T27" fmla="*/ 12 h 74"/>
                <a:gd name="T28" fmla="*/ 46 w 77"/>
                <a:gd name="T29" fmla="*/ 6 h 74"/>
                <a:gd name="T30" fmla="*/ 62 w 77"/>
                <a:gd name="T31" fmla="*/ 12 h 74"/>
                <a:gd name="T32" fmla="*/ 62 w 77"/>
                <a:gd name="T33" fmla="*/ 43 h 74"/>
                <a:gd name="T34" fmla="*/ 46 w 77"/>
                <a:gd name="T35" fmla="*/ 49 h 74"/>
                <a:gd name="T36" fmla="*/ 31 w 77"/>
                <a:gd name="T37" fmla="*/ 43 h 74"/>
                <a:gd name="T38" fmla="*/ 25 w 77"/>
                <a:gd name="T39" fmla="*/ 27 h 74"/>
                <a:gd name="T40" fmla="*/ 31 w 77"/>
                <a:gd name="T41" fmla="*/ 1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 h="74">
                  <a:moveTo>
                    <a:pt x="3" y="74"/>
                  </a:moveTo>
                  <a:cubicBezTo>
                    <a:pt x="4" y="74"/>
                    <a:pt x="4" y="74"/>
                    <a:pt x="5" y="73"/>
                  </a:cubicBezTo>
                  <a:cubicBezTo>
                    <a:pt x="29" y="49"/>
                    <a:pt x="29" y="49"/>
                    <a:pt x="29" y="49"/>
                  </a:cubicBezTo>
                  <a:cubicBezTo>
                    <a:pt x="34" y="53"/>
                    <a:pt x="40" y="55"/>
                    <a:pt x="46" y="55"/>
                  </a:cubicBezTo>
                  <a:cubicBezTo>
                    <a:pt x="54" y="55"/>
                    <a:pt x="61" y="52"/>
                    <a:pt x="66" y="47"/>
                  </a:cubicBezTo>
                  <a:cubicBezTo>
                    <a:pt x="77" y="36"/>
                    <a:pt x="77" y="19"/>
                    <a:pt x="66" y="8"/>
                  </a:cubicBezTo>
                  <a:cubicBezTo>
                    <a:pt x="61" y="3"/>
                    <a:pt x="54" y="0"/>
                    <a:pt x="46" y="0"/>
                  </a:cubicBezTo>
                  <a:cubicBezTo>
                    <a:pt x="39" y="0"/>
                    <a:pt x="32" y="3"/>
                    <a:pt x="27" y="8"/>
                  </a:cubicBezTo>
                  <a:cubicBezTo>
                    <a:pt x="22" y="13"/>
                    <a:pt x="19" y="20"/>
                    <a:pt x="19" y="27"/>
                  </a:cubicBezTo>
                  <a:cubicBezTo>
                    <a:pt x="19" y="34"/>
                    <a:pt x="21" y="40"/>
                    <a:pt x="25" y="45"/>
                  </a:cubicBezTo>
                  <a:cubicBezTo>
                    <a:pt x="1" y="69"/>
                    <a:pt x="1" y="69"/>
                    <a:pt x="1" y="69"/>
                  </a:cubicBezTo>
                  <a:cubicBezTo>
                    <a:pt x="0" y="70"/>
                    <a:pt x="0" y="72"/>
                    <a:pt x="1" y="73"/>
                  </a:cubicBezTo>
                  <a:cubicBezTo>
                    <a:pt x="1" y="74"/>
                    <a:pt x="2" y="74"/>
                    <a:pt x="3" y="74"/>
                  </a:cubicBezTo>
                  <a:close/>
                  <a:moveTo>
                    <a:pt x="31" y="12"/>
                  </a:moveTo>
                  <a:cubicBezTo>
                    <a:pt x="35" y="8"/>
                    <a:pt x="41" y="6"/>
                    <a:pt x="46" y="6"/>
                  </a:cubicBezTo>
                  <a:cubicBezTo>
                    <a:pt x="52" y="6"/>
                    <a:pt x="58" y="8"/>
                    <a:pt x="62" y="12"/>
                  </a:cubicBezTo>
                  <a:cubicBezTo>
                    <a:pt x="70" y="21"/>
                    <a:pt x="70" y="34"/>
                    <a:pt x="62" y="43"/>
                  </a:cubicBezTo>
                  <a:cubicBezTo>
                    <a:pt x="58" y="47"/>
                    <a:pt x="52" y="49"/>
                    <a:pt x="46" y="49"/>
                  </a:cubicBezTo>
                  <a:cubicBezTo>
                    <a:pt x="41" y="49"/>
                    <a:pt x="35" y="47"/>
                    <a:pt x="31" y="43"/>
                  </a:cubicBezTo>
                  <a:cubicBezTo>
                    <a:pt x="27" y="39"/>
                    <a:pt x="25" y="33"/>
                    <a:pt x="25" y="27"/>
                  </a:cubicBezTo>
                  <a:cubicBezTo>
                    <a:pt x="25" y="22"/>
                    <a:pt x="27" y="16"/>
                    <a:pt x="31" y="12"/>
                  </a:cubicBezTo>
                  <a:close/>
                </a:path>
              </a:pathLst>
            </a:custGeom>
            <a:solidFill>
              <a:srgbClr val="2EB4FF"/>
            </a:solidFill>
            <a:ln>
              <a:noFill/>
            </a:ln>
          </p:spPr>
          <p:txBody>
            <a:bodyPr/>
            <a:lstStyle/>
            <a:p>
              <a:pPr defTabSz="914400"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grpSp>
        <p:nvGrpSpPr>
          <p:cNvPr id="19461" name="组合 28"/>
          <p:cNvGrpSpPr>
            <a:grpSpLocks/>
          </p:cNvGrpSpPr>
          <p:nvPr/>
        </p:nvGrpSpPr>
        <p:grpSpPr bwMode="auto">
          <a:xfrm>
            <a:off x="5048250" y="1885950"/>
            <a:ext cx="1023938" cy="1023938"/>
            <a:chOff x="4966463" y="1750975"/>
            <a:chExt cx="1391055" cy="1391055"/>
          </a:xfrm>
        </p:grpSpPr>
        <p:sp>
          <p:nvSpPr>
            <p:cNvPr id="8" name="椭圆 7"/>
            <p:cNvSpPr/>
            <p:nvPr/>
          </p:nvSpPr>
          <p:spPr>
            <a:xfrm>
              <a:off x="4966463" y="1750975"/>
              <a:ext cx="1391055" cy="1391055"/>
            </a:xfrm>
            <a:prstGeom prst="ellipse">
              <a:avLst/>
            </a:prstGeom>
            <a:noFill/>
            <a:ln>
              <a:solidFill>
                <a:srgbClr val="2EB4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12" name="组合 11"/>
            <p:cNvGrpSpPr/>
            <p:nvPr/>
          </p:nvGrpSpPr>
          <p:grpSpPr>
            <a:xfrm>
              <a:off x="5388357" y="2190967"/>
              <a:ext cx="547267" cy="511071"/>
              <a:chOff x="5513141" y="5082923"/>
              <a:chExt cx="245393" cy="229163"/>
            </a:xfrm>
            <a:solidFill>
              <a:srgbClr val="2EB4FF"/>
            </a:solidFill>
          </p:grpSpPr>
          <p:sp>
            <p:nvSpPr>
              <p:cNvPr id="13" name="Freeform 322"/>
              <p:cNvSpPr>
                <a:spLocks/>
              </p:cNvSpPr>
              <p:nvPr/>
            </p:nvSpPr>
            <p:spPr bwMode="auto">
              <a:xfrm>
                <a:off x="5541999" y="5192992"/>
                <a:ext cx="45110" cy="81197"/>
              </a:xfrm>
              <a:custGeom>
                <a:avLst/>
                <a:gdLst>
                  <a:gd name="T0" fmla="*/ 14 w 49"/>
                  <a:gd name="T1" fmla="*/ 0 h 90"/>
                  <a:gd name="T2" fmla="*/ 14 w 49"/>
                  <a:gd name="T3" fmla="*/ 0 h 90"/>
                  <a:gd name="T4" fmla="*/ 8 w 49"/>
                  <a:gd name="T5" fmla="*/ 2 h 90"/>
                  <a:gd name="T6" fmla="*/ 4 w 49"/>
                  <a:gd name="T7" fmla="*/ 4 h 90"/>
                  <a:gd name="T8" fmla="*/ 1 w 49"/>
                  <a:gd name="T9" fmla="*/ 8 h 90"/>
                  <a:gd name="T10" fmla="*/ 0 w 49"/>
                  <a:gd name="T11" fmla="*/ 14 h 90"/>
                  <a:gd name="T12" fmla="*/ 0 w 49"/>
                  <a:gd name="T13" fmla="*/ 78 h 90"/>
                  <a:gd name="T14" fmla="*/ 0 w 49"/>
                  <a:gd name="T15" fmla="*/ 78 h 90"/>
                  <a:gd name="T16" fmla="*/ 1 w 49"/>
                  <a:gd name="T17" fmla="*/ 84 h 90"/>
                  <a:gd name="T18" fmla="*/ 4 w 49"/>
                  <a:gd name="T19" fmla="*/ 88 h 90"/>
                  <a:gd name="T20" fmla="*/ 8 w 49"/>
                  <a:gd name="T21" fmla="*/ 90 h 90"/>
                  <a:gd name="T22" fmla="*/ 14 w 49"/>
                  <a:gd name="T23" fmla="*/ 90 h 90"/>
                  <a:gd name="T24" fmla="*/ 35 w 49"/>
                  <a:gd name="T25" fmla="*/ 90 h 90"/>
                  <a:gd name="T26" fmla="*/ 35 w 49"/>
                  <a:gd name="T27" fmla="*/ 90 h 90"/>
                  <a:gd name="T28" fmla="*/ 41 w 49"/>
                  <a:gd name="T29" fmla="*/ 90 h 90"/>
                  <a:gd name="T30" fmla="*/ 45 w 49"/>
                  <a:gd name="T31" fmla="*/ 88 h 90"/>
                  <a:gd name="T32" fmla="*/ 48 w 49"/>
                  <a:gd name="T33" fmla="*/ 84 h 90"/>
                  <a:gd name="T34" fmla="*/ 49 w 49"/>
                  <a:gd name="T35" fmla="*/ 78 h 90"/>
                  <a:gd name="T36" fmla="*/ 49 w 49"/>
                  <a:gd name="T37" fmla="*/ 14 h 90"/>
                  <a:gd name="T38" fmla="*/ 49 w 49"/>
                  <a:gd name="T39" fmla="*/ 14 h 90"/>
                  <a:gd name="T40" fmla="*/ 48 w 49"/>
                  <a:gd name="T41" fmla="*/ 8 h 90"/>
                  <a:gd name="T42" fmla="*/ 45 w 49"/>
                  <a:gd name="T43" fmla="*/ 4 h 90"/>
                  <a:gd name="T44" fmla="*/ 41 w 49"/>
                  <a:gd name="T45" fmla="*/ 2 h 90"/>
                  <a:gd name="T46" fmla="*/ 35 w 49"/>
                  <a:gd name="T47" fmla="*/ 0 h 90"/>
                  <a:gd name="T48" fmla="*/ 14 w 49"/>
                  <a:gd name="T4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90">
                    <a:moveTo>
                      <a:pt x="14" y="0"/>
                    </a:moveTo>
                    <a:lnTo>
                      <a:pt x="14" y="0"/>
                    </a:lnTo>
                    <a:lnTo>
                      <a:pt x="8" y="2"/>
                    </a:lnTo>
                    <a:lnTo>
                      <a:pt x="4" y="4"/>
                    </a:lnTo>
                    <a:lnTo>
                      <a:pt x="1" y="8"/>
                    </a:lnTo>
                    <a:lnTo>
                      <a:pt x="0" y="14"/>
                    </a:lnTo>
                    <a:lnTo>
                      <a:pt x="0" y="78"/>
                    </a:lnTo>
                    <a:lnTo>
                      <a:pt x="0" y="78"/>
                    </a:lnTo>
                    <a:lnTo>
                      <a:pt x="1" y="84"/>
                    </a:lnTo>
                    <a:lnTo>
                      <a:pt x="4" y="88"/>
                    </a:lnTo>
                    <a:lnTo>
                      <a:pt x="8" y="90"/>
                    </a:lnTo>
                    <a:lnTo>
                      <a:pt x="14" y="90"/>
                    </a:lnTo>
                    <a:lnTo>
                      <a:pt x="35" y="90"/>
                    </a:lnTo>
                    <a:lnTo>
                      <a:pt x="35" y="90"/>
                    </a:lnTo>
                    <a:lnTo>
                      <a:pt x="41" y="90"/>
                    </a:lnTo>
                    <a:lnTo>
                      <a:pt x="45" y="88"/>
                    </a:lnTo>
                    <a:lnTo>
                      <a:pt x="48" y="84"/>
                    </a:lnTo>
                    <a:lnTo>
                      <a:pt x="49" y="78"/>
                    </a:lnTo>
                    <a:lnTo>
                      <a:pt x="49" y="14"/>
                    </a:lnTo>
                    <a:lnTo>
                      <a:pt x="49" y="14"/>
                    </a:lnTo>
                    <a:lnTo>
                      <a:pt x="48" y="8"/>
                    </a:lnTo>
                    <a:lnTo>
                      <a:pt x="45" y="4"/>
                    </a:lnTo>
                    <a:lnTo>
                      <a:pt x="41" y="2"/>
                    </a:lnTo>
                    <a:lnTo>
                      <a:pt x="35" y="0"/>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4" name="Freeform 323"/>
              <p:cNvSpPr>
                <a:spLocks/>
              </p:cNvSpPr>
              <p:nvPr/>
            </p:nvSpPr>
            <p:spPr bwMode="auto">
              <a:xfrm>
                <a:off x="5610565" y="5223665"/>
                <a:ext cx="45110" cy="50523"/>
              </a:xfrm>
              <a:custGeom>
                <a:avLst/>
                <a:gdLst>
                  <a:gd name="T0" fmla="*/ 14 w 49"/>
                  <a:gd name="T1" fmla="*/ 0 h 57"/>
                  <a:gd name="T2" fmla="*/ 14 w 49"/>
                  <a:gd name="T3" fmla="*/ 0 h 57"/>
                  <a:gd name="T4" fmla="*/ 9 w 49"/>
                  <a:gd name="T5" fmla="*/ 1 h 57"/>
                  <a:gd name="T6" fmla="*/ 4 w 49"/>
                  <a:gd name="T7" fmla="*/ 4 h 57"/>
                  <a:gd name="T8" fmla="*/ 2 w 49"/>
                  <a:gd name="T9" fmla="*/ 8 h 57"/>
                  <a:gd name="T10" fmla="*/ 0 w 49"/>
                  <a:gd name="T11" fmla="*/ 14 h 57"/>
                  <a:gd name="T12" fmla="*/ 0 w 49"/>
                  <a:gd name="T13" fmla="*/ 45 h 57"/>
                  <a:gd name="T14" fmla="*/ 0 w 49"/>
                  <a:gd name="T15" fmla="*/ 45 h 57"/>
                  <a:gd name="T16" fmla="*/ 2 w 49"/>
                  <a:gd name="T17" fmla="*/ 51 h 57"/>
                  <a:gd name="T18" fmla="*/ 4 w 49"/>
                  <a:gd name="T19" fmla="*/ 55 h 57"/>
                  <a:gd name="T20" fmla="*/ 9 w 49"/>
                  <a:gd name="T21" fmla="*/ 57 h 57"/>
                  <a:gd name="T22" fmla="*/ 14 w 49"/>
                  <a:gd name="T23" fmla="*/ 57 h 57"/>
                  <a:gd name="T24" fmla="*/ 36 w 49"/>
                  <a:gd name="T25" fmla="*/ 57 h 57"/>
                  <a:gd name="T26" fmla="*/ 36 w 49"/>
                  <a:gd name="T27" fmla="*/ 57 h 57"/>
                  <a:gd name="T28" fmla="*/ 41 w 49"/>
                  <a:gd name="T29" fmla="*/ 57 h 57"/>
                  <a:gd name="T30" fmla="*/ 45 w 49"/>
                  <a:gd name="T31" fmla="*/ 55 h 57"/>
                  <a:gd name="T32" fmla="*/ 48 w 49"/>
                  <a:gd name="T33" fmla="*/ 51 h 57"/>
                  <a:gd name="T34" fmla="*/ 49 w 49"/>
                  <a:gd name="T35" fmla="*/ 45 h 57"/>
                  <a:gd name="T36" fmla="*/ 49 w 49"/>
                  <a:gd name="T37" fmla="*/ 14 h 57"/>
                  <a:gd name="T38" fmla="*/ 49 w 49"/>
                  <a:gd name="T39" fmla="*/ 14 h 57"/>
                  <a:gd name="T40" fmla="*/ 48 w 49"/>
                  <a:gd name="T41" fmla="*/ 8 h 57"/>
                  <a:gd name="T42" fmla="*/ 45 w 49"/>
                  <a:gd name="T43" fmla="*/ 4 h 57"/>
                  <a:gd name="T44" fmla="*/ 41 w 49"/>
                  <a:gd name="T45" fmla="*/ 1 h 57"/>
                  <a:gd name="T46" fmla="*/ 36 w 49"/>
                  <a:gd name="T47" fmla="*/ 0 h 57"/>
                  <a:gd name="T48" fmla="*/ 14 w 49"/>
                  <a:gd name="T4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57">
                    <a:moveTo>
                      <a:pt x="14" y="0"/>
                    </a:moveTo>
                    <a:lnTo>
                      <a:pt x="14" y="0"/>
                    </a:lnTo>
                    <a:lnTo>
                      <a:pt x="9" y="1"/>
                    </a:lnTo>
                    <a:lnTo>
                      <a:pt x="4" y="4"/>
                    </a:lnTo>
                    <a:lnTo>
                      <a:pt x="2" y="8"/>
                    </a:lnTo>
                    <a:lnTo>
                      <a:pt x="0" y="14"/>
                    </a:lnTo>
                    <a:lnTo>
                      <a:pt x="0" y="45"/>
                    </a:lnTo>
                    <a:lnTo>
                      <a:pt x="0" y="45"/>
                    </a:lnTo>
                    <a:lnTo>
                      <a:pt x="2" y="51"/>
                    </a:lnTo>
                    <a:lnTo>
                      <a:pt x="4" y="55"/>
                    </a:lnTo>
                    <a:lnTo>
                      <a:pt x="9" y="57"/>
                    </a:lnTo>
                    <a:lnTo>
                      <a:pt x="14" y="57"/>
                    </a:lnTo>
                    <a:lnTo>
                      <a:pt x="36" y="57"/>
                    </a:lnTo>
                    <a:lnTo>
                      <a:pt x="36" y="57"/>
                    </a:lnTo>
                    <a:lnTo>
                      <a:pt x="41" y="57"/>
                    </a:lnTo>
                    <a:lnTo>
                      <a:pt x="45" y="55"/>
                    </a:lnTo>
                    <a:lnTo>
                      <a:pt x="48" y="51"/>
                    </a:lnTo>
                    <a:lnTo>
                      <a:pt x="49" y="45"/>
                    </a:lnTo>
                    <a:lnTo>
                      <a:pt x="49" y="14"/>
                    </a:lnTo>
                    <a:lnTo>
                      <a:pt x="49" y="14"/>
                    </a:lnTo>
                    <a:lnTo>
                      <a:pt x="48" y="8"/>
                    </a:lnTo>
                    <a:lnTo>
                      <a:pt x="45" y="4"/>
                    </a:lnTo>
                    <a:lnTo>
                      <a:pt x="41" y="1"/>
                    </a:lnTo>
                    <a:lnTo>
                      <a:pt x="36" y="0"/>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5" name="Freeform 324"/>
              <p:cNvSpPr>
                <a:spLocks/>
              </p:cNvSpPr>
              <p:nvPr/>
            </p:nvSpPr>
            <p:spPr bwMode="auto">
              <a:xfrm>
                <a:off x="5679131" y="5158714"/>
                <a:ext cx="45110" cy="115479"/>
              </a:xfrm>
              <a:custGeom>
                <a:avLst/>
                <a:gdLst>
                  <a:gd name="T0" fmla="*/ 35 w 49"/>
                  <a:gd name="T1" fmla="*/ 0 h 128"/>
                  <a:gd name="T2" fmla="*/ 13 w 49"/>
                  <a:gd name="T3" fmla="*/ 0 h 128"/>
                  <a:gd name="T4" fmla="*/ 13 w 49"/>
                  <a:gd name="T5" fmla="*/ 0 h 128"/>
                  <a:gd name="T6" fmla="*/ 8 w 49"/>
                  <a:gd name="T7" fmla="*/ 1 h 128"/>
                  <a:gd name="T8" fmla="*/ 4 w 49"/>
                  <a:gd name="T9" fmla="*/ 4 h 128"/>
                  <a:gd name="T10" fmla="*/ 1 w 49"/>
                  <a:gd name="T11" fmla="*/ 8 h 128"/>
                  <a:gd name="T12" fmla="*/ 0 w 49"/>
                  <a:gd name="T13" fmla="*/ 14 h 128"/>
                  <a:gd name="T14" fmla="*/ 0 w 49"/>
                  <a:gd name="T15" fmla="*/ 116 h 128"/>
                  <a:gd name="T16" fmla="*/ 0 w 49"/>
                  <a:gd name="T17" fmla="*/ 116 h 128"/>
                  <a:gd name="T18" fmla="*/ 1 w 49"/>
                  <a:gd name="T19" fmla="*/ 122 h 128"/>
                  <a:gd name="T20" fmla="*/ 4 w 49"/>
                  <a:gd name="T21" fmla="*/ 126 h 128"/>
                  <a:gd name="T22" fmla="*/ 8 w 49"/>
                  <a:gd name="T23" fmla="*/ 128 h 128"/>
                  <a:gd name="T24" fmla="*/ 13 w 49"/>
                  <a:gd name="T25" fmla="*/ 128 h 128"/>
                  <a:gd name="T26" fmla="*/ 35 w 49"/>
                  <a:gd name="T27" fmla="*/ 128 h 128"/>
                  <a:gd name="T28" fmla="*/ 35 w 49"/>
                  <a:gd name="T29" fmla="*/ 128 h 128"/>
                  <a:gd name="T30" fmla="*/ 41 w 49"/>
                  <a:gd name="T31" fmla="*/ 128 h 128"/>
                  <a:gd name="T32" fmla="*/ 45 w 49"/>
                  <a:gd name="T33" fmla="*/ 126 h 128"/>
                  <a:gd name="T34" fmla="*/ 48 w 49"/>
                  <a:gd name="T35" fmla="*/ 122 h 128"/>
                  <a:gd name="T36" fmla="*/ 49 w 49"/>
                  <a:gd name="T37" fmla="*/ 116 h 128"/>
                  <a:gd name="T38" fmla="*/ 49 w 49"/>
                  <a:gd name="T39" fmla="*/ 14 h 128"/>
                  <a:gd name="T40" fmla="*/ 49 w 49"/>
                  <a:gd name="T41" fmla="*/ 14 h 128"/>
                  <a:gd name="T42" fmla="*/ 48 w 49"/>
                  <a:gd name="T43" fmla="*/ 8 h 128"/>
                  <a:gd name="T44" fmla="*/ 45 w 49"/>
                  <a:gd name="T45" fmla="*/ 4 h 128"/>
                  <a:gd name="T46" fmla="*/ 41 w 49"/>
                  <a:gd name="T47" fmla="*/ 1 h 128"/>
                  <a:gd name="T48" fmla="*/ 35 w 49"/>
                  <a:gd name="T49" fmla="*/ 0 h 128"/>
                  <a:gd name="T50" fmla="*/ 35 w 49"/>
                  <a:gd name="T5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128">
                    <a:moveTo>
                      <a:pt x="35" y="0"/>
                    </a:moveTo>
                    <a:lnTo>
                      <a:pt x="13" y="0"/>
                    </a:lnTo>
                    <a:lnTo>
                      <a:pt x="13" y="0"/>
                    </a:lnTo>
                    <a:lnTo>
                      <a:pt x="8" y="1"/>
                    </a:lnTo>
                    <a:lnTo>
                      <a:pt x="4" y="4"/>
                    </a:lnTo>
                    <a:lnTo>
                      <a:pt x="1" y="8"/>
                    </a:lnTo>
                    <a:lnTo>
                      <a:pt x="0" y="14"/>
                    </a:lnTo>
                    <a:lnTo>
                      <a:pt x="0" y="116"/>
                    </a:lnTo>
                    <a:lnTo>
                      <a:pt x="0" y="116"/>
                    </a:lnTo>
                    <a:lnTo>
                      <a:pt x="1" y="122"/>
                    </a:lnTo>
                    <a:lnTo>
                      <a:pt x="4" y="126"/>
                    </a:lnTo>
                    <a:lnTo>
                      <a:pt x="8" y="128"/>
                    </a:lnTo>
                    <a:lnTo>
                      <a:pt x="13" y="128"/>
                    </a:lnTo>
                    <a:lnTo>
                      <a:pt x="35" y="128"/>
                    </a:lnTo>
                    <a:lnTo>
                      <a:pt x="35" y="128"/>
                    </a:lnTo>
                    <a:lnTo>
                      <a:pt x="41" y="128"/>
                    </a:lnTo>
                    <a:lnTo>
                      <a:pt x="45" y="126"/>
                    </a:lnTo>
                    <a:lnTo>
                      <a:pt x="48" y="122"/>
                    </a:lnTo>
                    <a:lnTo>
                      <a:pt x="49" y="116"/>
                    </a:lnTo>
                    <a:lnTo>
                      <a:pt x="49" y="14"/>
                    </a:lnTo>
                    <a:lnTo>
                      <a:pt x="49" y="14"/>
                    </a:lnTo>
                    <a:lnTo>
                      <a:pt x="48" y="8"/>
                    </a:lnTo>
                    <a:lnTo>
                      <a:pt x="45" y="4"/>
                    </a:lnTo>
                    <a:lnTo>
                      <a:pt x="41" y="1"/>
                    </a:lnTo>
                    <a:lnTo>
                      <a:pt x="35" y="0"/>
                    </a:lnTo>
                    <a:lnTo>
                      <a:pt x="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6" name="Freeform 325"/>
              <p:cNvSpPr>
                <a:spLocks/>
              </p:cNvSpPr>
              <p:nvPr/>
            </p:nvSpPr>
            <p:spPr bwMode="auto">
              <a:xfrm>
                <a:off x="5513141" y="5292237"/>
                <a:ext cx="245393" cy="19849"/>
              </a:xfrm>
              <a:custGeom>
                <a:avLst/>
                <a:gdLst>
                  <a:gd name="T0" fmla="*/ 262 w 273"/>
                  <a:gd name="T1" fmla="*/ 0 h 22"/>
                  <a:gd name="T2" fmla="*/ 11 w 273"/>
                  <a:gd name="T3" fmla="*/ 0 h 22"/>
                  <a:gd name="T4" fmla="*/ 11 w 273"/>
                  <a:gd name="T5" fmla="*/ 0 h 22"/>
                  <a:gd name="T6" fmla="*/ 7 w 273"/>
                  <a:gd name="T7" fmla="*/ 0 h 22"/>
                  <a:gd name="T8" fmla="*/ 3 w 273"/>
                  <a:gd name="T9" fmla="*/ 3 h 22"/>
                  <a:gd name="T10" fmla="*/ 1 w 273"/>
                  <a:gd name="T11" fmla="*/ 6 h 22"/>
                  <a:gd name="T12" fmla="*/ 0 w 273"/>
                  <a:gd name="T13" fmla="*/ 11 h 22"/>
                  <a:gd name="T14" fmla="*/ 0 w 273"/>
                  <a:gd name="T15" fmla="*/ 11 h 22"/>
                  <a:gd name="T16" fmla="*/ 0 w 273"/>
                  <a:gd name="T17" fmla="*/ 11 h 22"/>
                  <a:gd name="T18" fmla="*/ 1 w 273"/>
                  <a:gd name="T19" fmla="*/ 15 h 22"/>
                  <a:gd name="T20" fmla="*/ 3 w 273"/>
                  <a:gd name="T21" fmla="*/ 20 h 22"/>
                  <a:gd name="T22" fmla="*/ 7 w 273"/>
                  <a:gd name="T23" fmla="*/ 22 h 22"/>
                  <a:gd name="T24" fmla="*/ 11 w 273"/>
                  <a:gd name="T25" fmla="*/ 22 h 22"/>
                  <a:gd name="T26" fmla="*/ 262 w 273"/>
                  <a:gd name="T27" fmla="*/ 22 h 22"/>
                  <a:gd name="T28" fmla="*/ 262 w 273"/>
                  <a:gd name="T29" fmla="*/ 22 h 22"/>
                  <a:gd name="T30" fmla="*/ 266 w 273"/>
                  <a:gd name="T31" fmla="*/ 22 h 22"/>
                  <a:gd name="T32" fmla="*/ 269 w 273"/>
                  <a:gd name="T33" fmla="*/ 20 h 22"/>
                  <a:gd name="T34" fmla="*/ 272 w 273"/>
                  <a:gd name="T35" fmla="*/ 15 h 22"/>
                  <a:gd name="T36" fmla="*/ 273 w 273"/>
                  <a:gd name="T37" fmla="*/ 11 h 22"/>
                  <a:gd name="T38" fmla="*/ 273 w 273"/>
                  <a:gd name="T39" fmla="*/ 11 h 22"/>
                  <a:gd name="T40" fmla="*/ 273 w 273"/>
                  <a:gd name="T41" fmla="*/ 11 h 22"/>
                  <a:gd name="T42" fmla="*/ 272 w 273"/>
                  <a:gd name="T43" fmla="*/ 6 h 22"/>
                  <a:gd name="T44" fmla="*/ 269 w 273"/>
                  <a:gd name="T45" fmla="*/ 3 h 22"/>
                  <a:gd name="T46" fmla="*/ 266 w 273"/>
                  <a:gd name="T47" fmla="*/ 0 h 22"/>
                  <a:gd name="T48" fmla="*/ 262 w 273"/>
                  <a:gd name="T49" fmla="*/ 0 h 22"/>
                  <a:gd name="T50" fmla="*/ 262 w 273"/>
                  <a:gd name="T5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3" h="22">
                    <a:moveTo>
                      <a:pt x="262" y="0"/>
                    </a:moveTo>
                    <a:lnTo>
                      <a:pt x="11" y="0"/>
                    </a:lnTo>
                    <a:lnTo>
                      <a:pt x="11" y="0"/>
                    </a:lnTo>
                    <a:lnTo>
                      <a:pt x="7" y="0"/>
                    </a:lnTo>
                    <a:lnTo>
                      <a:pt x="3" y="3"/>
                    </a:lnTo>
                    <a:lnTo>
                      <a:pt x="1" y="6"/>
                    </a:lnTo>
                    <a:lnTo>
                      <a:pt x="0" y="11"/>
                    </a:lnTo>
                    <a:lnTo>
                      <a:pt x="0" y="11"/>
                    </a:lnTo>
                    <a:lnTo>
                      <a:pt x="0" y="11"/>
                    </a:lnTo>
                    <a:lnTo>
                      <a:pt x="1" y="15"/>
                    </a:lnTo>
                    <a:lnTo>
                      <a:pt x="3" y="20"/>
                    </a:lnTo>
                    <a:lnTo>
                      <a:pt x="7" y="22"/>
                    </a:lnTo>
                    <a:lnTo>
                      <a:pt x="11" y="22"/>
                    </a:lnTo>
                    <a:lnTo>
                      <a:pt x="262" y="22"/>
                    </a:lnTo>
                    <a:lnTo>
                      <a:pt x="262" y="22"/>
                    </a:lnTo>
                    <a:lnTo>
                      <a:pt x="266" y="22"/>
                    </a:lnTo>
                    <a:lnTo>
                      <a:pt x="269" y="20"/>
                    </a:lnTo>
                    <a:lnTo>
                      <a:pt x="272" y="15"/>
                    </a:lnTo>
                    <a:lnTo>
                      <a:pt x="273" y="11"/>
                    </a:lnTo>
                    <a:lnTo>
                      <a:pt x="273" y="11"/>
                    </a:lnTo>
                    <a:lnTo>
                      <a:pt x="273" y="11"/>
                    </a:lnTo>
                    <a:lnTo>
                      <a:pt x="272" y="6"/>
                    </a:lnTo>
                    <a:lnTo>
                      <a:pt x="269" y="3"/>
                    </a:lnTo>
                    <a:lnTo>
                      <a:pt x="266" y="0"/>
                    </a:lnTo>
                    <a:lnTo>
                      <a:pt x="262" y="0"/>
                    </a:lnTo>
                    <a:lnTo>
                      <a:pt x="2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7" name="Freeform 326"/>
              <p:cNvSpPr>
                <a:spLocks/>
              </p:cNvSpPr>
              <p:nvPr/>
            </p:nvSpPr>
            <p:spPr bwMode="auto">
              <a:xfrm>
                <a:off x="5529368" y="5082923"/>
                <a:ext cx="203894" cy="95632"/>
              </a:xfrm>
              <a:custGeom>
                <a:avLst/>
                <a:gdLst>
                  <a:gd name="T0" fmla="*/ 10 w 227"/>
                  <a:gd name="T1" fmla="*/ 93 h 107"/>
                  <a:gd name="T2" fmla="*/ 38 w 227"/>
                  <a:gd name="T3" fmla="*/ 66 h 107"/>
                  <a:gd name="T4" fmla="*/ 112 w 227"/>
                  <a:gd name="T5" fmla="*/ 106 h 107"/>
                  <a:gd name="T6" fmla="*/ 112 w 227"/>
                  <a:gd name="T7" fmla="*/ 106 h 107"/>
                  <a:gd name="T8" fmla="*/ 114 w 227"/>
                  <a:gd name="T9" fmla="*/ 107 h 107"/>
                  <a:gd name="T10" fmla="*/ 114 w 227"/>
                  <a:gd name="T11" fmla="*/ 107 h 107"/>
                  <a:gd name="T12" fmla="*/ 118 w 227"/>
                  <a:gd name="T13" fmla="*/ 106 h 107"/>
                  <a:gd name="T14" fmla="*/ 202 w 227"/>
                  <a:gd name="T15" fmla="*/ 30 h 107"/>
                  <a:gd name="T16" fmla="*/ 210 w 227"/>
                  <a:gd name="T17" fmla="*/ 39 h 107"/>
                  <a:gd name="T18" fmla="*/ 210 w 227"/>
                  <a:gd name="T19" fmla="*/ 39 h 107"/>
                  <a:gd name="T20" fmla="*/ 210 w 227"/>
                  <a:gd name="T21" fmla="*/ 39 h 107"/>
                  <a:gd name="T22" fmla="*/ 210 w 227"/>
                  <a:gd name="T23" fmla="*/ 39 h 107"/>
                  <a:gd name="T24" fmla="*/ 213 w 227"/>
                  <a:gd name="T25" fmla="*/ 39 h 107"/>
                  <a:gd name="T26" fmla="*/ 213 w 227"/>
                  <a:gd name="T27" fmla="*/ 39 h 107"/>
                  <a:gd name="T28" fmla="*/ 215 w 227"/>
                  <a:gd name="T29" fmla="*/ 35 h 107"/>
                  <a:gd name="T30" fmla="*/ 215 w 227"/>
                  <a:gd name="T31" fmla="*/ 35 h 107"/>
                  <a:gd name="T32" fmla="*/ 227 w 227"/>
                  <a:gd name="T33" fmla="*/ 3 h 107"/>
                  <a:gd name="T34" fmla="*/ 227 w 227"/>
                  <a:gd name="T35" fmla="*/ 3 h 107"/>
                  <a:gd name="T36" fmla="*/ 227 w 227"/>
                  <a:gd name="T37" fmla="*/ 0 h 107"/>
                  <a:gd name="T38" fmla="*/ 227 w 227"/>
                  <a:gd name="T39" fmla="*/ 0 h 107"/>
                  <a:gd name="T40" fmla="*/ 224 w 227"/>
                  <a:gd name="T41" fmla="*/ 0 h 107"/>
                  <a:gd name="T42" fmla="*/ 224 w 227"/>
                  <a:gd name="T43" fmla="*/ 0 h 107"/>
                  <a:gd name="T44" fmla="*/ 224 w 227"/>
                  <a:gd name="T45" fmla="*/ 0 h 107"/>
                  <a:gd name="T46" fmla="*/ 191 w 227"/>
                  <a:gd name="T47" fmla="*/ 13 h 107"/>
                  <a:gd name="T48" fmla="*/ 191 w 227"/>
                  <a:gd name="T49" fmla="*/ 13 h 107"/>
                  <a:gd name="T50" fmla="*/ 189 w 227"/>
                  <a:gd name="T51" fmla="*/ 14 h 107"/>
                  <a:gd name="T52" fmla="*/ 189 w 227"/>
                  <a:gd name="T53" fmla="*/ 14 h 107"/>
                  <a:gd name="T54" fmla="*/ 187 w 227"/>
                  <a:gd name="T55" fmla="*/ 15 h 107"/>
                  <a:gd name="T56" fmla="*/ 187 w 227"/>
                  <a:gd name="T57" fmla="*/ 17 h 107"/>
                  <a:gd name="T58" fmla="*/ 187 w 227"/>
                  <a:gd name="T59" fmla="*/ 17 h 107"/>
                  <a:gd name="T60" fmla="*/ 189 w 227"/>
                  <a:gd name="T61" fmla="*/ 18 h 107"/>
                  <a:gd name="T62" fmla="*/ 194 w 227"/>
                  <a:gd name="T63" fmla="*/ 24 h 107"/>
                  <a:gd name="T64" fmla="*/ 114 w 227"/>
                  <a:gd name="T65" fmla="*/ 95 h 107"/>
                  <a:gd name="T66" fmla="*/ 40 w 227"/>
                  <a:gd name="T67" fmla="*/ 55 h 107"/>
                  <a:gd name="T68" fmla="*/ 40 w 227"/>
                  <a:gd name="T69" fmla="*/ 55 h 107"/>
                  <a:gd name="T70" fmla="*/ 36 w 227"/>
                  <a:gd name="T71" fmla="*/ 54 h 107"/>
                  <a:gd name="T72" fmla="*/ 33 w 227"/>
                  <a:gd name="T73" fmla="*/ 55 h 107"/>
                  <a:gd name="T74" fmla="*/ 3 w 227"/>
                  <a:gd name="T75" fmla="*/ 85 h 107"/>
                  <a:gd name="T76" fmla="*/ 3 w 227"/>
                  <a:gd name="T77" fmla="*/ 85 h 107"/>
                  <a:gd name="T78" fmla="*/ 2 w 227"/>
                  <a:gd name="T79" fmla="*/ 88 h 107"/>
                  <a:gd name="T80" fmla="*/ 0 w 227"/>
                  <a:gd name="T81" fmla="*/ 89 h 107"/>
                  <a:gd name="T82" fmla="*/ 2 w 227"/>
                  <a:gd name="T83" fmla="*/ 92 h 107"/>
                  <a:gd name="T84" fmla="*/ 2 w 227"/>
                  <a:gd name="T85" fmla="*/ 93 h 107"/>
                  <a:gd name="T86" fmla="*/ 2 w 227"/>
                  <a:gd name="T87" fmla="*/ 93 h 107"/>
                  <a:gd name="T88" fmla="*/ 4 w 227"/>
                  <a:gd name="T89" fmla="*/ 95 h 107"/>
                  <a:gd name="T90" fmla="*/ 6 w 227"/>
                  <a:gd name="T91" fmla="*/ 95 h 107"/>
                  <a:gd name="T92" fmla="*/ 8 w 227"/>
                  <a:gd name="T93" fmla="*/ 95 h 107"/>
                  <a:gd name="T94" fmla="*/ 10 w 227"/>
                  <a:gd name="T95" fmla="*/ 93 h 107"/>
                  <a:gd name="T96" fmla="*/ 10 w 227"/>
                  <a:gd name="T97"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 h="107">
                    <a:moveTo>
                      <a:pt x="10" y="93"/>
                    </a:moveTo>
                    <a:lnTo>
                      <a:pt x="38" y="66"/>
                    </a:lnTo>
                    <a:lnTo>
                      <a:pt x="112" y="106"/>
                    </a:lnTo>
                    <a:lnTo>
                      <a:pt x="112" y="106"/>
                    </a:lnTo>
                    <a:lnTo>
                      <a:pt x="114" y="107"/>
                    </a:lnTo>
                    <a:lnTo>
                      <a:pt x="114" y="107"/>
                    </a:lnTo>
                    <a:lnTo>
                      <a:pt x="118" y="106"/>
                    </a:lnTo>
                    <a:lnTo>
                      <a:pt x="202" y="30"/>
                    </a:lnTo>
                    <a:lnTo>
                      <a:pt x="210" y="39"/>
                    </a:lnTo>
                    <a:lnTo>
                      <a:pt x="210" y="39"/>
                    </a:lnTo>
                    <a:lnTo>
                      <a:pt x="210" y="39"/>
                    </a:lnTo>
                    <a:lnTo>
                      <a:pt x="210" y="39"/>
                    </a:lnTo>
                    <a:lnTo>
                      <a:pt x="213" y="39"/>
                    </a:lnTo>
                    <a:lnTo>
                      <a:pt x="213" y="39"/>
                    </a:lnTo>
                    <a:lnTo>
                      <a:pt x="215" y="35"/>
                    </a:lnTo>
                    <a:lnTo>
                      <a:pt x="215" y="35"/>
                    </a:lnTo>
                    <a:lnTo>
                      <a:pt x="227" y="3"/>
                    </a:lnTo>
                    <a:lnTo>
                      <a:pt x="227" y="3"/>
                    </a:lnTo>
                    <a:lnTo>
                      <a:pt x="227" y="0"/>
                    </a:lnTo>
                    <a:lnTo>
                      <a:pt x="227" y="0"/>
                    </a:lnTo>
                    <a:lnTo>
                      <a:pt x="224" y="0"/>
                    </a:lnTo>
                    <a:lnTo>
                      <a:pt x="224" y="0"/>
                    </a:lnTo>
                    <a:lnTo>
                      <a:pt x="224" y="0"/>
                    </a:lnTo>
                    <a:lnTo>
                      <a:pt x="191" y="13"/>
                    </a:lnTo>
                    <a:lnTo>
                      <a:pt x="191" y="13"/>
                    </a:lnTo>
                    <a:lnTo>
                      <a:pt x="189" y="14"/>
                    </a:lnTo>
                    <a:lnTo>
                      <a:pt x="189" y="14"/>
                    </a:lnTo>
                    <a:lnTo>
                      <a:pt x="187" y="15"/>
                    </a:lnTo>
                    <a:lnTo>
                      <a:pt x="187" y="17"/>
                    </a:lnTo>
                    <a:lnTo>
                      <a:pt x="187" y="17"/>
                    </a:lnTo>
                    <a:lnTo>
                      <a:pt x="189" y="18"/>
                    </a:lnTo>
                    <a:lnTo>
                      <a:pt x="194" y="24"/>
                    </a:lnTo>
                    <a:lnTo>
                      <a:pt x="114" y="95"/>
                    </a:lnTo>
                    <a:lnTo>
                      <a:pt x="40" y="55"/>
                    </a:lnTo>
                    <a:lnTo>
                      <a:pt x="40" y="55"/>
                    </a:lnTo>
                    <a:lnTo>
                      <a:pt x="36" y="54"/>
                    </a:lnTo>
                    <a:lnTo>
                      <a:pt x="33" y="55"/>
                    </a:lnTo>
                    <a:lnTo>
                      <a:pt x="3" y="85"/>
                    </a:lnTo>
                    <a:lnTo>
                      <a:pt x="3" y="85"/>
                    </a:lnTo>
                    <a:lnTo>
                      <a:pt x="2" y="88"/>
                    </a:lnTo>
                    <a:lnTo>
                      <a:pt x="0" y="89"/>
                    </a:lnTo>
                    <a:lnTo>
                      <a:pt x="2" y="92"/>
                    </a:lnTo>
                    <a:lnTo>
                      <a:pt x="2" y="93"/>
                    </a:lnTo>
                    <a:lnTo>
                      <a:pt x="2" y="93"/>
                    </a:lnTo>
                    <a:lnTo>
                      <a:pt x="4" y="95"/>
                    </a:lnTo>
                    <a:lnTo>
                      <a:pt x="6" y="95"/>
                    </a:lnTo>
                    <a:lnTo>
                      <a:pt x="8" y="95"/>
                    </a:lnTo>
                    <a:lnTo>
                      <a:pt x="10" y="93"/>
                    </a:lnTo>
                    <a:lnTo>
                      <a:pt x="1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grpSp>
        <p:nvGrpSpPr>
          <p:cNvPr id="19462" name="组合 29"/>
          <p:cNvGrpSpPr>
            <a:grpSpLocks/>
          </p:cNvGrpSpPr>
          <p:nvPr/>
        </p:nvGrpSpPr>
        <p:grpSpPr bwMode="auto">
          <a:xfrm>
            <a:off x="7046913" y="1885950"/>
            <a:ext cx="1023937" cy="1023938"/>
            <a:chOff x="6760722" y="1750976"/>
            <a:chExt cx="1391055" cy="1391055"/>
          </a:xfrm>
        </p:grpSpPr>
        <p:sp>
          <p:nvSpPr>
            <p:cNvPr id="9" name="椭圆 8"/>
            <p:cNvSpPr/>
            <p:nvPr/>
          </p:nvSpPr>
          <p:spPr>
            <a:xfrm>
              <a:off x="6760722" y="1750976"/>
              <a:ext cx="1391055" cy="1391055"/>
            </a:xfrm>
            <a:prstGeom prst="ellipse">
              <a:avLst/>
            </a:prstGeom>
            <a:noFill/>
            <a:ln>
              <a:solidFill>
                <a:srgbClr val="2EB4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18" name="组合 17"/>
            <p:cNvGrpSpPr/>
            <p:nvPr/>
          </p:nvGrpSpPr>
          <p:grpSpPr>
            <a:xfrm>
              <a:off x="7195333" y="2205853"/>
              <a:ext cx="521831" cy="510240"/>
              <a:chOff x="6498312" y="5073901"/>
              <a:chExt cx="243589" cy="238178"/>
            </a:xfrm>
            <a:solidFill>
              <a:srgbClr val="2EB4FF"/>
            </a:solidFill>
          </p:grpSpPr>
          <p:sp>
            <p:nvSpPr>
              <p:cNvPr id="19" name="Freeform 394"/>
              <p:cNvSpPr>
                <a:spLocks/>
              </p:cNvSpPr>
              <p:nvPr/>
            </p:nvSpPr>
            <p:spPr bwMode="auto">
              <a:xfrm>
                <a:off x="6575899" y="5073901"/>
                <a:ext cx="88414" cy="106459"/>
              </a:xfrm>
              <a:custGeom>
                <a:avLst/>
                <a:gdLst>
                  <a:gd name="T0" fmla="*/ 41 w 98"/>
                  <a:gd name="T1" fmla="*/ 116 h 119"/>
                  <a:gd name="T2" fmla="*/ 41 w 98"/>
                  <a:gd name="T3" fmla="*/ 116 h 119"/>
                  <a:gd name="T4" fmla="*/ 44 w 98"/>
                  <a:gd name="T5" fmla="*/ 119 h 119"/>
                  <a:gd name="T6" fmla="*/ 46 w 98"/>
                  <a:gd name="T7" fmla="*/ 119 h 119"/>
                  <a:gd name="T8" fmla="*/ 46 w 98"/>
                  <a:gd name="T9" fmla="*/ 119 h 119"/>
                  <a:gd name="T10" fmla="*/ 46 w 98"/>
                  <a:gd name="T11" fmla="*/ 119 h 119"/>
                  <a:gd name="T12" fmla="*/ 46 w 98"/>
                  <a:gd name="T13" fmla="*/ 119 h 119"/>
                  <a:gd name="T14" fmla="*/ 49 w 98"/>
                  <a:gd name="T15" fmla="*/ 119 h 119"/>
                  <a:gd name="T16" fmla="*/ 52 w 98"/>
                  <a:gd name="T17" fmla="*/ 116 h 119"/>
                  <a:gd name="T18" fmla="*/ 97 w 98"/>
                  <a:gd name="T19" fmla="*/ 19 h 119"/>
                  <a:gd name="T20" fmla="*/ 97 w 98"/>
                  <a:gd name="T21" fmla="*/ 19 h 119"/>
                  <a:gd name="T22" fmla="*/ 98 w 98"/>
                  <a:gd name="T23" fmla="*/ 16 h 119"/>
                  <a:gd name="T24" fmla="*/ 97 w 98"/>
                  <a:gd name="T25" fmla="*/ 15 h 119"/>
                  <a:gd name="T26" fmla="*/ 97 w 98"/>
                  <a:gd name="T27" fmla="*/ 12 h 119"/>
                  <a:gd name="T28" fmla="*/ 94 w 98"/>
                  <a:gd name="T29" fmla="*/ 11 h 119"/>
                  <a:gd name="T30" fmla="*/ 94 w 98"/>
                  <a:gd name="T31" fmla="*/ 11 h 119"/>
                  <a:gd name="T32" fmla="*/ 83 w 98"/>
                  <a:gd name="T33" fmla="*/ 7 h 119"/>
                  <a:gd name="T34" fmla="*/ 71 w 98"/>
                  <a:gd name="T35" fmla="*/ 3 h 119"/>
                  <a:gd name="T36" fmla="*/ 59 w 98"/>
                  <a:gd name="T37" fmla="*/ 1 h 119"/>
                  <a:gd name="T38" fmla="*/ 46 w 98"/>
                  <a:gd name="T39" fmla="*/ 0 h 119"/>
                  <a:gd name="T40" fmla="*/ 46 w 98"/>
                  <a:gd name="T41" fmla="*/ 0 h 119"/>
                  <a:gd name="T42" fmla="*/ 36 w 98"/>
                  <a:gd name="T43" fmla="*/ 1 h 119"/>
                  <a:gd name="T44" fmla="*/ 25 w 98"/>
                  <a:gd name="T45" fmla="*/ 3 h 119"/>
                  <a:gd name="T46" fmla="*/ 14 w 98"/>
                  <a:gd name="T47" fmla="*/ 5 h 119"/>
                  <a:gd name="T48" fmla="*/ 4 w 98"/>
                  <a:gd name="T49" fmla="*/ 9 h 119"/>
                  <a:gd name="T50" fmla="*/ 4 w 98"/>
                  <a:gd name="T51" fmla="*/ 9 h 119"/>
                  <a:gd name="T52" fmla="*/ 1 w 98"/>
                  <a:gd name="T53" fmla="*/ 9 h 119"/>
                  <a:gd name="T54" fmla="*/ 0 w 98"/>
                  <a:gd name="T55" fmla="*/ 12 h 119"/>
                  <a:gd name="T56" fmla="*/ 0 w 98"/>
                  <a:gd name="T57" fmla="*/ 14 h 119"/>
                  <a:gd name="T58" fmla="*/ 0 w 98"/>
                  <a:gd name="T59" fmla="*/ 16 h 119"/>
                  <a:gd name="T60" fmla="*/ 0 w 98"/>
                  <a:gd name="T61" fmla="*/ 16 h 119"/>
                  <a:gd name="T62" fmla="*/ 41 w 98"/>
                  <a:gd name="T63" fmla="*/ 116 h 119"/>
                  <a:gd name="T64" fmla="*/ 41 w 98"/>
                  <a:gd name="T65" fmla="*/ 11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 h="119">
                    <a:moveTo>
                      <a:pt x="41" y="116"/>
                    </a:moveTo>
                    <a:lnTo>
                      <a:pt x="41" y="116"/>
                    </a:lnTo>
                    <a:lnTo>
                      <a:pt x="44" y="119"/>
                    </a:lnTo>
                    <a:lnTo>
                      <a:pt x="46" y="119"/>
                    </a:lnTo>
                    <a:lnTo>
                      <a:pt x="46" y="119"/>
                    </a:lnTo>
                    <a:lnTo>
                      <a:pt x="46" y="119"/>
                    </a:lnTo>
                    <a:lnTo>
                      <a:pt x="46" y="119"/>
                    </a:lnTo>
                    <a:lnTo>
                      <a:pt x="49" y="119"/>
                    </a:lnTo>
                    <a:lnTo>
                      <a:pt x="52" y="116"/>
                    </a:lnTo>
                    <a:lnTo>
                      <a:pt x="97" y="19"/>
                    </a:lnTo>
                    <a:lnTo>
                      <a:pt x="97" y="19"/>
                    </a:lnTo>
                    <a:lnTo>
                      <a:pt x="98" y="16"/>
                    </a:lnTo>
                    <a:lnTo>
                      <a:pt x="97" y="15"/>
                    </a:lnTo>
                    <a:lnTo>
                      <a:pt x="97" y="12"/>
                    </a:lnTo>
                    <a:lnTo>
                      <a:pt x="94" y="11"/>
                    </a:lnTo>
                    <a:lnTo>
                      <a:pt x="94" y="11"/>
                    </a:lnTo>
                    <a:lnTo>
                      <a:pt x="83" y="7"/>
                    </a:lnTo>
                    <a:lnTo>
                      <a:pt x="71" y="3"/>
                    </a:lnTo>
                    <a:lnTo>
                      <a:pt x="59" y="1"/>
                    </a:lnTo>
                    <a:lnTo>
                      <a:pt x="46" y="0"/>
                    </a:lnTo>
                    <a:lnTo>
                      <a:pt x="46" y="0"/>
                    </a:lnTo>
                    <a:lnTo>
                      <a:pt x="36" y="1"/>
                    </a:lnTo>
                    <a:lnTo>
                      <a:pt x="25" y="3"/>
                    </a:lnTo>
                    <a:lnTo>
                      <a:pt x="14" y="5"/>
                    </a:lnTo>
                    <a:lnTo>
                      <a:pt x="4" y="9"/>
                    </a:lnTo>
                    <a:lnTo>
                      <a:pt x="4" y="9"/>
                    </a:lnTo>
                    <a:lnTo>
                      <a:pt x="1" y="9"/>
                    </a:lnTo>
                    <a:lnTo>
                      <a:pt x="0" y="12"/>
                    </a:lnTo>
                    <a:lnTo>
                      <a:pt x="0" y="14"/>
                    </a:lnTo>
                    <a:lnTo>
                      <a:pt x="0" y="16"/>
                    </a:lnTo>
                    <a:lnTo>
                      <a:pt x="0" y="16"/>
                    </a:lnTo>
                    <a:lnTo>
                      <a:pt x="41" y="116"/>
                    </a:lnTo>
                    <a:lnTo>
                      <a:pt x="41"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0" name="Freeform 395"/>
              <p:cNvSpPr>
                <a:spLocks/>
              </p:cNvSpPr>
              <p:nvPr/>
            </p:nvSpPr>
            <p:spPr bwMode="auto">
              <a:xfrm>
                <a:off x="6635443" y="5104575"/>
                <a:ext cx="106458" cy="140740"/>
              </a:xfrm>
              <a:custGeom>
                <a:avLst/>
                <a:gdLst>
                  <a:gd name="T0" fmla="*/ 55 w 119"/>
                  <a:gd name="T1" fmla="*/ 0 h 157"/>
                  <a:gd name="T2" fmla="*/ 55 w 119"/>
                  <a:gd name="T3" fmla="*/ 0 h 157"/>
                  <a:gd name="T4" fmla="*/ 52 w 119"/>
                  <a:gd name="T5" fmla="*/ 0 h 157"/>
                  <a:gd name="T6" fmla="*/ 50 w 119"/>
                  <a:gd name="T7" fmla="*/ 0 h 157"/>
                  <a:gd name="T8" fmla="*/ 50 w 119"/>
                  <a:gd name="T9" fmla="*/ 0 h 157"/>
                  <a:gd name="T10" fmla="*/ 48 w 119"/>
                  <a:gd name="T11" fmla="*/ 1 h 157"/>
                  <a:gd name="T12" fmla="*/ 46 w 119"/>
                  <a:gd name="T13" fmla="*/ 3 h 157"/>
                  <a:gd name="T14" fmla="*/ 1 w 119"/>
                  <a:gd name="T15" fmla="*/ 101 h 157"/>
                  <a:gd name="T16" fmla="*/ 1 w 119"/>
                  <a:gd name="T17" fmla="*/ 101 h 157"/>
                  <a:gd name="T18" fmla="*/ 0 w 119"/>
                  <a:gd name="T19" fmla="*/ 102 h 157"/>
                  <a:gd name="T20" fmla="*/ 1 w 119"/>
                  <a:gd name="T21" fmla="*/ 105 h 157"/>
                  <a:gd name="T22" fmla="*/ 1 w 119"/>
                  <a:gd name="T23" fmla="*/ 106 h 157"/>
                  <a:gd name="T24" fmla="*/ 3 w 119"/>
                  <a:gd name="T25" fmla="*/ 108 h 157"/>
                  <a:gd name="T26" fmla="*/ 100 w 119"/>
                  <a:gd name="T27" fmla="*/ 156 h 157"/>
                  <a:gd name="T28" fmla="*/ 100 w 119"/>
                  <a:gd name="T29" fmla="*/ 156 h 157"/>
                  <a:gd name="T30" fmla="*/ 102 w 119"/>
                  <a:gd name="T31" fmla="*/ 157 h 157"/>
                  <a:gd name="T32" fmla="*/ 102 w 119"/>
                  <a:gd name="T33" fmla="*/ 157 h 157"/>
                  <a:gd name="T34" fmla="*/ 105 w 119"/>
                  <a:gd name="T35" fmla="*/ 156 h 157"/>
                  <a:gd name="T36" fmla="*/ 106 w 119"/>
                  <a:gd name="T37" fmla="*/ 154 h 157"/>
                  <a:gd name="T38" fmla="*/ 106 w 119"/>
                  <a:gd name="T39" fmla="*/ 154 h 157"/>
                  <a:gd name="T40" fmla="*/ 112 w 119"/>
                  <a:gd name="T41" fmla="*/ 142 h 157"/>
                  <a:gd name="T42" fmla="*/ 116 w 119"/>
                  <a:gd name="T43" fmla="*/ 128 h 157"/>
                  <a:gd name="T44" fmla="*/ 119 w 119"/>
                  <a:gd name="T45" fmla="*/ 116 h 157"/>
                  <a:gd name="T46" fmla="*/ 119 w 119"/>
                  <a:gd name="T47" fmla="*/ 102 h 157"/>
                  <a:gd name="T48" fmla="*/ 119 w 119"/>
                  <a:gd name="T49" fmla="*/ 102 h 157"/>
                  <a:gd name="T50" fmla="*/ 117 w 119"/>
                  <a:gd name="T51" fmla="*/ 87 h 157"/>
                  <a:gd name="T52" fmla="*/ 115 w 119"/>
                  <a:gd name="T53" fmla="*/ 71 h 157"/>
                  <a:gd name="T54" fmla="*/ 109 w 119"/>
                  <a:gd name="T55" fmla="*/ 56 h 157"/>
                  <a:gd name="T56" fmla="*/ 101 w 119"/>
                  <a:gd name="T57" fmla="*/ 42 h 157"/>
                  <a:gd name="T58" fmla="*/ 91 w 119"/>
                  <a:gd name="T59" fmla="*/ 30 h 157"/>
                  <a:gd name="T60" fmla="*/ 80 w 119"/>
                  <a:gd name="T61" fmla="*/ 18 h 157"/>
                  <a:gd name="T62" fmla="*/ 68 w 119"/>
                  <a:gd name="T63" fmla="*/ 8 h 157"/>
                  <a:gd name="T64" fmla="*/ 55 w 119"/>
                  <a:gd name="T65" fmla="*/ 0 h 157"/>
                  <a:gd name="T66" fmla="*/ 55 w 119"/>
                  <a:gd name="T6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 h="157">
                    <a:moveTo>
                      <a:pt x="55" y="0"/>
                    </a:moveTo>
                    <a:lnTo>
                      <a:pt x="55" y="0"/>
                    </a:lnTo>
                    <a:lnTo>
                      <a:pt x="52" y="0"/>
                    </a:lnTo>
                    <a:lnTo>
                      <a:pt x="50" y="0"/>
                    </a:lnTo>
                    <a:lnTo>
                      <a:pt x="50" y="0"/>
                    </a:lnTo>
                    <a:lnTo>
                      <a:pt x="48" y="1"/>
                    </a:lnTo>
                    <a:lnTo>
                      <a:pt x="46" y="3"/>
                    </a:lnTo>
                    <a:lnTo>
                      <a:pt x="1" y="101"/>
                    </a:lnTo>
                    <a:lnTo>
                      <a:pt x="1" y="101"/>
                    </a:lnTo>
                    <a:lnTo>
                      <a:pt x="0" y="102"/>
                    </a:lnTo>
                    <a:lnTo>
                      <a:pt x="1" y="105"/>
                    </a:lnTo>
                    <a:lnTo>
                      <a:pt x="1" y="106"/>
                    </a:lnTo>
                    <a:lnTo>
                      <a:pt x="3" y="108"/>
                    </a:lnTo>
                    <a:lnTo>
                      <a:pt x="100" y="156"/>
                    </a:lnTo>
                    <a:lnTo>
                      <a:pt x="100" y="156"/>
                    </a:lnTo>
                    <a:lnTo>
                      <a:pt x="102" y="157"/>
                    </a:lnTo>
                    <a:lnTo>
                      <a:pt x="102" y="157"/>
                    </a:lnTo>
                    <a:lnTo>
                      <a:pt x="105" y="156"/>
                    </a:lnTo>
                    <a:lnTo>
                      <a:pt x="106" y="154"/>
                    </a:lnTo>
                    <a:lnTo>
                      <a:pt x="106" y="154"/>
                    </a:lnTo>
                    <a:lnTo>
                      <a:pt x="112" y="142"/>
                    </a:lnTo>
                    <a:lnTo>
                      <a:pt x="116" y="128"/>
                    </a:lnTo>
                    <a:lnTo>
                      <a:pt x="119" y="116"/>
                    </a:lnTo>
                    <a:lnTo>
                      <a:pt x="119" y="102"/>
                    </a:lnTo>
                    <a:lnTo>
                      <a:pt x="119" y="102"/>
                    </a:lnTo>
                    <a:lnTo>
                      <a:pt x="117" y="87"/>
                    </a:lnTo>
                    <a:lnTo>
                      <a:pt x="115" y="71"/>
                    </a:lnTo>
                    <a:lnTo>
                      <a:pt x="109" y="56"/>
                    </a:lnTo>
                    <a:lnTo>
                      <a:pt x="101" y="42"/>
                    </a:lnTo>
                    <a:lnTo>
                      <a:pt x="91" y="30"/>
                    </a:lnTo>
                    <a:lnTo>
                      <a:pt x="80" y="18"/>
                    </a:lnTo>
                    <a:lnTo>
                      <a:pt x="68" y="8"/>
                    </a:lnTo>
                    <a:lnTo>
                      <a:pt x="55" y="0"/>
                    </a:lnTo>
                    <a:lnTo>
                      <a:pt x="5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1" name="Freeform 396"/>
              <p:cNvSpPr>
                <a:spLocks/>
              </p:cNvSpPr>
              <p:nvPr/>
            </p:nvSpPr>
            <p:spPr bwMode="auto">
              <a:xfrm>
                <a:off x="6498312" y="5115403"/>
                <a:ext cx="193068" cy="196676"/>
              </a:xfrm>
              <a:custGeom>
                <a:avLst/>
                <a:gdLst>
                  <a:gd name="T0" fmla="*/ 212 w 214"/>
                  <a:gd name="T1" fmla="*/ 148 h 217"/>
                  <a:gd name="T2" fmla="*/ 117 w 214"/>
                  <a:gd name="T3" fmla="*/ 101 h 217"/>
                  <a:gd name="T4" fmla="*/ 117 w 214"/>
                  <a:gd name="T5" fmla="*/ 101 h 217"/>
                  <a:gd name="T6" fmla="*/ 78 w 214"/>
                  <a:gd name="T7" fmla="*/ 3 h 217"/>
                  <a:gd name="T8" fmla="*/ 78 w 214"/>
                  <a:gd name="T9" fmla="*/ 3 h 217"/>
                  <a:gd name="T10" fmla="*/ 76 w 214"/>
                  <a:gd name="T11" fmla="*/ 2 h 217"/>
                  <a:gd name="T12" fmla="*/ 74 w 214"/>
                  <a:gd name="T13" fmla="*/ 0 h 217"/>
                  <a:gd name="T14" fmla="*/ 74 w 214"/>
                  <a:gd name="T15" fmla="*/ 0 h 217"/>
                  <a:gd name="T16" fmla="*/ 70 w 214"/>
                  <a:gd name="T17" fmla="*/ 0 h 217"/>
                  <a:gd name="T18" fmla="*/ 70 w 214"/>
                  <a:gd name="T19" fmla="*/ 0 h 217"/>
                  <a:gd name="T20" fmla="*/ 55 w 214"/>
                  <a:gd name="T21" fmla="*/ 9 h 217"/>
                  <a:gd name="T22" fmla="*/ 41 w 214"/>
                  <a:gd name="T23" fmla="*/ 18 h 217"/>
                  <a:gd name="T24" fmla="*/ 29 w 214"/>
                  <a:gd name="T25" fmla="*/ 29 h 217"/>
                  <a:gd name="T26" fmla="*/ 19 w 214"/>
                  <a:gd name="T27" fmla="*/ 43 h 217"/>
                  <a:gd name="T28" fmla="*/ 11 w 214"/>
                  <a:gd name="T29" fmla="*/ 56 h 217"/>
                  <a:gd name="T30" fmla="*/ 6 w 214"/>
                  <a:gd name="T31" fmla="*/ 71 h 217"/>
                  <a:gd name="T32" fmla="*/ 1 w 214"/>
                  <a:gd name="T33" fmla="*/ 88 h 217"/>
                  <a:gd name="T34" fmla="*/ 0 w 214"/>
                  <a:gd name="T35" fmla="*/ 105 h 217"/>
                  <a:gd name="T36" fmla="*/ 0 w 214"/>
                  <a:gd name="T37" fmla="*/ 105 h 217"/>
                  <a:gd name="T38" fmla="*/ 1 w 214"/>
                  <a:gd name="T39" fmla="*/ 116 h 217"/>
                  <a:gd name="T40" fmla="*/ 3 w 214"/>
                  <a:gd name="T41" fmla="*/ 127 h 217"/>
                  <a:gd name="T42" fmla="*/ 6 w 214"/>
                  <a:gd name="T43" fmla="*/ 138 h 217"/>
                  <a:gd name="T44" fmla="*/ 10 w 214"/>
                  <a:gd name="T45" fmla="*/ 149 h 217"/>
                  <a:gd name="T46" fmla="*/ 14 w 214"/>
                  <a:gd name="T47" fmla="*/ 159 h 217"/>
                  <a:gd name="T48" fmla="*/ 19 w 214"/>
                  <a:gd name="T49" fmla="*/ 168 h 217"/>
                  <a:gd name="T50" fmla="*/ 26 w 214"/>
                  <a:gd name="T51" fmla="*/ 176 h 217"/>
                  <a:gd name="T52" fmla="*/ 33 w 214"/>
                  <a:gd name="T53" fmla="*/ 185 h 217"/>
                  <a:gd name="T54" fmla="*/ 41 w 214"/>
                  <a:gd name="T55" fmla="*/ 191 h 217"/>
                  <a:gd name="T56" fmla="*/ 51 w 214"/>
                  <a:gd name="T57" fmla="*/ 198 h 217"/>
                  <a:gd name="T58" fmla="*/ 59 w 214"/>
                  <a:gd name="T59" fmla="*/ 204 h 217"/>
                  <a:gd name="T60" fmla="*/ 70 w 214"/>
                  <a:gd name="T61" fmla="*/ 209 h 217"/>
                  <a:gd name="T62" fmla="*/ 79 w 214"/>
                  <a:gd name="T63" fmla="*/ 213 h 217"/>
                  <a:gd name="T64" fmla="*/ 90 w 214"/>
                  <a:gd name="T65" fmla="*/ 216 h 217"/>
                  <a:gd name="T66" fmla="*/ 101 w 214"/>
                  <a:gd name="T67" fmla="*/ 217 h 217"/>
                  <a:gd name="T68" fmla="*/ 113 w 214"/>
                  <a:gd name="T69" fmla="*/ 217 h 217"/>
                  <a:gd name="T70" fmla="*/ 113 w 214"/>
                  <a:gd name="T71" fmla="*/ 217 h 217"/>
                  <a:gd name="T72" fmla="*/ 130 w 214"/>
                  <a:gd name="T73" fmla="*/ 217 h 217"/>
                  <a:gd name="T74" fmla="*/ 145 w 214"/>
                  <a:gd name="T75" fmla="*/ 213 h 217"/>
                  <a:gd name="T76" fmla="*/ 158 w 214"/>
                  <a:gd name="T77" fmla="*/ 208 h 217"/>
                  <a:gd name="T78" fmla="*/ 172 w 214"/>
                  <a:gd name="T79" fmla="*/ 201 h 217"/>
                  <a:gd name="T80" fmla="*/ 184 w 214"/>
                  <a:gd name="T81" fmla="*/ 193 h 217"/>
                  <a:gd name="T82" fmla="*/ 197 w 214"/>
                  <a:gd name="T83" fmla="*/ 182 h 217"/>
                  <a:gd name="T84" fmla="*/ 206 w 214"/>
                  <a:gd name="T85" fmla="*/ 170 h 217"/>
                  <a:gd name="T86" fmla="*/ 214 w 214"/>
                  <a:gd name="T87" fmla="*/ 156 h 217"/>
                  <a:gd name="T88" fmla="*/ 214 w 214"/>
                  <a:gd name="T89" fmla="*/ 156 h 217"/>
                  <a:gd name="T90" fmla="*/ 214 w 214"/>
                  <a:gd name="T91" fmla="*/ 152 h 217"/>
                  <a:gd name="T92" fmla="*/ 214 w 214"/>
                  <a:gd name="T93" fmla="*/ 152 h 217"/>
                  <a:gd name="T94" fmla="*/ 213 w 214"/>
                  <a:gd name="T95" fmla="*/ 149 h 217"/>
                  <a:gd name="T96" fmla="*/ 212 w 214"/>
                  <a:gd name="T97" fmla="*/ 148 h 217"/>
                  <a:gd name="T98" fmla="*/ 212 w 214"/>
                  <a:gd name="T99" fmla="*/ 14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4" h="217">
                    <a:moveTo>
                      <a:pt x="212" y="148"/>
                    </a:moveTo>
                    <a:lnTo>
                      <a:pt x="117" y="101"/>
                    </a:lnTo>
                    <a:lnTo>
                      <a:pt x="117" y="101"/>
                    </a:lnTo>
                    <a:lnTo>
                      <a:pt x="78" y="3"/>
                    </a:lnTo>
                    <a:lnTo>
                      <a:pt x="78" y="3"/>
                    </a:lnTo>
                    <a:lnTo>
                      <a:pt x="76" y="2"/>
                    </a:lnTo>
                    <a:lnTo>
                      <a:pt x="74" y="0"/>
                    </a:lnTo>
                    <a:lnTo>
                      <a:pt x="74" y="0"/>
                    </a:lnTo>
                    <a:lnTo>
                      <a:pt x="70" y="0"/>
                    </a:lnTo>
                    <a:lnTo>
                      <a:pt x="70" y="0"/>
                    </a:lnTo>
                    <a:lnTo>
                      <a:pt x="55" y="9"/>
                    </a:lnTo>
                    <a:lnTo>
                      <a:pt x="41" y="18"/>
                    </a:lnTo>
                    <a:lnTo>
                      <a:pt x="29" y="29"/>
                    </a:lnTo>
                    <a:lnTo>
                      <a:pt x="19" y="43"/>
                    </a:lnTo>
                    <a:lnTo>
                      <a:pt x="11" y="56"/>
                    </a:lnTo>
                    <a:lnTo>
                      <a:pt x="6" y="71"/>
                    </a:lnTo>
                    <a:lnTo>
                      <a:pt x="1" y="88"/>
                    </a:lnTo>
                    <a:lnTo>
                      <a:pt x="0" y="105"/>
                    </a:lnTo>
                    <a:lnTo>
                      <a:pt x="0" y="105"/>
                    </a:lnTo>
                    <a:lnTo>
                      <a:pt x="1" y="116"/>
                    </a:lnTo>
                    <a:lnTo>
                      <a:pt x="3" y="127"/>
                    </a:lnTo>
                    <a:lnTo>
                      <a:pt x="6" y="138"/>
                    </a:lnTo>
                    <a:lnTo>
                      <a:pt x="10" y="149"/>
                    </a:lnTo>
                    <a:lnTo>
                      <a:pt x="14" y="159"/>
                    </a:lnTo>
                    <a:lnTo>
                      <a:pt x="19" y="168"/>
                    </a:lnTo>
                    <a:lnTo>
                      <a:pt x="26" y="176"/>
                    </a:lnTo>
                    <a:lnTo>
                      <a:pt x="33" y="185"/>
                    </a:lnTo>
                    <a:lnTo>
                      <a:pt x="41" y="191"/>
                    </a:lnTo>
                    <a:lnTo>
                      <a:pt x="51" y="198"/>
                    </a:lnTo>
                    <a:lnTo>
                      <a:pt x="59" y="204"/>
                    </a:lnTo>
                    <a:lnTo>
                      <a:pt x="70" y="209"/>
                    </a:lnTo>
                    <a:lnTo>
                      <a:pt x="79" y="213"/>
                    </a:lnTo>
                    <a:lnTo>
                      <a:pt x="90" y="216"/>
                    </a:lnTo>
                    <a:lnTo>
                      <a:pt x="101" y="217"/>
                    </a:lnTo>
                    <a:lnTo>
                      <a:pt x="113" y="217"/>
                    </a:lnTo>
                    <a:lnTo>
                      <a:pt x="113" y="217"/>
                    </a:lnTo>
                    <a:lnTo>
                      <a:pt x="130" y="217"/>
                    </a:lnTo>
                    <a:lnTo>
                      <a:pt x="145" y="213"/>
                    </a:lnTo>
                    <a:lnTo>
                      <a:pt x="158" y="208"/>
                    </a:lnTo>
                    <a:lnTo>
                      <a:pt x="172" y="201"/>
                    </a:lnTo>
                    <a:lnTo>
                      <a:pt x="184" y="193"/>
                    </a:lnTo>
                    <a:lnTo>
                      <a:pt x="197" y="182"/>
                    </a:lnTo>
                    <a:lnTo>
                      <a:pt x="206" y="170"/>
                    </a:lnTo>
                    <a:lnTo>
                      <a:pt x="214" y="156"/>
                    </a:lnTo>
                    <a:lnTo>
                      <a:pt x="214" y="156"/>
                    </a:lnTo>
                    <a:lnTo>
                      <a:pt x="214" y="152"/>
                    </a:lnTo>
                    <a:lnTo>
                      <a:pt x="214" y="152"/>
                    </a:lnTo>
                    <a:lnTo>
                      <a:pt x="213" y="149"/>
                    </a:lnTo>
                    <a:lnTo>
                      <a:pt x="212" y="148"/>
                    </a:lnTo>
                    <a:lnTo>
                      <a:pt x="212"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sp>
        <p:nvSpPr>
          <p:cNvPr id="19463" name="文本框 8"/>
          <p:cNvSpPr txBox="1">
            <a:spLocks noChangeArrowheads="1"/>
          </p:cNvSpPr>
          <p:nvPr/>
        </p:nvSpPr>
        <p:spPr bwMode="auto">
          <a:xfrm>
            <a:off x="982663" y="3094038"/>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smtClean="0">
                <a:solidFill>
                  <a:schemeClr val="bg1"/>
                </a:solidFill>
                <a:latin typeface="方正兰亭黑_GBK" panose="02000000000000000000" pitchFamily="2" charset="-122"/>
                <a:ea typeface="方正兰亭黑_GBK" panose="02000000000000000000" pitchFamily="2" charset="-122"/>
              </a:rPr>
              <a:t>项目简介</a:t>
            </a:r>
            <a:endParaRPr lang="zh-CN" altLang="en-US" sz="1800" b="1" dirty="0">
              <a:solidFill>
                <a:schemeClr val="bg1"/>
              </a:solidFill>
              <a:latin typeface="方正兰亭黑_GBK" panose="02000000000000000000" pitchFamily="2" charset="-122"/>
              <a:ea typeface="方正兰亭黑_GBK" panose="02000000000000000000" pitchFamily="2" charset="-122"/>
            </a:endParaRPr>
          </a:p>
        </p:txBody>
      </p:sp>
      <p:sp>
        <p:nvSpPr>
          <p:cNvPr id="19464" name="文本框 9"/>
          <p:cNvSpPr txBox="1">
            <a:spLocks noChangeArrowheads="1"/>
          </p:cNvSpPr>
          <p:nvPr/>
        </p:nvSpPr>
        <p:spPr bwMode="auto">
          <a:xfrm>
            <a:off x="3003550" y="3125788"/>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smtClean="0">
                <a:solidFill>
                  <a:schemeClr val="bg1"/>
                </a:solidFill>
                <a:latin typeface="方正兰亭黑_GBK" panose="02000000000000000000" pitchFamily="2" charset="-122"/>
                <a:ea typeface="方正兰亭黑_GBK" panose="02000000000000000000" pitchFamily="2" charset="-122"/>
              </a:rPr>
              <a:t>处理流程</a:t>
            </a:r>
            <a:endParaRPr lang="zh-CN" altLang="en-US" sz="1800" b="1" dirty="0">
              <a:solidFill>
                <a:schemeClr val="bg1"/>
              </a:solidFill>
              <a:latin typeface="方正兰亭黑_GBK" panose="02000000000000000000" pitchFamily="2" charset="-122"/>
              <a:ea typeface="方正兰亭黑_GBK" panose="02000000000000000000" pitchFamily="2" charset="-122"/>
            </a:endParaRPr>
          </a:p>
        </p:txBody>
      </p:sp>
      <p:sp>
        <p:nvSpPr>
          <p:cNvPr id="19465" name="文本框 10"/>
          <p:cNvSpPr txBox="1">
            <a:spLocks noChangeArrowheads="1"/>
          </p:cNvSpPr>
          <p:nvPr/>
        </p:nvSpPr>
        <p:spPr bwMode="auto">
          <a:xfrm>
            <a:off x="5048250" y="3125788"/>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smtClean="0">
                <a:solidFill>
                  <a:schemeClr val="bg1"/>
                </a:solidFill>
                <a:latin typeface="方正兰亭黑_GBK" panose="02000000000000000000" pitchFamily="2" charset="-122"/>
                <a:ea typeface="方正兰亭黑_GBK" panose="02000000000000000000" pitchFamily="2" charset="-122"/>
              </a:rPr>
              <a:t>可行算法</a:t>
            </a:r>
            <a:endParaRPr lang="zh-CN" altLang="en-US" sz="1800" b="1" dirty="0">
              <a:solidFill>
                <a:schemeClr val="bg1"/>
              </a:solidFill>
              <a:latin typeface="方正兰亭黑_GBK" panose="02000000000000000000" pitchFamily="2" charset="-122"/>
              <a:ea typeface="方正兰亭黑_GBK" panose="02000000000000000000" pitchFamily="2" charset="-122"/>
            </a:endParaRPr>
          </a:p>
        </p:txBody>
      </p:sp>
      <p:sp>
        <p:nvSpPr>
          <p:cNvPr id="19466" name="文本框 11"/>
          <p:cNvSpPr txBox="1">
            <a:spLocks noChangeArrowheads="1"/>
          </p:cNvSpPr>
          <p:nvPr/>
        </p:nvSpPr>
        <p:spPr bwMode="auto">
          <a:xfrm>
            <a:off x="7046913" y="3108325"/>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smtClean="0">
                <a:solidFill>
                  <a:schemeClr val="bg1"/>
                </a:solidFill>
                <a:latin typeface="方正兰亭黑_GBK" panose="02000000000000000000" pitchFamily="2" charset="-122"/>
                <a:ea typeface="方正兰亭黑_GBK" panose="02000000000000000000" pitchFamily="2" charset="-122"/>
              </a:rPr>
              <a:t>硬件平台</a:t>
            </a:r>
            <a:endParaRPr lang="zh-CN" altLang="en-US" sz="1800" b="1" dirty="0">
              <a:solidFill>
                <a:schemeClr val="bg1"/>
              </a:solidFill>
              <a:latin typeface="方正兰亭黑_GBK" panose="02000000000000000000" pitchFamily="2" charset="-122"/>
              <a:ea typeface="方正兰亭黑_GBK" panose="02000000000000000000" pitchFamily="2" charset="-122"/>
            </a:endParaRPr>
          </a:p>
        </p:txBody>
      </p:sp>
      <p:sp>
        <p:nvSpPr>
          <p:cNvPr id="19467" name="文本框 8"/>
          <p:cNvSpPr txBox="1">
            <a:spLocks noChangeArrowheads="1"/>
          </p:cNvSpPr>
          <p:nvPr/>
        </p:nvSpPr>
        <p:spPr bwMode="auto">
          <a:xfrm>
            <a:off x="4105275" y="1228725"/>
            <a:ext cx="1006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a:solidFill>
                  <a:srgbClr val="137EEC"/>
                </a:solidFill>
                <a:latin typeface="方正兰亭黑_GBK" panose="02000000000000000000" pitchFamily="2" charset="-122"/>
                <a:ea typeface="方正兰亭黑_GBK" panose="02000000000000000000" pitchFamily="2" charset="-122"/>
              </a:rPr>
              <a:t>目 录</a:t>
            </a:r>
          </a:p>
        </p:txBody>
      </p:sp>
    </p:spTree>
  </p:cSld>
  <p:clrMapOvr>
    <a:masterClrMapping/>
  </p:clrMapOvr>
  <p:transition spd="slow">
    <p:push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 name="同心圆 1"/>
          <p:cNvSpPr/>
          <p:nvPr/>
        </p:nvSpPr>
        <p:spPr>
          <a:xfrm>
            <a:off x="1020763" y="1962150"/>
            <a:ext cx="1309687" cy="1309688"/>
          </a:xfrm>
          <a:prstGeom prst="donut">
            <a:avLst>
              <a:gd name="adj" fmla="val 17619"/>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tx1"/>
              </a:solidFill>
            </a:endParaRPr>
          </a:p>
        </p:txBody>
      </p:sp>
      <p:sp>
        <p:nvSpPr>
          <p:cNvPr id="20484" name="文本框 8"/>
          <p:cNvSpPr txBox="1">
            <a:spLocks noChangeArrowheads="1"/>
          </p:cNvSpPr>
          <p:nvPr/>
        </p:nvSpPr>
        <p:spPr bwMode="auto">
          <a:xfrm>
            <a:off x="1331913" y="2324100"/>
            <a:ext cx="6873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chemeClr val="bg1"/>
                </a:solidFill>
                <a:latin typeface="方正兰亭黑_GBK" panose="02000000000000000000" pitchFamily="2" charset="-122"/>
                <a:ea typeface="方正兰亭黑_GBK" panose="02000000000000000000" pitchFamily="2" charset="-122"/>
              </a:rPr>
              <a:t>01</a:t>
            </a:r>
            <a:endParaRPr lang="zh-CN" altLang="en-US" sz="3200" b="1">
              <a:solidFill>
                <a:schemeClr val="bg1"/>
              </a:solidFill>
              <a:latin typeface="方正兰亭黑_GBK" panose="02000000000000000000" pitchFamily="2" charset="-122"/>
              <a:ea typeface="方正兰亭黑_GBK" panose="02000000000000000000" pitchFamily="2" charset="-122"/>
            </a:endParaRPr>
          </a:p>
        </p:txBody>
      </p:sp>
      <p:sp>
        <p:nvSpPr>
          <p:cNvPr id="20485" name="文本框 8"/>
          <p:cNvSpPr txBox="1">
            <a:spLocks noChangeArrowheads="1"/>
          </p:cNvSpPr>
          <p:nvPr/>
        </p:nvSpPr>
        <p:spPr bwMode="auto">
          <a:xfrm>
            <a:off x="2438400" y="2201863"/>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a:solidFill>
                  <a:schemeClr val="bg1"/>
                </a:solidFill>
                <a:latin typeface="方正兰亭黑_GBK" panose="02000000000000000000" pitchFamily="2" charset="-122"/>
                <a:ea typeface="方正兰亭黑_GBK" panose="02000000000000000000" pitchFamily="2" charset="-122"/>
              </a:rPr>
              <a:t>项目简介</a:t>
            </a:r>
          </a:p>
        </p:txBody>
      </p:sp>
      <p:sp>
        <p:nvSpPr>
          <p:cNvPr id="20486" name="TextBox 46"/>
          <p:cNvSpPr txBox="1">
            <a:spLocks noChangeArrowheads="1"/>
          </p:cNvSpPr>
          <p:nvPr/>
        </p:nvSpPr>
        <p:spPr bwMode="auto">
          <a:xfrm>
            <a:off x="2454275" y="2571750"/>
            <a:ext cx="423545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171450" indent="-171450" eaLnBrk="1" hangingPunct="1">
              <a:buFont typeface="Arial" panose="020B0604020202020204" pitchFamily="34" charset="0"/>
              <a:buChar char="•"/>
            </a:pPr>
            <a:r>
              <a:rPr lang="zh-CN" altLang="en-US" sz="1200" dirty="0" smtClean="0">
                <a:solidFill>
                  <a:schemeClr val="bg1"/>
                </a:solidFill>
                <a:latin typeface="Arial" panose="020B0604020202020204" pitchFamily="34" charset="0"/>
                <a:cs typeface="Arial" panose="020B0604020202020204" pitchFamily="34" charset="0"/>
              </a:rPr>
              <a:t>双目视觉通过从</a:t>
            </a:r>
            <a:r>
              <a:rPr lang="zh-CN" altLang="en-US" sz="1200" dirty="0">
                <a:solidFill>
                  <a:schemeClr val="bg1"/>
                </a:solidFill>
                <a:latin typeface="Arial" panose="020B0604020202020204" pitchFamily="34" charset="0"/>
                <a:cs typeface="Arial" panose="020B0604020202020204" pitchFamily="34" charset="0"/>
              </a:rPr>
              <a:t>两个视点观察同一</a:t>
            </a:r>
            <a:r>
              <a:rPr lang="zh-CN" altLang="en-US" sz="1200" dirty="0" smtClean="0">
                <a:solidFill>
                  <a:schemeClr val="bg1"/>
                </a:solidFill>
                <a:latin typeface="Arial" panose="020B0604020202020204" pitchFamily="34" charset="0"/>
                <a:cs typeface="Arial" panose="020B0604020202020204" pitchFamily="34" charset="0"/>
              </a:rPr>
              <a:t>景物，以</a:t>
            </a:r>
            <a:r>
              <a:rPr lang="zh-CN" altLang="en-US" sz="1200" dirty="0">
                <a:solidFill>
                  <a:schemeClr val="bg1"/>
                </a:solidFill>
                <a:latin typeface="Arial" panose="020B0604020202020204" pitchFamily="34" charset="0"/>
                <a:cs typeface="Arial" panose="020B0604020202020204" pitchFamily="34" charset="0"/>
              </a:rPr>
              <a:t>获取立体像</a:t>
            </a:r>
            <a:r>
              <a:rPr lang="zh-CN" altLang="en-US" sz="1200" dirty="0" smtClean="0">
                <a:solidFill>
                  <a:schemeClr val="bg1"/>
                </a:solidFill>
                <a:latin typeface="Arial" panose="020B0604020202020204" pitchFamily="34" charset="0"/>
                <a:cs typeface="Arial" panose="020B0604020202020204" pitchFamily="34" charset="0"/>
              </a:rPr>
              <a:t>对。</a:t>
            </a:r>
            <a:endParaRPr lang="en-US" altLang="zh-CN" sz="1200" dirty="0" smtClean="0">
              <a:solidFill>
                <a:schemeClr val="bg1"/>
              </a:solidFill>
              <a:latin typeface="Arial" panose="020B0604020202020204" pitchFamily="34" charset="0"/>
              <a:cs typeface="Arial" panose="020B0604020202020204" pitchFamily="34" charset="0"/>
            </a:endParaRPr>
          </a:p>
          <a:p>
            <a:pPr marL="171450" indent="-171450" eaLnBrk="1" hangingPunct="1">
              <a:buFont typeface="Arial" panose="020B0604020202020204" pitchFamily="34" charset="0"/>
              <a:buChar char="•"/>
            </a:pPr>
            <a:r>
              <a:rPr lang="zh-CN" altLang="en-US" sz="1200" dirty="0" smtClean="0">
                <a:solidFill>
                  <a:schemeClr val="bg1"/>
                </a:solidFill>
                <a:latin typeface="Arial" panose="020B0604020202020204" pitchFamily="34" charset="0"/>
                <a:cs typeface="Arial" panose="020B0604020202020204" pitchFamily="34" charset="0"/>
              </a:rPr>
              <a:t>通过在立体图像对中匹配</a:t>
            </a:r>
            <a:r>
              <a:rPr lang="zh-CN" altLang="en-US" sz="1200" dirty="0">
                <a:solidFill>
                  <a:schemeClr val="bg1"/>
                </a:solidFill>
                <a:latin typeface="Arial" panose="020B0604020202020204" pitchFamily="34" charset="0"/>
                <a:cs typeface="Arial" panose="020B0604020202020204" pitchFamily="34" charset="0"/>
              </a:rPr>
              <a:t>出相应像</a:t>
            </a:r>
            <a:r>
              <a:rPr lang="zh-CN" altLang="en-US" sz="1200" dirty="0" smtClean="0">
                <a:solidFill>
                  <a:schemeClr val="bg1"/>
                </a:solidFill>
                <a:latin typeface="Arial" panose="020B0604020202020204" pitchFamily="34" charset="0"/>
                <a:cs typeface="Arial" panose="020B0604020202020204" pitchFamily="34" charset="0"/>
              </a:rPr>
              <a:t>点，从而</a:t>
            </a:r>
            <a:r>
              <a:rPr lang="zh-CN" altLang="en-US" sz="1200" dirty="0">
                <a:solidFill>
                  <a:schemeClr val="bg1"/>
                </a:solidFill>
                <a:latin typeface="Arial" panose="020B0604020202020204" pitchFamily="34" charset="0"/>
                <a:cs typeface="Arial" panose="020B0604020202020204" pitchFamily="34" charset="0"/>
              </a:rPr>
              <a:t>计算出</a:t>
            </a:r>
            <a:r>
              <a:rPr lang="zh-CN" altLang="en-US" sz="1200" dirty="0" smtClean="0">
                <a:solidFill>
                  <a:schemeClr val="bg1"/>
                </a:solidFill>
                <a:latin typeface="Arial" panose="020B0604020202020204" pitchFamily="34" charset="0"/>
                <a:cs typeface="Arial" panose="020B0604020202020204" pitchFamily="34" charset="0"/>
              </a:rPr>
              <a:t>视差并</a:t>
            </a:r>
            <a:r>
              <a:rPr lang="zh-CN" altLang="en-US" sz="1200" dirty="0">
                <a:solidFill>
                  <a:schemeClr val="bg1"/>
                </a:solidFill>
                <a:latin typeface="Arial" panose="020B0604020202020204" pitchFamily="34" charset="0"/>
                <a:cs typeface="Arial" panose="020B0604020202020204" pitchFamily="34" charset="0"/>
              </a:rPr>
              <a:t>获得三维</a:t>
            </a:r>
            <a:r>
              <a:rPr lang="zh-CN" altLang="en-US" sz="1200" dirty="0" smtClean="0">
                <a:solidFill>
                  <a:schemeClr val="bg1"/>
                </a:solidFill>
                <a:latin typeface="Arial" panose="020B0604020202020204" pitchFamily="34" charset="0"/>
                <a:cs typeface="Arial" panose="020B0604020202020204" pitchFamily="34" charset="0"/>
              </a:rPr>
              <a:t>信息。</a:t>
            </a:r>
            <a:endParaRPr lang="en-US" altLang="zh-CN" sz="1200" dirty="0" smtClean="0">
              <a:solidFill>
                <a:schemeClr val="bg1"/>
              </a:solidFill>
              <a:latin typeface="Arial" panose="020B0604020202020204" pitchFamily="34" charset="0"/>
              <a:cs typeface="Arial" panose="020B0604020202020204" pitchFamily="34" charset="0"/>
            </a:endParaRPr>
          </a:p>
          <a:p>
            <a:pPr marL="171450" indent="-171450" eaLnBrk="1" hangingPunct="1">
              <a:buFont typeface="Arial" panose="020B0604020202020204" pitchFamily="34" charset="0"/>
              <a:buChar char="•"/>
            </a:pPr>
            <a:endParaRPr lang="en-US" altLang="zh-CN" sz="1000" dirty="0">
              <a:solidFill>
                <a:schemeClr val="bg1"/>
              </a:solidFill>
              <a:latin typeface="Arial" panose="020B0604020202020204" pitchFamily="34" charset="0"/>
              <a:cs typeface="Arial" panose="020B0604020202020204" pitchFamily="34" charset="0"/>
            </a:endParaRPr>
          </a:p>
        </p:txBody>
      </p:sp>
      <p:cxnSp>
        <p:nvCxnSpPr>
          <p:cNvPr id="7" name="直接连接符 6"/>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文本框 8"/>
          <p:cNvSpPr txBox="1">
            <a:spLocks noChangeArrowheads="1"/>
          </p:cNvSpPr>
          <p:nvPr/>
        </p:nvSpPr>
        <p:spPr bwMode="auto">
          <a:xfrm>
            <a:off x="3622675" y="303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smtClean="0">
                <a:solidFill>
                  <a:srgbClr val="137EEC"/>
                </a:solidFill>
                <a:latin typeface="方正兰亭黑_GBK" panose="02000000000000000000" pitchFamily="2" charset="-122"/>
                <a:ea typeface="方正兰亭黑_GBK" panose="02000000000000000000" pitchFamily="2" charset="-122"/>
              </a:rPr>
              <a:t>1.1</a:t>
            </a:r>
            <a:r>
              <a:rPr lang="zh-CN" altLang="en-US" sz="2400" b="1" dirty="0">
                <a:solidFill>
                  <a:srgbClr val="137EEC"/>
                </a:solidFill>
                <a:latin typeface="方正兰亭黑_GBK" panose="02000000000000000000" pitchFamily="2" charset="-122"/>
                <a:ea typeface="方正兰亭黑_GBK" panose="02000000000000000000" pitchFamily="2" charset="-122"/>
              </a:rPr>
              <a:t>基本原理</a:t>
            </a:r>
            <a:endParaRPr lang="zh-CN" altLang="en-US" sz="2400" b="1" dirty="0">
              <a:solidFill>
                <a:srgbClr val="137EEC"/>
              </a:solidFill>
              <a:latin typeface="方正兰亭黑_GBK" panose="02000000000000000000" pitchFamily="2" charset="-122"/>
              <a:ea typeface="方正兰亭黑_GBK" panose="02000000000000000000" pitchFamily="2" charset="-122"/>
            </a:endParaRP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37890" name="Picture 2" descr="深度计算示意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930" y="1335342"/>
            <a:ext cx="4542995" cy="350951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742432" y="1613199"/>
            <a:ext cx="29362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171450" indent="-171450" defTabSz="522288" eaLnBrk="1" hangingPunct="1">
              <a:buFont typeface="Arial" panose="020B0604020202020204" pitchFamily="34" charset="0"/>
              <a:buChar char="•"/>
              <a:defRPr sz="1200">
                <a:solidFill>
                  <a:schemeClr val="bg1"/>
                </a:solidFill>
                <a:latin typeface="Arial" panose="020B0604020202020204" pitchFamily="34" charset="0"/>
                <a:cs typeface="Arial" panose="020B0604020202020204" pitchFamily="34" charset="0"/>
              </a:defRPr>
            </a:lvl1pPr>
            <a:lvl2pPr marL="742950" indent="-285750" defTabSz="522288"/>
            <a:lvl3pPr marL="1143000" indent="-228600" defTabSz="522288"/>
            <a:lvl4pPr marL="1600200" indent="-228600" defTabSz="522288"/>
            <a:lvl5pPr marL="2057400" indent="-228600" defTabSz="522288"/>
            <a:lvl6pPr marL="2514600" indent="-228600" defTabSz="522288" eaLnBrk="0" fontAlgn="base" hangingPunct="0">
              <a:spcBef>
                <a:spcPct val="0"/>
              </a:spcBef>
              <a:spcAft>
                <a:spcPct val="0"/>
              </a:spcAft>
            </a:lvl6pPr>
            <a:lvl7pPr marL="2971800" indent="-228600" defTabSz="522288" eaLnBrk="0" fontAlgn="base" hangingPunct="0">
              <a:spcBef>
                <a:spcPct val="0"/>
              </a:spcBef>
              <a:spcAft>
                <a:spcPct val="0"/>
              </a:spcAft>
            </a:lvl7pPr>
            <a:lvl8pPr marL="3429000" indent="-228600" defTabSz="522288" eaLnBrk="0" fontAlgn="base" hangingPunct="0">
              <a:spcBef>
                <a:spcPct val="0"/>
              </a:spcBef>
              <a:spcAft>
                <a:spcPct val="0"/>
              </a:spcAft>
            </a:lvl8pPr>
            <a:lvl9pPr marL="3886200" indent="-228600" defTabSz="522288" eaLnBrk="0" fontAlgn="base" hangingPunct="0">
              <a:spcBef>
                <a:spcPct val="0"/>
              </a:spcBef>
              <a:spcAft>
                <a:spcPct val="0"/>
              </a:spcAft>
            </a:lvl9pPr>
          </a:lstStyle>
          <a:p>
            <a:pPr marL="0" indent="0">
              <a:buNone/>
            </a:pPr>
            <a:r>
              <a:rPr lang="zh-CN" altLang="en-US" dirty="0">
                <a:solidFill>
                  <a:schemeClr val="tx1"/>
                </a:solidFill>
              </a:rPr>
              <a:t>考虑</a:t>
            </a:r>
            <a:r>
              <a:rPr lang="zh-CN" altLang="en-US" dirty="0" smtClean="0">
                <a:solidFill>
                  <a:schemeClr val="tx1"/>
                </a:solidFill>
              </a:rPr>
              <a:t>如左图</a:t>
            </a:r>
            <a:r>
              <a:rPr lang="zh-CN" altLang="en-US" dirty="0">
                <a:solidFill>
                  <a:schemeClr val="tx1"/>
                </a:solidFill>
              </a:rPr>
              <a:t>所示的</a:t>
            </a:r>
            <a:r>
              <a:rPr lang="zh-CN" altLang="en-US" dirty="0" smtClean="0">
                <a:solidFill>
                  <a:schemeClr val="tx1"/>
                </a:solidFill>
              </a:rPr>
              <a:t>情况，</a:t>
            </a:r>
            <a:r>
              <a:rPr lang="en-US" altLang="zh-CN" dirty="0" smtClean="0">
                <a:solidFill>
                  <a:schemeClr val="tx1"/>
                </a:solidFill>
              </a:rPr>
              <a:t>Or</a:t>
            </a:r>
            <a:r>
              <a:rPr lang="zh-CN" altLang="en-US" dirty="0">
                <a:solidFill>
                  <a:schemeClr val="tx1"/>
                </a:solidFill>
              </a:rPr>
              <a:t>、</a:t>
            </a:r>
            <a:r>
              <a:rPr lang="en-US" altLang="zh-CN" dirty="0" err="1">
                <a:solidFill>
                  <a:schemeClr val="tx1"/>
                </a:solidFill>
              </a:rPr>
              <a:t>Ot</a:t>
            </a:r>
            <a:r>
              <a:rPr lang="zh-CN" altLang="en-US" dirty="0">
                <a:solidFill>
                  <a:schemeClr val="tx1"/>
                </a:solidFill>
              </a:rPr>
              <a:t>为两个焦距为</a:t>
            </a:r>
            <a:r>
              <a:rPr lang="en-US" altLang="zh-CN" dirty="0">
                <a:solidFill>
                  <a:schemeClr val="tx1"/>
                </a:solidFill>
              </a:rPr>
              <a:t>f</a:t>
            </a:r>
            <a:r>
              <a:rPr lang="zh-CN" altLang="en-US" dirty="0">
                <a:solidFill>
                  <a:schemeClr val="tx1"/>
                </a:solidFill>
              </a:rPr>
              <a:t>的</a:t>
            </a:r>
            <a:r>
              <a:rPr lang="zh-CN" altLang="en-US" dirty="0" smtClean="0">
                <a:solidFill>
                  <a:schemeClr val="tx1"/>
                </a:solidFill>
              </a:rPr>
              <a:t>摄像头，点</a:t>
            </a:r>
            <a:r>
              <a:rPr lang="en-US" altLang="zh-CN" dirty="0">
                <a:solidFill>
                  <a:schemeClr val="tx1"/>
                </a:solidFill>
              </a:rPr>
              <a:t>P</a:t>
            </a:r>
            <a:r>
              <a:rPr lang="zh-CN" altLang="en-US" dirty="0">
                <a:solidFill>
                  <a:schemeClr val="tx1"/>
                </a:solidFill>
              </a:rPr>
              <a:t>分别在两个成像平面上投影成</a:t>
            </a:r>
            <a:r>
              <a:rPr lang="en-US" altLang="zh-CN" dirty="0">
                <a:solidFill>
                  <a:schemeClr val="tx1"/>
                </a:solidFill>
              </a:rPr>
              <a:t>p</a:t>
            </a:r>
            <a:r>
              <a:rPr lang="zh-CN" altLang="en-US" dirty="0">
                <a:solidFill>
                  <a:schemeClr val="tx1"/>
                </a:solidFill>
              </a:rPr>
              <a:t>和</a:t>
            </a:r>
            <a:r>
              <a:rPr lang="en-US" altLang="zh-CN" dirty="0" smtClean="0">
                <a:solidFill>
                  <a:schemeClr val="tx1"/>
                </a:solidFill>
              </a:rPr>
              <a:t>p‘</a:t>
            </a:r>
            <a:r>
              <a:rPr lang="zh-CN" altLang="en-US" dirty="0" smtClean="0">
                <a:solidFill>
                  <a:schemeClr val="tx1"/>
                </a:solidFill>
              </a:rPr>
              <a:t>。</a:t>
            </a:r>
            <a:endParaRPr lang="en-US" altLang="zh-CN" dirty="0" smtClean="0">
              <a:solidFill>
                <a:schemeClr val="tx1"/>
              </a:solidFill>
            </a:endParaRPr>
          </a:p>
        </p:txBody>
      </p:sp>
      <p:sp>
        <p:nvSpPr>
          <p:cNvPr id="3" name="文本框 2"/>
          <p:cNvSpPr txBox="1"/>
          <p:nvPr/>
        </p:nvSpPr>
        <p:spPr>
          <a:xfrm>
            <a:off x="5742432" y="2435587"/>
            <a:ext cx="2936266" cy="492443"/>
          </a:xfrm>
          <a:prstGeom prst="rect">
            <a:avLst/>
          </a:prstGeom>
          <a:noFill/>
        </p:spPr>
        <p:txBody>
          <a:bodyPr wrap="square" rtlCol="0">
            <a:spAutoFit/>
          </a:bodyPr>
          <a:lstStyle/>
          <a:p>
            <a:r>
              <a:rPr lang="zh-CN" altLang="en-US" dirty="0" smtClean="0"/>
              <a:t>此时</a:t>
            </a:r>
            <a:r>
              <a:rPr lang="zh-CN" altLang="en-US" dirty="0"/>
              <a:t>三角形</a:t>
            </a:r>
            <a:r>
              <a:rPr lang="en-US" altLang="zh-CN" dirty="0" err="1"/>
              <a:t>Ppp</a:t>
            </a:r>
            <a:r>
              <a:rPr lang="en-US" altLang="zh-CN" dirty="0"/>
              <a:t>'</a:t>
            </a:r>
            <a:r>
              <a:rPr lang="zh-CN" altLang="en-US" dirty="0"/>
              <a:t>与三角形</a:t>
            </a:r>
            <a:r>
              <a:rPr lang="en-US" altLang="zh-CN" dirty="0" err="1"/>
              <a:t>POrOt</a:t>
            </a:r>
            <a:r>
              <a:rPr lang="zh-CN" altLang="en-US" dirty="0"/>
              <a:t>互为相似三角形。</a:t>
            </a:r>
            <a:endParaRPr lang="zh-CN" altLang="en-US" dirty="0"/>
          </a:p>
        </p:txBody>
      </p:sp>
      <p:sp>
        <p:nvSpPr>
          <p:cNvPr id="5" name="AutoShape 4" descr="https://camo.githubusercontent.com/6d70f5d2b18bfb9b5f91f16aad04d02353861569/68747470733a2f2f6c617465782e636f6465636f67732e636f6d2f6769662e6c617465783f5c667261637b627d7b5a7d2673706163653b3d2673706163653b5c667261637b28622b785f54292d785f527d7b5a2d667d"/>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7894" name="Picture 6" descr="https://camo.githubusercontent.com/6d70f5d2b18bfb9b5f91f16aad04d02353861569/68747470733a2f2f6c617465782e636f6465636f67732e636f6d2f6769662e6c617465783f5c667261637b627d7b5a7d2673706163653b3d2673706163653b5c667261637b28622b785f54292d785f527d7b5a2d66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0865" y="3090100"/>
            <a:ext cx="1409700" cy="409575"/>
          </a:xfrm>
          <a:prstGeom prst="rect">
            <a:avLst/>
          </a:prstGeom>
          <a:noFill/>
          <a:extLst>
            <a:ext uri="{909E8E84-426E-40DD-AFC4-6F175D3DCCD1}">
              <a14:hiddenFill xmlns:a14="http://schemas.microsoft.com/office/drawing/2010/main">
                <a:solidFill>
                  <a:srgbClr val="FFFFFF"/>
                </a:solidFill>
              </a14:hiddenFill>
            </a:ext>
          </a:extLst>
        </p:spPr>
      </p:pic>
      <p:pic>
        <p:nvPicPr>
          <p:cNvPr id="37896" name="Picture 8" descr="https://camo.githubusercontent.com/ae57b1719b4e9522b1c3b878a89f89d69673c9b4/68747470733a2f2f6c617465782e636f6465636f67732e636f6d2f6769662e6c617465783f5a2673706163653b3d2673706163653b5c667261637b625c63646f742673706163653b667d7b785f722d785f747d2673706163653b3d2673706163653b5c667261637b625c63646f742673706163653b667d7b64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865" y="3740213"/>
            <a:ext cx="1457325" cy="390526"/>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5129849" y="4343400"/>
            <a:ext cx="851515" cy="2923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zh-CN" altLang="en-US" dirty="0" smtClean="0"/>
              <a:t>深度结果</a:t>
            </a:r>
            <a:endParaRPr lang="zh-CN" altLang="en-US" dirty="0"/>
          </a:p>
        </p:txBody>
      </p:sp>
      <p:cxnSp>
        <p:nvCxnSpPr>
          <p:cNvPr id="11" name="直接箭头连接符 10"/>
          <p:cNvCxnSpPr>
            <a:stCxn id="9" idx="0"/>
            <a:endCxn id="37896" idx="1"/>
          </p:cNvCxnSpPr>
          <p:nvPr/>
        </p:nvCxnSpPr>
        <p:spPr>
          <a:xfrm flipV="1">
            <a:off x="5555607" y="3935476"/>
            <a:ext cx="245258" cy="407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7455823" y="2904149"/>
            <a:ext cx="684803" cy="2923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zh-CN" altLang="en-US" dirty="0" smtClean="0"/>
              <a:t>固定值</a:t>
            </a:r>
            <a:endParaRPr lang="zh-CN" altLang="en-US" dirty="0"/>
          </a:p>
        </p:txBody>
      </p:sp>
      <p:cxnSp>
        <p:nvCxnSpPr>
          <p:cNvPr id="39" name="直接箭头连接符 38"/>
          <p:cNvCxnSpPr>
            <a:stCxn id="44" idx="2"/>
          </p:cNvCxnSpPr>
          <p:nvPr/>
        </p:nvCxnSpPr>
        <p:spPr>
          <a:xfrm flipH="1">
            <a:off x="7040880" y="3196537"/>
            <a:ext cx="757345" cy="47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44" idx="2"/>
          </p:cNvCxnSpPr>
          <p:nvPr/>
        </p:nvCxnSpPr>
        <p:spPr>
          <a:xfrm flipH="1">
            <a:off x="7258190" y="3196537"/>
            <a:ext cx="540035" cy="543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6553597" y="4343400"/>
            <a:ext cx="2606804" cy="29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CN" altLang="en-US" dirty="0" smtClean="0"/>
              <a:t>所以求深度的问题简化为求视差</a:t>
            </a:r>
            <a:r>
              <a:rPr lang="en-US" altLang="zh-CN" dirty="0" smtClean="0"/>
              <a:t>d</a:t>
            </a:r>
            <a:endParaRPr lang="zh-CN" altLang="en-US" dirty="0"/>
          </a:p>
        </p:txBody>
      </p:sp>
      <p:cxnSp>
        <p:nvCxnSpPr>
          <p:cNvPr id="43" name="直接箭头连接符 42"/>
          <p:cNvCxnSpPr>
            <a:stCxn id="61" idx="0"/>
          </p:cNvCxnSpPr>
          <p:nvPr/>
        </p:nvCxnSpPr>
        <p:spPr>
          <a:xfrm flipH="1" flipV="1">
            <a:off x="7210565" y="4130739"/>
            <a:ext cx="646434" cy="212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框 8"/>
          <p:cNvSpPr txBox="1">
            <a:spLocks noChangeArrowheads="1"/>
          </p:cNvSpPr>
          <p:nvPr/>
        </p:nvSpPr>
        <p:spPr bwMode="auto">
          <a:xfrm>
            <a:off x="3622675" y="303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smtClean="0">
                <a:solidFill>
                  <a:srgbClr val="137EEC"/>
                </a:solidFill>
                <a:latin typeface="方正兰亭黑_GBK" panose="02000000000000000000" pitchFamily="2" charset="-122"/>
                <a:ea typeface="方正兰亭黑_GBK" panose="02000000000000000000" pitchFamily="2" charset="-122"/>
              </a:rPr>
              <a:t>1.2</a:t>
            </a:r>
            <a:r>
              <a:rPr lang="zh-CN" altLang="en-US" sz="2400" b="1" dirty="0" smtClean="0">
                <a:solidFill>
                  <a:srgbClr val="137EEC"/>
                </a:solidFill>
                <a:latin typeface="方正兰亭黑_GBK" panose="02000000000000000000" pitchFamily="2" charset="-122"/>
                <a:ea typeface="方正兰亭黑_GBK" panose="02000000000000000000" pitchFamily="2" charset="-122"/>
              </a:rPr>
              <a:t>算法分类</a:t>
            </a:r>
            <a:endParaRPr lang="zh-CN" altLang="en-US" sz="2400" b="1" dirty="0">
              <a:solidFill>
                <a:srgbClr val="137EEC"/>
              </a:solidFill>
              <a:latin typeface="方正兰亭黑_GBK" panose="02000000000000000000" pitchFamily="2" charset="-122"/>
              <a:ea typeface="方正兰亭黑_GBK" panose="02000000000000000000" pitchFamily="2" charset="-122"/>
            </a:endParaRP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 name="AutoShape 4" descr="https://camo.githubusercontent.com/6d70f5d2b18bfb9b5f91f16aad04d02353861569/68747470733a2f2f6c617465782e636f6465636f67732e636f6d2f6769662e6c617465783f5c667261637b627d7b5a7d2673706163653b3d2673706163653b5c667261637b28622b785f54292d785f527d7b5a2d667d"/>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121361559"/>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8"/>
          <p:cNvSpPr txBox="1">
            <a:spLocks noChangeArrowheads="1"/>
          </p:cNvSpPr>
          <p:nvPr/>
        </p:nvSpPr>
        <p:spPr bwMode="auto">
          <a:xfrm>
            <a:off x="3622675" y="303213"/>
            <a:ext cx="19912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solidFill>
                  <a:srgbClr val="137EEC"/>
                </a:solidFill>
                <a:latin typeface="方正兰亭黑_GBK" panose="02000000000000000000" pitchFamily="2" charset="-122"/>
                <a:ea typeface="方正兰亭黑_GBK" panose="02000000000000000000" pitchFamily="2" charset="-122"/>
              </a:rPr>
              <a:t>1.3 </a:t>
            </a:r>
            <a:r>
              <a:rPr lang="zh-CN" altLang="en-US" sz="2400" b="1" dirty="0" smtClean="0">
                <a:solidFill>
                  <a:srgbClr val="137EEC"/>
                </a:solidFill>
                <a:latin typeface="方正兰亭黑_GBK" panose="02000000000000000000" pitchFamily="2" charset="-122"/>
                <a:ea typeface="方正兰亭黑_GBK" panose="02000000000000000000" pitchFamily="2" charset="-122"/>
              </a:rPr>
              <a:t>应用案例</a:t>
            </a:r>
            <a:endParaRPr lang="zh-CN" altLang="en-US" sz="2400" b="1" dirty="0">
              <a:solidFill>
                <a:srgbClr val="137EEC"/>
              </a:solidFill>
              <a:latin typeface="方正兰亭黑_GBK" panose="02000000000000000000" pitchFamily="2" charset="-122"/>
              <a:ea typeface="方正兰亭黑_GBK" panose="02000000000000000000" pitchFamily="2" charset="-122"/>
            </a:endParaRP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7" name="矩形 56"/>
          <p:cNvSpPr/>
          <p:nvPr/>
        </p:nvSpPr>
        <p:spPr bwMode="auto">
          <a:xfrm>
            <a:off x="381881" y="1401950"/>
            <a:ext cx="2474654" cy="1783150"/>
          </a:xfrm>
          <a:prstGeom prst="rect">
            <a:avLst/>
          </a:prstGeom>
          <a:no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60" name="矩形 59"/>
          <p:cNvSpPr/>
          <p:nvPr/>
        </p:nvSpPr>
        <p:spPr bwMode="auto">
          <a:xfrm>
            <a:off x="3429001" y="1398754"/>
            <a:ext cx="2576386" cy="1786346"/>
          </a:xfrm>
          <a:prstGeom prst="rect">
            <a:avLst/>
          </a:prstGeom>
          <a:no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66" name="矩形 65"/>
          <p:cNvSpPr/>
          <p:nvPr/>
        </p:nvSpPr>
        <p:spPr bwMode="auto">
          <a:xfrm>
            <a:off x="6307010" y="1414464"/>
            <a:ext cx="2389441" cy="1749527"/>
          </a:xfrm>
          <a:prstGeom prst="rect">
            <a:avLst/>
          </a:prstGeom>
          <a:no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67" name="矩形 66"/>
          <p:cNvSpPr/>
          <p:nvPr/>
        </p:nvSpPr>
        <p:spPr>
          <a:xfrm>
            <a:off x="381881" y="3230562"/>
            <a:ext cx="2474654" cy="1844358"/>
          </a:xfrm>
          <a:prstGeom prst="rect">
            <a:avLst/>
          </a:prstGeom>
          <a:solidFill>
            <a:srgbClr val="137EEC"/>
          </a:solid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70" name="矩形 69"/>
          <p:cNvSpPr/>
          <p:nvPr/>
        </p:nvSpPr>
        <p:spPr>
          <a:xfrm>
            <a:off x="6307011" y="3230666"/>
            <a:ext cx="2361502" cy="1844254"/>
          </a:xfrm>
          <a:prstGeom prst="rect">
            <a:avLst/>
          </a:prstGeom>
          <a:solidFill>
            <a:srgbClr val="137EEC"/>
          </a:solid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3565" name="TextBox 46"/>
          <p:cNvSpPr txBox="1">
            <a:spLocks noChangeArrowheads="1"/>
          </p:cNvSpPr>
          <p:nvPr/>
        </p:nvSpPr>
        <p:spPr bwMode="auto">
          <a:xfrm>
            <a:off x="418451" y="3549650"/>
            <a:ext cx="243808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171450" indent="-171450" eaLnBrk="1" hangingPunct="1">
              <a:buFont typeface="Arial" panose="020B0604020202020204" pitchFamily="34" charset="0"/>
              <a:buChar char="•"/>
            </a:pPr>
            <a:r>
              <a:rPr lang="zh-CN" altLang="en-US" sz="1000" dirty="0" smtClean="0">
                <a:solidFill>
                  <a:schemeClr val="bg1"/>
                </a:solidFill>
                <a:latin typeface="微软雅黑" panose="020B0503020204020204" pitchFamily="34" charset="-122"/>
                <a:ea typeface="微软雅黑" panose="020B0503020204020204" pitchFamily="34" charset="-122"/>
              </a:rPr>
              <a:t>使用</a:t>
            </a:r>
            <a:r>
              <a:rPr lang="en-US" altLang="zh-CN" sz="1000" dirty="0" smtClean="0">
                <a:solidFill>
                  <a:schemeClr val="bg1"/>
                </a:solidFill>
                <a:latin typeface="微软雅黑" panose="020B0503020204020204" pitchFamily="34" charset="-122"/>
                <a:ea typeface="微软雅黑" panose="020B0503020204020204" pitchFamily="34" charset="-122"/>
              </a:rPr>
              <a:t>5</a:t>
            </a:r>
            <a:r>
              <a:rPr lang="zh-CN" altLang="en-US" sz="1000" dirty="0" smtClean="0">
                <a:solidFill>
                  <a:schemeClr val="bg1"/>
                </a:solidFill>
                <a:latin typeface="微软雅黑" panose="020B0503020204020204" pitchFamily="34" charset="-122"/>
                <a:ea typeface="微软雅黑" panose="020B0503020204020204" pitchFamily="34" charset="-122"/>
              </a:rPr>
              <a:t>个双目摄像头</a:t>
            </a:r>
            <a:endParaRPr lang="en-US" altLang="zh-CN" sz="1000" dirty="0" smtClean="0">
              <a:solidFill>
                <a:schemeClr val="bg1"/>
              </a:solidFill>
              <a:latin typeface="微软雅黑" panose="020B0503020204020204" pitchFamily="34" charset="-122"/>
              <a:ea typeface="微软雅黑" panose="020B0503020204020204" pitchFamily="34" charset="-122"/>
            </a:endParaRPr>
          </a:p>
          <a:p>
            <a:pPr marL="171450" indent="-171450" eaLnBrk="1" hangingPunct="1">
              <a:buFont typeface="Arial" panose="020B0604020202020204" pitchFamily="34" charset="0"/>
              <a:buChar char="•"/>
            </a:pPr>
            <a:r>
              <a:rPr lang="zh-CN" altLang="en-US" sz="1000" dirty="0" smtClean="0">
                <a:solidFill>
                  <a:schemeClr val="bg1"/>
                </a:solidFill>
                <a:latin typeface="微软雅黑" panose="020B0503020204020204" pitchFamily="34" charset="-122"/>
                <a:ea typeface="微软雅黑" panose="020B0503020204020204" pitchFamily="34" charset="-122"/>
              </a:rPr>
              <a:t>主控 </a:t>
            </a:r>
            <a:r>
              <a:rPr lang="en-US" altLang="zh-CN" sz="1000" dirty="0" err="1" smtClean="0">
                <a:solidFill>
                  <a:schemeClr val="bg1"/>
                </a:solidFill>
                <a:latin typeface="微软雅黑" panose="020B0503020204020204" pitchFamily="34" charset="-122"/>
                <a:ea typeface="微软雅黑" panose="020B0503020204020204" pitchFamily="34" charset="-122"/>
              </a:rPr>
              <a:t>altera</a:t>
            </a:r>
            <a:r>
              <a:rPr lang="en-US" altLang="zh-CN" sz="1000" dirty="0" smtClean="0">
                <a:solidFill>
                  <a:schemeClr val="bg1"/>
                </a:solidFill>
                <a:latin typeface="微软雅黑" panose="020B0503020204020204" pitchFamily="34" charset="-122"/>
                <a:ea typeface="微软雅黑" panose="020B0503020204020204" pitchFamily="34" charset="-122"/>
              </a:rPr>
              <a:t> cyclone V</a:t>
            </a:r>
          </a:p>
          <a:p>
            <a:pPr marL="171450" indent="-171450" eaLnBrk="1" hangingPunct="1">
              <a:buFont typeface="Arial" panose="020B0604020202020204" pitchFamily="34" charset="0"/>
              <a:buChar char="•"/>
            </a:pPr>
            <a:r>
              <a:rPr lang="en-US" altLang="zh-CN" sz="1000" dirty="0" smtClean="0">
                <a:solidFill>
                  <a:schemeClr val="bg1"/>
                </a:solidFill>
                <a:latin typeface="微软雅黑" panose="020B0503020204020204" pitchFamily="34" charset="-122"/>
                <a:ea typeface="微软雅黑" panose="020B0503020204020204" pitchFamily="34" charset="-122"/>
              </a:rPr>
              <a:t>Zhou </a:t>
            </a:r>
            <a:r>
              <a:rPr lang="en-US" altLang="zh-CN" sz="1000" dirty="0">
                <a:solidFill>
                  <a:schemeClr val="bg1"/>
                </a:solidFill>
                <a:latin typeface="微软雅黑" panose="020B0503020204020204" pitchFamily="34" charset="-122"/>
                <a:ea typeface="微软雅黑" panose="020B0503020204020204" pitchFamily="34" charset="-122"/>
              </a:rPr>
              <a:t>G, Fang L, Tang K, et al. Guidance: A Visual Sensing Platform For Robotic Applications[C]//Proceedings of the IEEE Conference on Computer Vision and Pattern Recognition Workshops. 2015: 9-14.</a:t>
            </a:r>
            <a:endPar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3569" name="文本框 8"/>
          <p:cNvSpPr txBox="1">
            <a:spLocks noChangeArrowheads="1"/>
          </p:cNvSpPr>
          <p:nvPr/>
        </p:nvSpPr>
        <p:spPr bwMode="auto">
          <a:xfrm>
            <a:off x="913249" y="3260919"/>
            <a:ext cx="1430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dirty="0" smtClean="0">
                <a:solidFill>
                  <a:schemeClr val="bg1"/>
                </a:solidFill>
                <a:latin typeface="微软雅黑" panose="020B0503020204020204" pitchFamily="34" charset="-122"/>
                <a:ea typeface="微软雅黑" panose="020B0503020204020204" pitchFamily="34" charset="-122"/>
              </a:rPr>
              <a:t>大疆</a:t>
            </a:r>
            <a:r>
              <a:rPr lang="en-US" altLang="zh-CN" sz="1400" b="1" dirty="0">
                <a:solidFill>
                  <a:schemeClr val="bg1"/>
                </a:solidFill>
                <a:latin typeface="微软雅黑" panose="020B0503020204020204" pitchFamily="34" charset="-122"/>
                <a:ea typeface="微软雅黑" panose="020B0503020204020204" pitchFamily="34" charset="-122"/>
              </a:rPr>
              <a:t>Guidance</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3572" name="文本框 8"/>
          <p:cNvSpPr txBox="1">
            <a:spLocks noChangeArrowheads="1"/>
          </p:cNvSpPr>
          <p:nvPr/>
        </p:nvSpPr>
        <p:spPr bwMode="auto">
          <a:xfrm>
            <a:off x="6704952" y="3260918"/>
            <a:ext cx="16113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1400" b="1">
                <a:solidFill>
                  <a:schemeClr val="bg1"/>
                </a:solidFill>
                <a:latin typeface="微软雅黑" panose="020B0503020204020204" pitchFamily="34" charset="-122"/>
                <a:ea typeface="微软雅黑" panose="020B0503020204020204" pitchFamily="34" charset="-122"/>
              </a:defRPr>
            </a:lvl1pPr>
            <a:lvl2pPr marL="742950" indent="-285750"/>
            <a:lvl3pPr marL="1143000" indent="-228600"/>
            <a:lvl4pPr marL="1600200" indent="-228600"/>
            <a:lvl5pPr marL="2057400" indent="-228600"/>
            <a:lvl6pPr marL="2514600" indent="-228600" defTabSz="685800" eaLnBrk="0" fontAlgn="base" hangingPunct="0">
              <a:spcBef>
                <a:spcPct val="0"/>
              </a:spcBef>
              <a:spcAft>
                <a:spcPct val="0"/>
              </a:spcAft>
            </a:lvl6pPr>
            <a:lvl7pPr marL="2971800" indent="-228600" defTabSz="685800" eaLnBrk="0" fontAlgn="base" hangingPunct="0">
              <a:spcBef>
                <a:spcPct val="0"/>
              </a:spcBef>
              <a:spcAft>
                <a:spcPct val="0"/>
              </a:spcAft>
            </a:lvl7pPr>
            <a:lvl8pPr marL="3429000" indent="-228600" defTabSz="685800" eaLnBrk="0" fontAlgn="base" hangingPunct="0">
              <a:spcBef>
                <a:spcPct val="0"/>
              </a:spcBef>
              <a:spcAft>
                <a:spcPct val="0"/>
              </a:spcAft>
            </a:lvl8pPr>
            <a:lvl9pPr marL="3886200" indent="-228600" defTabSz="685800" eaLnBrk="0" fontAlgn="base" hangingPunct="0">
              <a:spcBef>
                <a:spcPct val="0"/>
              </a:spcBef>
              <a:spcAft>
                <a:spcPct val="0"/>
              </a:spcAft>
            </a:lvl9pPr>
          </a:lstStyle>
          <a:p>
            <a:r>
              <a:rPr lang="en-US" altLang="zh-CN" dirty="0"/>
              <a:t>NASA</a:t>
            </a:r>
            <a:r>
              <a:rPr lang="zh-CN" altLang="en-US" dirty="0"/>
              <a:t>火星探测车</a:t>
            </a:r>
            <a:endParaRPr lang="zh-CN" altLang="en-US" dirty="0"/>
          </a:p>
        </p:txBody>
      </p:sp>
      <p:pic>
        <p:nvPicPr>
          <p:cNvPr id="38914" name="Picture 2" descr="galle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451" y="1477769"/>
            <a:ext cx="2419796" cy="161319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8916" name="Picture 4" descr="galle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2675" y="1482195"/>
            <a:ext cx="2308134" cy="1538756"/>
          </a:xfrm>
          <a:prstGeom prst="rect">
            <a:avLst/>
          </a:prstGeom>
          <a:noFill/>
          <a:extLst>
            <a:ext uri="{909E8E84-426E-40DD-AFC4-6F175D3DCCD1}">
              <a14:hiddenFill xmlns:a14="http://schemas.microsoft.com/office/drawing/2010/main">
                <a:solidFill>
                  <a:srgbClr val="FFFFFF"/>
                </a:solidFill>
              </a14:hiddenFill>
            </a:ext>
          </a:extLst>
        </p:spPr>
      </p:pic>
      <p:sp>
        <p:nvSpPr>
          <p:cNvPr id="31" name="矩形 30"/>
          <p:cNvSpPr/>
          <p:nvPr/>
        </p:nvSpPr>
        <p:spPr>
          <a:xfrm>
            <a:off x="3424369" y="3230562"/>
            <a:ext cx="2581018" cy="1844358"/>
          </a:xfrm>
          <a:prstGeom prst="rect">
            <a:avLst/>
          </a:prstGeom>
          <a:solidFill>
            <a:srgbClr val="137EEC"/>
          </a:solid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2" name="TextBox 46"/>
          <p:cNvSpPr txBox="1">
            <a:spLocks noChangeArrowheads="1"/>
          </p:cNvSpPr>
          <p:nvPr/>
        </p:nvSpPr>
        <p:spPr bwMode="auto">
          <a:xfrm>
            <a:off x="3492725" y="3549650"/>
            <a:ext cx="2438084"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171450" indent="-171450" eaLnBrk="1" hangingPunct="1">
              <a:buFont typeface="Arial" panose="020B0604020202020204" pitchFamily="34" charset="0"/>
              <a:buChar char="•"/>
            </a:pPr>
            <a:r>
              <a:rPr lang="zh-CN" altLang="en-US" sz="1000" dirty="0" smtClean="0">
                <a:solidFill>
                  <a:schemeClr val="bg1"/>
                </a:solidFill>
                <a:latin typeface="微软雅黑" panose="020B0503020204020204" pitchFamily="34" charset="-122"/>
                <a:ea typeface="微软雅黑" panose="020B0503020204020204" pitchFamily="34" charset="-122"/>
              </a:rPr>
              <a:t>前向双目摄像头</a:t>
            </a:r>
            <a:r>
              <a:rPr lang="en-US" altLang="zh-CN" sz="1000" dirty="0" smtClean="0">
                <a:solidFill>
                  <a:schemeClr val="bg1"/>
                </a:solidFill>
                <a:latin typeface="微软雅黑" panose="020B0503020204020204" pitchFamily="34" charset="-122"/>
                <a:ea typeface="微软雅黑" panose="020B0503020204020204" pitchFamily="34" charset="-122"/>
              </a:rPr>
              <a:t>(</a:t>
            </a:r>
            <a:r>
              <a:rPr lang="zh-CN" altLang="en-US" sz="1000" dirty="0" smtClean="0">
                <a:solidFill>
                  <a:schemeClr val="bg1"/>
                </a:solidFill>
                <a:latin typeface="微软雅黑" panose="020B0503020204020204" pitchFamily="34" charset="-122"/>
                <a:ea typeface="微软雅黑" panose="020B0503020204020204" pitchFamily="34" charset="-122"/>
              </a:rPr>
              <a:t>避障</a:t>
            </a:r>
            <a:r>
              <a:rPr lang="en-US" altLang="zh-CN" sz="1000" dirty="0" smtClean="0">
                <a:solidFill>
                  <a:schemeClr val="bg1"/>
                </a:solidFill>
                <a:latin typeface="微软雅黑" panose="020B0503020204020204" pitchFamily="34" charset="-122"/>
                <a:ea typeface="微软雅黑" panose="020B0503020204020204" pitchFamily="34" charset="-122"/>
              </a:rPr>
              <a:t>)</a:t>
            </a:r>
          </a:p>
          <a:p>
            <a:pPr marL="171450" indent="-171450" eaLnBrk="1" hangingPunct="1">
              <a:buFont typeface="Arial" panose="020B0604020202020204" pitchFamily="34" charset="0"/>
              <a:buChar char="•"/>
            </a:pPr>
            <a:r>
              <a:rPr lang="zh-CN" altLang="en-US" sz="1000" dirty="0" smtClean="0">
                <a:solidFill>
                  <a:schemeClr val="bg1"/>
                </a:solidFill>
                <a:latin typeface="微软雅黑" panose="020B0503020204020204" pitchFamily="34" charset="-122"/>
                <a:ea typeface="微软雅黑" panose="020B0503020204020204" pitchFamily="34" charset="-122"/>
              </a:rPr>
              <a:t>向下双目摄像头</a:t>
            </a:r>
            <a:r>
              <a:rPr lang="en-US" altLang="zh-CN" sz="1000" dirty="0" smtClean="0">
                <a:solidFill>
                  <a:schemeClr val="bg1"/>
                </a:solidFill>
                <a:latin typeface="微软雅黑" panose="020B0503020204020204" pitchFamily="34" charset="-122"/>
                <a:ea typeface="微软雅黑" panose="020B0503020204020204" pitchFamily="34" charset="-122"/>
              </a:rPr>
              <a:t>(</a:t>
            </a:r>
            <a:r>
              <a:rPr lang="zh-CN" altLang="en-US" sz="1000" dirty="0" smtClean="0">
                <a:solidFill>
                  <a:schemeClr val="bg1"/>
                </a:solidFill>
                <a:latin typeface="微软雅黑" panose="020B0503020204020204" pitchFamily="34" charset="-122"/>
                <a:ea typeface="微软雅黑" panose="020B0503020204020204" pitchFamily="34" charset="-122"/>
              </a:rPr>
              <a:t>定位用</a:t>
            </a:r>
            <a:r>
              <a:rPr lang="en-US" altLang="zh-CN" sz="1000" dirty="0" smtClean="0">
                <a:solidFill>
                  <a:schemeClr val="bg1"/>
                </a:solidFill>
                <a:latin typeface="微软雅黑" panose="020B0503020204020204" pitchFamily="34" charset="-122"/>
                <a:ea typeface="微软雅黑" panose="020B0503020204020204" pitchFamily="34" charset="-122"/>
              </a:rPr>
              <a:t>)</a:t>
            </a:r>
          </a:p>
          <a:p>
            <a:pPr marL="171450" indent="-171450" eaLnBrk="1" hangingPunct="1">
              <a:buFont typeface="Arial" panose="020B0604020202020204" pitchFamily="34" charset="0"/>
              <a:buChar char="•"/>
            </a:pPr>
            <a:r>
              <a:rPr lang="zh-CN" altLang="en-US" sz="1000" dirty="0" smtClean="0">
                <a:solidFill>
                  <a:schemeClr val="bg1"/>
                </a:solidFill>
                <a:latin typeface="微软雅黑" panose="020B0503020204020204" pitchFamily="34" charset="-122"/>
                <a:ea typeface="微软雅黑" panose="020B0503020204020204" pitchFamily="34" charset="-122"/>
              </a:rPr>
              <a:t>视觉跟踪</a:t>
            </a:r>
            <a:endParaRPr lang="en-US" altLang="zh-CN" sz="1000" dirty="0" smtClean="0">
              <a:solidFill>
                <a:schemeClr val="bg1"/>
              </a:solidFill>
              <a:latin typeface="微软雅黑" panose="020B0503020204020204" pitchFamily="34" charset="-122"/>
              <a:ea typeface="微软雅黑" panose="020B0503020204020204" pitchFamily="34" charset="-122"/>
            </a:endParaRPr>
          </a:p>
          <a:p>
            <a:pPr marL="171450" indent="-171450" eaLnBrk="1" hangingPunct="1">
              <a:buFont typeface="Arial" panose="020B0604020202020204" pitchFamily="34" charset="0"/>
              <a:buChar char="•"/>
            </a:pPr>
            <a:r>
              <a:rPr lang="en-US" altLang="zh-CN" sz="1000" dirty="0" err="1"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Movidius</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err="1">
                <a:solidFill>
                  <a:schemeClr val="bg1"/>
                </a:solidFill>
                <a:latin typeface="微软雅黑" panose="020B0503020204020204" pitchFamily="34" charset="-122"/>
                <a:ea typeface="微软雅黑" panose="020B0503020204020204" pitchFamily="34" charset="-122"/>
                <a:cs typeface="Arial" panose="020B0604020202020204" pitchFamily="34" charset="0"/>
              </a:rPr>
              <a:t>Myrid</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VPU</a:t>
            </a:r>
          </a:p>
          <a:p>
            <a:pPr marL="171450" indent="-171450" eaLnBrk="1" hangingPunct="1">
              <a:buFont typeface="Arial" panose="020B0604020202020204" pitchFamily="34" charset="0"/>
              <a:buChar char="•"/>
            </a:pP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Lattice </a:t>
            </a:r>
            <a:r>
              <a:rPr lang="en-US" altLang="zh-CN" sz="1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MachXO3 FPGA</a:t>
            </a:r>
            <a:endPar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3" name="文本框 8"/>
          <p:cNvSpPr txBox="1">
            <a:spLocks noChangeArrowheads="1"/>
          </p:cNvSpPr>
          <p:nvPr/>
        </p:nvSpPr>
        <p:spPr bwMode="auto">
          <a:xfrm>
            <a:off x="4011532" y="3260919"/>
            <a:ext cx="15304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dirty="0" smtClean="0">
                <a:solidFill>
                  <a:schemeClr val="bg1"/>
                </a:solidFill>
                <a:latin typeface="微软雅黑" panose="020B0503020204020204" pitchFamily="34" charset="-122"/>
                <a:ea typeface="微软雅黑" panose="020B0503020204020204" pitchFamily="34" charset="-122"/>
              </a:rPr>
              <a:t>大疆</a:t>
            </a:r>
            <a:r>
              <a:rPr lang="en-US" altLang="zh-CN" sz="1400" b="1" dirty="0">
                <a:solidFill>
                  <a:schemeClr val="bg1"/>
                </a:solidFill>
                <a:latin typeface="微软雅黑" panose="020B0503020204020204" pitchFamily="34" charset="-122"/>
                <a:ea typeface="微软雅黑" panose="020B0503020204020204" pitchFamily="34" charset="-122"/>
              </a:rPr>
              <a:t>Phantom 4</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6352731" y="1477770"/>
            <a:ext cx="2315782" cy="1573180"/>
          </a:xfrm>
          <a:prstGeom prst="rect">
            <a:avLst/>
          </a:prstGeom>
        </p:spPr>
      </p:pic>
      <p:sp>
        <p:nvSpPr>
          <p:cNvPr id="38" name="TextBox 46"/>
          <p:cNvSpPr txBox="1">
            <a:spLocks noChangeArrowheads="1"/>
          </p:cNvSpPr>
          <p:nvPr/>
        </p:nvSpPr>
        <p:spPr bwMode="auto">
          <a:xfrm>
            <a:off x="6307010" y="3568695"/>
            <a:ext cx="236150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171450" indent="-171450" eaLnBrk="1" hangingPunct="1">
              <a:buFont typeface="Arial" panose="020B0604020202020204" pitchFamily="34" charset="0"/>
              <a:buChar char="•"/>
            </a:pPr>
            <a:r>
              <a:rPr lang="en-US" altLang="zh-CN" sz="1000" dirty="0" smtClean="0">
                <a:solidFill>
                  <a:schemeClr val="bg1"/>
                </a:solidFill>
                <a:latin typeface="微软雅黑" panose="020B0503020204020204" pitchFamily="34" charset="-122"/>
                <a:ea typeface="微软雅黑" panose="020B0503020204020204" pitchFamily="34" charset="-122"/>
              </a:rPr>
              <a:t>NASA</a:t>
            </a:r>
            <a:r>
              <a:rPr lang="zh-CN" altLang="en-US" sz="1000" dirty="0" smtClean="0">
                <a:solidFill>
                  <a:schemeClr val="bg1"/>
                </a:solidFill>
                <a:latin typeface="微软雅黑" panose="020B0503020204020204" pitchFamily="34" charset="-122"/>
                <a:ea typeface="微软雅黑" panose="020B0503020204020204" pitchFamily="34" charset="-122"/>
              </a:rPr>
              <a:t>火星计划</a:t>
            </a:r>
            <a:endParaRPr lang="en-US" altLang="zh-CN" sz="1000" dirty="0" smtClean="0">
              <a:solidFill>
                <a:schemeClr val="bg1"/>
              </a:solidFill>
              <a:latin typeface="微软雅黑" panose="020B0503020204020204" pitchFamily="34" charset="-122"/>
              <a:ea typeface="微软雅黑" panose="020B0503020204020204" pitchFamily="34" charset="-122"/>
            </a:endParaRPr>
          </a:p>
          <a:p>
            <a:pPr marL="171450" indent="-171450" eaLnBrk="1" hangingPunct="1">
              <a:buFont typeface="Arial" panose="020B0604020202020204" pitchFamily="34" charset="0"/>
              <a:buChar char="•"/>
            </a:pP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Goldberg S B, </a:t>
            </a:r>
            <a:r>
              <a:rPr lang="en-US" altLang="zh-CN" sz="1000" dirty="0" err="1">
                <a:solidFill>
                  <a:schemeClr val="bg1"/>
                </a:solidFill>
                <a:latin typeface="微软雅黑" panose="020B0503020204020204" pitchFamily="34" charset="-122"/>
                <a:ea typeface="微软雅黑" panose="020B0503020204020204" pitchFamily="34" charset="-122"/>
                <a:cs typeface="Arial" panose="020B0604020202020204" pitchFamily="34" charset="0"/>
              </a:rPr>
              <a:t>Maimone</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 W, </a:t>
            </a:r>
            <a:r>
              <a:rPr lang="en-US" altLang="zh-CN" sz="1000" dirty="0" err="1">
                <a:solidFill>
                  <a:schemeClr val="bg1"/>
                </a:solidFill>
                <a:latin typeface="微软雅黑" panose="020B0503020204020204" pitchFamily="34" charset="-122"/>
                <a:ea typeface="微软雅黑" panose="020B0503020204020204" pitchFamily="34" charset="-122"/>
                <a:cs typeface="Arial" panose="020B0604020202020204" pitchFamily="34" charset="0"/>
              </a:rPr>
              <a:t>Matthies</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L. Stereo vision and rover navigation software for planetary exploration[C]//Aerospace Conference Proceedings, 2002. IEEE. IEEE, 2002, 5: 5-2025-5-2036 vol. 5</a:t>
            </a:r>
            <a:r>
              <a:rPr lang="en-US" altLang="zh-CN" sz="1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 name="同心圆 1"/>
          <p:cNvSpPr/>
          <p:nvPr/>
        </p:nvSpPr>
        <p:spPr>
          <a:xfrm>
            <a:off x="1020763" y="1962150"/>
            <a:ext cx="1309687" cy="1309688"/>
          </a:xfrm>
          <a:prstGeom prst="donut">
            <a:avLst>
              <a:gd name="adj" fmla="val 17619"/>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25604" name="文本框 8"/>
          <p:cNvSpPr txBox="1">
            <a:spLocks noChangeArrowheads="1"/>
          </p:cNvSpPr>
          <p:nvPr/>
        </p:nvSpPr>
        <p:spPr bwMode="auto">
          <a:xfrm>
            <a:off x="1331913" y="2324100"/>
            <a:ext cx="6810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rgbClr val="FFFFFF"/>
                </a:solidFill>
                <a:latin typeface="方正兰亭黑_GBK" panose="02000000000000000000" pitchFamily="2" charset="-122"/>
                <a:ea typeface="方正兰亭黑_GBK" panose="02000000000000000000" pitchFamily="2" charset="-122"/>
              </a:rPr>
              <a:t>02</a:t>
            </a:r>
            <a:endParaRPr lang="zh-CN" altLang="en-US" sz="3200" b="1">
              <a:solidFill>
                <a:srgbClr val="FFFFFF"/>
              </a:solidFill>
              <a:latin typeface="方正兰亭黑_GBK" panose="02000000000000000000" pitchFamily="2" charset="-122"/>
              <a:ea typeface="方正兰亭黑_GBK" panose="02000000000000000000" pitchFamily="2" charset="-122"/>
            </a:endParaRPr>
          </a:p>
        </p:txBody>
      </p:sp>
      <p:sp>
        <p:nvSpPr>
          <p:cNvPr id="25605" name="文本框 8"/>
          <p:cNvSpPr txBox="1">
            <a:spLocks noChangeArrowheads="1"/>
          </p:cNvSpPr>
          <p:nvPr/>
        </p:nvSpPr>
        <p:spPr bwMode="auto">
          <a:xfrm>
            <a:off x="2484438" y="2201863"/>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solidFill>
                  <a:schemeClr val="bg1"/>
                </a:solidFill>
                <a:latin typeface="方正兰亭黑_GBK" panose="02000000000000000000" pitchFamily="2" charset="-122"/>
                <a:ea typeface="方正兰亭黑_GBK" panose="02000000000000000000" pitchFamily="2" charset="-122"/>
              </a:rPr>
              <a:t>处理流程</a:t>
            </a:r>
            <a:endParaRPr lang="zh-CN" altLang="en-US" sz="1800" b="1" dirty="0">
              <a:solidFill>
                <a:schemeClr val="bg1"/>
              </a:solidFill>
              <a:latin typeface="方正兰亭黑_GBK" panose="02000000000000000000" pitchFamily="2" charset="-122"/>
              <a:ea typeface="方正兰亭黑_GBK" panose="02000000000000000000" pitchFamily="2" charset="-122"/>
            </a:endParaRPr>
          </a:p>
        </p:txBody>
      </p:sp>
      <p:sp>
        <p:nvSpPr>
          <p:cNvPr id="25606" name="TextBox 46"/>
          <p:cNvSpPr txBox="1">
            <a:spLocks noChangeArrowheads="1"/>
          </p:cNvSpPr>
          <p:nvPr/>
        </p:nvSpPr>
        <p:spPr bwMode="auto">
          <a:xfrm>
            <a:off x="2479675" y="2571750"/>
            <a:ext cx="4184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171450" indent="-171450" defTabSz="522288" eaLnBrk="1" hangingPunct="1">
              <a:buFont typeface="Arial" panose="020B0604020202020204" pitchFamily="34" charset="0"/>
              <a:buChar char="•"/>
              <a:defRPr sz="1200">
                <a:solidFill>
                  <a:schemeClr val="bg1"/>
                </a:solidFill>
                <a:latin typeface="Arial" panose="020B0604020202020204" pitchFamily="34" charset="0"/>
                <a:cs typeface="Arial" panose="020B0604020202020204" pitchFamily="34" charset="0"/>
              </a:defRPr>
            </a:lvl1pPr>
            <a:lvl2pPr marL="742950" indent="-285750" defTabSz="522288"/>
            <a:lvl3pPr marL="1143000" indent="-228600" defTabSz="522288"/>
            <a:lvl4pPr marL="1600200" indent="-228600" defTabSz="522288"/>
            <a:lvl5pPr marL="2057400" indent="-228600" defTabSz="522288"/>
            <a:lvl6pPr marL="2514600" indent="-228600" defTabSz="522288" eaLnBrk="0" fontAlgn="base" hangingPunct="0">
              <a:spcBef>
                <a:spcPct val="0"/>
              </a:spcBef>
              <a:spcAft>
                <a:spcPct val="0"/>
              </a:spcAft>
            </a:lvl6pPr>
            <a:lvl7pPr marL="2971800" indent="-228600" defTabSz="522288" eaLnBrk="0" fontAlgn="base" hangingPunct="0">
              <a:spcBef>
                <a:spcPct val="0"/>
              </a:spcBef>
              <a:spcAft>
                <a:spcPct val="0"/>
              </a:spcAft>
            </a:lvl7pPr>
            <a:lvl8pPr marL="3429000" indent="-228600" defTabSz="522288" eaLnBrk="0" fontAlgn="base" hangingPunct="0">
              <a:spcBef>
                <a:spcPct val="0"/>
              </a:spcBef>
              <a:spcAft>
                <a:spcPct val="0"/>
              </a:spcAft>
            </a:lvl8pPr>
            <a:lvl9pPr marL="3886200" indent="-228600" defTabSz="522288" eaLnBrk="0" fontAlgn="base" hangingPunct="0">
              <a:spcBef>
                <a:spcPct val="0"/>
              </a:spcBef>
              <a:spcAft>
                <a:spcPct val="0"/>
              </a:spcAft>
            </a:lvl9pPr>
          </a:lstStyle>
          <a:p>
            <a:pPr marL="0" indent="0">
              <a:buNone/>
            </a:pPr>
            <a:r>
              <a:rPr lang="zh-CN" altLang="en-US" dirty="0"/>
              <a:t>双目视觉的基本处理流程</a:t>
            </a:r>
            <a:endParaRPr lang="en-US" altLang="zh-CN" dirty="0"/>
          </a:p>
        </p:txBody>
      </p:sp>
      <p:cxnSp>
        <p:nvCxnSpPr>
          <p:cNvPr id="7" name="直接连接符 6"/>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8"/>
          <p:cNvSpPr txBox="1">
            <a:spLocks noChangeArrowheads="1"/>
          </p:cNvSpPr>
          <p:nvPr/>
        </p:nvSpPr>
        <p:spPr bwMode="auto">
          <a:xfrm>
            <a:off x="3622675" y="303213"/>
            <a:ext cx="23006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solidFill>
                  <a:srgbClr val="137EEC"/>
                </a:solidFill>
                <a:latin typeface="方正兰亭黑_GBK" panose="02000000000000000000" pitchFamily="2" charset="-122"/>
                <a:ea typeface="方正兰亭黑_GBK" panose="02000000000000000000" pitchFamily="2" charset="-122"/>
              </a:rPr>
              <a:t>2.1 </a:t>
            </a:r>
            <a:r>
              <a:rPr lang="zh-CN" altLang="en-US" sz="2400" b="1" dirty="0" smtClean="0">
                <a:solidFill>
                  <a:srgbClr val="137EEC"/>
                </a:solidFill>
                <a:latin typeface="方正兰亭黑_GBK" panose="02000000000000000000" pitchFamily="2" charset="-122"/>
                <a:ea typeface="方正兰亭黑_GBK" panose="02000000000000000000" pitchFamily="2" charset="-122"/>
              </a:rPr>
              <a:t>基本流程图</a:t>
            </a:r>
            <a:endParaRPr lang="zh-CN" altLang="en-US" sz="2400" b="1" dirty="0">
              <a:solidFill>
                <a:srgbClr val="137EEC"/>
              </a:solidFill>
              <a:latin typeface="方正兰亭黑_GBK" panose="02000000000000000000" pitchFamily="2" charset="-122"/>
              <a:ea typeface="方正兰亭黑_GBK" panose="02000000000000000000" pitchFamily="2" charset="-122"/>
            </a:endParaRP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585216" y="1189038"/>
            <a:ext cx="3714131" cy="3844330"/>
          </a:xfrm>
          <a:prstGeom prst="rect">
            <a:avLst/>
          </a:prstGeom>
        </p:spPr>
      </p:pic>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8"/>
          <p:cNvSpPr txBox="1">
            <a:spLocks noChangeArrowheads="1"/>
          </p:cNvSpPr>
          <p:nvPr/>
        </p:nvSpPr>
        <p:spPr bwMode="auto">
          <a:xfrm>
            <a:off x="3582988" y="303213"/>
            <a:ext cx="1976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2.2 </a:t>
            </a:r>
            <a:r>
              <a:rPr lang="zh-CN" altLang="en-US" sz="2400" b="1">
                <a:solidFill>
                  <a:srgbClr val="137EEC"/>
                </a:solidFill>
                <a:latin typeface="方正兰亭黑_GBK" panose="02000000000000000000" pitchFamily="2" charset="-122"/>
                <a:ea typeface="方正兰亭黑_GBK" panose="02000000000000000000" pitchFamily="2" charset="-122"/>
              </a:rPr>
              <a:t>公司介绍</a:t>
            </a:r>
          </a:p>
        </p:txBody>
      </p:sp>
      <p:sp>
        <p:nvSpPr>
          <p:cNvPr id="27651"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27653" name="图片 7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779588"/>
            <a:ext cx="10731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矩形 7"/>
          <p:cNvSpPr>
            <a:spLocks noChangeArrowheads="1"/>
          </p:cNvSpPr>
          <p:nvPr/>
        </p:nvSpPr>
        <p:spPr bwMode="auto">
          <a:xfrm>
            <a:off x="395288" y="2478088"/>
            <a:ext cx="45720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Lorem ipsum dolor sit amet, consectetuer adipiscing elit. Aenean commodo ligula eget dolor. Aenean massa. Cum sociis natoque penatibus et magnis dis parturient montes, nascetur ridiculus mus. </a:t>
            </a:r>
          </a:p>
        </p:txBody>
      </p:sp>
      <p:sp>
        <p:nvSpPr>
          <p:cNvPr id="27655" name="矩形 8"/>
          <p:cNvSpPr>
            <a:spLocks noChangeArrowheads="1"/>
          </p:cNvSpPr>
          <p:nvPr/>
        </p:nvSpPr>
        <p:spPr bwMode="auto">
          <a:xfrm>
            <a:off x="1533525" y="1954213"/>
            <a:ext cx="1422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a:solidFill>
                  <a:schemeClr val="bg1"/>
                </a:solidFill>
                <a:latin typeface="方正兰亭黑_GBK" panose="02000000000000000000" pitchFamily="2" charset="-122"/>
                <a:ea typeface="方正兰亭黑_GBK" panose="02000000000000000000" pitchFamily="2" charset="-122"/>
              </a:rPr>
              <a:t>公司名称</a:t>
            </a:r>
          </a:p>
        </p:txBody>
      </p:sp>
      <p:cxnSp>
        <p:nvCxnSpPr>
          <p:cNvPr id="13" name="直接连接符 12"/>
          <p:cNvCxnSpPr/>
          <p:nvPr/>
        </p:nvCxnSpPr>
        <p:spPr>
          <a:xfrm>
            <a:off x="504825" y="3184525"/>
            <a:ext cx="4200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660</TotalTime>
  <Words>1638</Words>
  <Application>Microsoft Office PowerPoint</Application>
  <PresentationFormat>全屏显示(16:9)</PresentationFormat>
  <Paragraphs>153</Paragraphs>
  <Slides>19</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2" baseType="lpstr">
      <vt:lpstr>MS PGothic</vt:lpstr>
      <vt:lpstr>MS PGothic</vt:lpstr>
      <vt:lpstr>Open Sans</vt:lpstr>
      <vt:lpstr>方正兰亭黑_GBK</vt:lpstr>
      <vt:lpstr>宋体</vt:lpstr>
      <vt:lpstr>微软雅黑</vt:lpstr>
      <vt:lpstr>Arial</vt:lpstr>
      <vt:lpstr>Calibri</vt:lpstr>
      <vt:lpstr>Calibri Light</vt:lpstr>
      <vt:lpstr>Helvetica</vt:lpstr>
      <vt:lpstr>Impact</vt:lpstr>
      <vt:lpstr>Office 主题</vt:lpstr>
      <vt:lpstr>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吕倪祺</dc:creator>
  <cp:lastModifiedBy>吕倪祺</cp:lastModifiedBy>
  <cp:revision>108</cp:revision>
  <dcterms:created xsi:type="dcterms:W3CDTF">2015-08-19T06:36:54Z</dcterms:created>
  <dcterms:modified xsi:type="dcterms:W3CDTF">2016-07-01T16:41:51Z</dcterms:modified>
</cp:coreProperties>
</file>