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4"/>
  </p:notesMasterIdLst>
  <p:sldIdLst>
    <p:sldId id="445" r:id="rId4"/>
    <p:sldId id="383" r:id="rId5"/>
    <p:sldId id="446" r:id="rId6"/>
    <p:sldId id="389" r:id="rId7"/>
    <p:sldId id="390" r:id="rId8"/>
    <p:sldId id="391" r:id="rId9"/>
    <p:sldId id="447" r:id="rId10"/>
    <p:sldId id="448" r:id="rId11"/>
    <p:sldId id="449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  <a:srgbClr val="008000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4" autoAdjust="0"/>
    <p:restoredTop sz="91335" autoAdjust="0"/>
  </p:normalViewPr>
  <p:slideViewPr>
    <p:cSldViewPr>
      <p:cViewPr varScale="1">
        <p:scale>
          <a:sx n="69" d="100"/>
          <a:sy n="69" d="100"/>
        </p:scale>
        <p:origin x="90" y="90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10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7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8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0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7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7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3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1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3105150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2287589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3724276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3707358" y="4163014"/>
            <a:ext cx="8136904" cy="123633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/>
          <p:cNvSpPr/>
          <p:nvPr/>
        </p:nvSpPr>
        <p:spPr>
          <a:xfrm>
            <a:off x="3707358" y="2564904"/>
            <a:ext cx="8136904" cy="123633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Кристиана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414" y="27228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1414" y="459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355430" y="3235910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355430" y="45230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767710" y="3190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639918" y="3190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0404102" y="2578838"/>
            <a:ext cx="107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Локальное время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04102" y="471991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Время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703814" y="448706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587678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1774" y="46577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36" name="Прямая со стрелкой 14335"/>
          <p:cNvCxnSpPr>
            <a:cxnSpLocks/>
            <a:stCxn id="37" idx="4"/>
            <a:endCxn id="41" idx="0"/>
          </p:cNvCxnSpPr>
          <p:nvPr/>
        </p:nvCxnSpPr>
        <p:spPr>
          <a:xfrm>
            <a:off x="6821710" y="3298918"/>
            <a:ext cx="936104" cy="1188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0" name="Прямая со стрелкой 14339"/>
          <p:cNvCxnSpPr>
            <a:stCxn id="41" idx="0"/>
            <a:endCxn id="38" idx="4"/>
          </p:cNvCxnSpPr>
          <p:nvPr/>
        </p:nvCxnSpPr>
        <p:spPr>
          <a:xfrm flipV="1">
            <a:off x="7757814" y="3298918"/>
            <a:ext cx="936104" cy="1188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7878" y="3779748"/>
            <a:ext cx="648072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851374" y="5661249"/>
            <a:ext cx="7776864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≠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постепенно подкорректировать локальное время на величину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189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8149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25" grpId="0"/>
      <p:bldP spid="42" grpId="0"/>
      <p:bldP spid="49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3707358" y="4163014"/>
            <a:ext cx="8136904" cy="123633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/>
          <p:cNvSpPr/>
          <p:nvPr/>
        </p:nvSpPr>
        <p:spPr>
          <a:xfrm>
            <a:off x="3707358" y="2564904"/>
            <a:ext cx="8136904" cy="123633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Кристиана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414" y="27228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1414" y="459506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355430" y="3235910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355430" y="45230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096000" y="3190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639918" y="3190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0404102" y="2578838"/>
            <a:ext cx="107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Локальное время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04102" y="471991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Время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020000" y="446400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951984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3782" y="46486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36" name="Прямая со стрелкой 14335"/>
          <p:cNvCxnSpPr>
            <a:cxnSpLocks/>
            <a:stCxn id="37" idx="4"/>
            <a:endCxn id="41" idx="0"/>
          </p:cNvCxnSpPr>
          <p:nvPr/>
        </p:nvCxnSpPr>
        <p:spPr>
          <a:xfrm>
            <a:off x="6150000" y="3298918"/>
            <a:ext cx="924000" cy="1165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0" name="Прямая со стрелкой 14339"/>
          <p:cNvCxnSpPr>
            <a:stCxn id="26" idx="0"/>
            <a:endCxn id="38" idx="4"/>
          </p:cNvCxnSpPr>
          <p:nvPr/>
        </p:nvCxnSpPr>
        <p:spPr>
          <a:xfrm flipV="1">
            <a:off x="7863011" y="3298918"/>
            <a:ext cx="830907" cy="1165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7878" y="3779748"/>
            <a:ext cx="1028947" cy="36933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851374" y="5661249"/>
            <a:ext cx="77768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≠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постепенно подкорректировать локальное время на величину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1894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Овал 25"/>
          <p:cNvSpPr/>
          <p:nvPr/>
        </p:nvSpPr>
        <p:spPr>
          <a:xfrm>
            <a:off x="7809011" y="446400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7330863" y="3903336"/>
            <a:ext cx="287388" cy="720000"/>
          </a:xfrm>
          <a:prstGeom prst="leftBrac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314269" y="3760283"/>
            <a:ext cx="2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34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25" grpId="0"/>
      <p:bldP spid="42" grpId="0"/>
      <p:bldP spid="49" grpId="0" animBg="1"/>
      <p:bldP spid="24" grpId="0"/>
      <p:bldP spid="26" grpId="0" animBg="1"/>
      <p:bldP spid="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для получения случайных величин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srandom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(unsigned int seed)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начального значения генератора случайных чисел.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разных процессах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seed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должен быть разным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Мы будем задавать его равным рангу процесса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14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Функции для получения случайных величин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long int random (void)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Выдает псевдослучайное число в диапазоне от 0 до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RAND_MAX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новый вызов выдает новое случайное число.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получения целого случайного числа в диапазоне от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включительно нужно использовать значение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+ random()%(b-a+1)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71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с рангом 0 – сервер времени, все остальные клиенты.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начале работы каждый процесс инициализирует генератор случайных чисел и случайным образом устанавливает свои локальные часы.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клиент один раз обращается к серверу времени для синхронизации часов. Сервер времени принимает запросы в произвольном порядке. </a:t>
            </a:r>
          </a:p>
        </p:txBody>
      </p:sp>
    </p:spTree>
    <p:extLst>
      <p:ext uri="{BB962C8B-B14F-4D97-AF65-F5344CB8AC3E}">
        <p14:creationId xmlns:p14="http://schemas.microsoft.com/office/powerpoint/2010/main" val="829031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Работа сервера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276872"/>
            <a:ext cx="8352606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Инициализируем генератор случайных чисел рангом процесса.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Присваиваем часам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случайное значение от 0 до 20.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 цикла по количеству клиентов.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Принимаем сообщение от произвольного клиента.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Прибавляем к часам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случайное значение от 0 до 20. Это будет время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приема сообщения.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Имитируем время обработки сообщения случайной величиной от 0 до 3. Это будет величина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Прибавляем к часам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 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будет время 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00" baseline="-250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отправки сообщения.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Отправляем клиенту сообщение, содержащее </a:t>
            </a:r>
            <a:r>
              <a:rPr lang="en-US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900" baseline="-250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 </a:t>
            </a:r>
            <a:r>
              <a:rPr lang="en-US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 </a:t>
            </a:r>
            <a:r>
              <a:rPr lang="ru-RU" sz="19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цикла по количеству клиентов</a:t>
            </a:r>
            <a:r>
              <a:rPr lang="ru-RU" sz="1900" dirty="0" smtClean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dirty="0">
              <a:solidFill>
                <a:srgbClr val="345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28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Работа клиента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378499"/>
            <a:ext cx="8352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Инициализируем генератор случайных чисел рангом процесса.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Присваиваем локальным часам значение от 0 до 20. Это будет время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Отправляем запрос серверу.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Ждем ответа от сервера, читаем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Прибавляем к значению локальных часов случайное значение от 5 до 10, имитируя время на прохождение сообщений и работу сервера. Полученное значение – время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необходимую поправку для локальных часов и немедленно устанавливаем правильное время. 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округляем до целого сверху.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04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38164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Выдача от сервера и клиентов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378499"/>
            <a:ext cx="8352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 печатает, от кого принял сообщение, в какое время, а также кому отправил сообщение, в какое время и 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 печатает значение времен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 принятого сообщения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исправленное значение локального времени.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9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Широкоэкранный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3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2023-03-09T10:43:00Z</dcterms:modified>
</cp:coreProperties>
</file>