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  <p:sldMasterId id="2147483681" r:id="rId2"/>
    <p:sldMasterId id="2147483684" r:id="rId3"/>
  </p:sldMasterIdLst>
  <p:notesMasterIdLst>
    <p:notesMasterId r:id="rId11"/>
  </p:notesMasterIdLst>
  <p:sldIdLst>
    <p:sldId id="445" r:id="rId4"/>
    <p:sldId id="391" r:id="rId5"/>
    <p:sldId id="447" r:id="rId6"/>
    <p:sldId id="446" r:id="rId7"/>
    <p:sldId id="452" r:id="rId8"/>
    <p:sldId id="449" r:id="rId9"/>
    <p:sldId id="271" r:id="rId10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514" autoAdjust="0"/>
    <p:restoredTop sz="91335" autoAdjust="0"/>
  </p:normalViewPr>
  <p:slideViewPr>
    <p:cSldViewPr>
      <p:cViewPr varScale="1">
        <p:scale>
          <a:sx n="61" d="100"/>
          <a:sy n="61" d="100"/>
        </p:scale>
        <p:origin x="252" y="60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23.03.2024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059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7869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16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96099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12246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0A90FD3-1104-4C0E-BD19-C04AAB04E560}" type="slidenum">
              <a:rPr kumimoji="0" lang="de-DE" alt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alt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1265572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661008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2905361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187720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1674084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theme" Target="../theme/theme3.xml"/><Relationship Id="rId5" Type="http://schemas.openxmlformats.org/officeDocument/2006/relationships/slideLayout" Target="../slideLayouts/slideLayout9.xml"/><Relationship Id="rId4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5683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5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1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r>
              <a:rPr lang="en-US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ru-RU" sz="3000" dirty="0">
                <a:solidFill>
                  <a:srgbClr val="404040"/>
                </a:solidFill>
                <a:latin typeface="Arial" pitchFamily="34" charset="0"/>
                <a:cs typeface="Arial" pitchFamily="34" charset="0"/>
              </a:rPr>
              <a:t>часть 1</a:t>
            </a:r>
            <a:endParaRPr kumimoji="0" lang="ru-RU" sz="30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Arial" pitchFamily="34" charset="0"/>
              <a:ea typeface="+mn-ea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26437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Программа должна эмулировать работу скалярных часов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Считается, что мы запускаем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процессов (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N&gt;2).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Процессы пронумерованы от 1 до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N,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т.е. процесс 1 – это процесс с рангом 0, процесс 2 – это процесс с рангом 1 и т.д.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11" name="_h1">
            <a:extLst>
              <a:ext uri="{FF2B5EF4-FFF2-40B4-BE49-F238E27FC236}">
                <a16:creationId xmlns:a16="http://schemas.microsoft.com/office/drawing/2014/main" id="{43BDC0CC-8118-424D-B24A-32E6FD679DC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gray">
          <a:xfrm>
            <a:off x="3479553" y="238540"/>
            <a:ext cx="8281702" cy="61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</p:spTree>
    <p:extLst>
      <p:ext uri="{BB962C8B-B14F-4D97-AF65-F5344CB8AC3E}">
        <p14:creationId xmlns:p14="http://schemas.microsoft.com/office/powerpoint/2010/main" val="829031581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301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процессах происходят события. 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Списки событий для процессов закодированы в файлах с именами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xx.dat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где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xx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– номер процесса из двух цифр. Таким образом, для процесса 2 соответствующий файл – это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02.dat. 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для какого-то процесса соответствующего файла нет – в процессе событий не происходит.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  <p:sp>
        <p:nvSpPr>
          <p:cNvPr id="10" name="_h1">
            <a:extLst>
              <a:ext uri="{FF2B5EF4-FFF2-40B4-BE49-F238E27FC236}">
                <a16:creationId xmlns:a16="http://schemas.microsoft.com/office/drawing/2014/main" id="{6CF7A420-FF86-4C16-9228-D4057CE9A046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3479553" y="238540"/>
            <a:ext cx="8281702" cy="616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Autofit/>
          </a:bodyPr>
          <a:lstStyle>
            <a:lvl1pPr algn="ctr" defTabSz="457200" rtl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4400" kern="1200">
                <a:solidFill>
                  <a:schemeClr val="tx1"/>
                </a:solidFill>
                <a:latin typeface="+mj-lt"/>
                <a:ea typeface="Arial" charset="0"/>
                <a:cs typeface="Arial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</p:spTree>
    <p:extLst>
      <p:ext uri="{BB962C8B-B14F-4D97-AF65-F5344CB8AC3E}">
        <p14:creationId xmlns:p14="http://schemas.microsoft.com/office/powerpoint/2010/main" val="179569052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301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Кодировка событий в файлах выполнена следующим образом.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Каждому событию соответствует некоторое целое число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, лежащее на отдельной строке.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=0, то это внутреннее событие процесса.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&gt; 0,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это событие отправки сообщения процессу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k &lt; 0,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то это событие приема сообщения от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процесса -</a:t>
            </a: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205258230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276872"/>
            <a:ext cx="8352606" cy="41210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Необходимо написать следующую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программу.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Каждый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MPI-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читает файл, описывающий происходящие в нем события. Если событий в процессе нет (файла не существует), то он докладывает об этом и прекращает работу.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в процессе происходит внутреннее событие, то он пишет об этом и печатает время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этого события.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событие – отправка сообщения, то он докладывает об этом, печатает время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события и отправляет сообщение.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событие – прием сообщения, то он пишет об этом, печатает время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для события, принимает сообщение и печатает скорректированное время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299906538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Логические часы</a:t>
            </a: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276872"/>
            <a:ext cx="8352606" cy="375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Начальные значения всех локальных часов равны 0, величина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d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определении времени </a:t>
            </a:r>
            <a:r>
              <a:rPr lang="ru-RU" sz="2000" dirty="0" err="1">
                <a:latin typeface="Arial" panose="020B0604020202020204" pitchFamily="34" charset="0"/>
                <a:cs typeface="Arial" panose="020B0604020202020204" pitchFamily="34" charset="0"/>
              </a:rPr>
              <a:t>Лэмпорта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 равна 1.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Для чтения из файла проще всего использовать функцию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fscanf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 форматом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“%d”, </a:t>
            </a: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которая при достижении конца файла возвращает значение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EOF.</a:t>
            </a:r>
          </a:p>
          <a:p>
            <a:pPr algn="ctr">
              <a:lnSpc>
                <a:spcPct val="120000"/>
              </a:lnSpc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Тестовые файлы с закодированными событиями лежат на кластере в директории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tmp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/FALT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При тестировании запускать 6 процессов</a:t>
            </a:r>
          </a:p>
        </p:txBody>
      </p:sp>
      <p:sp>
        <p:nvSpPr>
          <p:cNvPr id="7" name="Rechteck 36">
            <a:extLst>
              <a:ext uri="{FF2B5EF4-FFF2-40B4-BE49-F238E27FC236}">
                <a16:creationId xmlns:a16="http://schemas.microsoft.com/office/drawing/2014/main" id="{97119B8F-78EB-4E48-A88D-4A525108E9E0}"/>
              </a:ext>
            </a:extLst>
          </p:cNvPr>
          <p:cNvSpPr>
            <a:spLocks noChangeArrowheads="1"/>
          </p:cNvSpPr>
          <p:nvPr/>
        </p:nvSpPr>
        <p:spPr bwMode="gray">
          <a:xfrm>
            <a:off x="3479553" y="969544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2000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1" i="0" u="none" strike="noStrike" kern="1200" cap="none" spc="0" normalizeH="0" baseline="0" noProof="1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Скалярное время Лэмпорта</a:t>
            </a:r>
          </a:p>
        </p:txBody>
      </p:sp>
    </p:spTree>
    <p:extLst>
      <p:ext uri="{BB962C8B-B14F-4D97-AF65-F5344CB8AC3E}">
        <p14:creationId xmlns:p14="http://schemas.microsoft.com/office/powerpoint/2010/main" val="2756273825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3105150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3600" b="0" i="0" u="none" strike="noStrike" kern="10" cap="none" spc="0" normalizeH="0" baseline="0" noProof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2287589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3600" b="0" i="0" u="none" strike="noStrike" kern="10" cap="none" spc="0" normalizeH="0" baseline="0" noProof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3724276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ru-RU" sz="3600" b="0" i="0" u="none" strike="noStrike" kern="10" cap="none" spc="0" normalizeH="0" baseline="0" noProof="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uLnTx/>
                <a:uFillTx/>
                <a:latin typeface="Arial Black"/>
                <a:ea typeface="+mn-ea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391</Words>
  <Application>Microsoft Office PowerPoint</Application>
  <PresentationFormat>Широкоэкранный</PresentationFormat>
  <Paragraphs>66</Paragraphs>
  <Slides>7</Slides>
  <Notes>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7</vt:i4>
      </vt:variant>
    </vt:vector>
  </HeadingPairs>
  <TitlesOfParts>
    <vt:vector size="17" baseType="lpstr">
      <vt:lpstr>Arial</vt:lpstr>
      <vt:lpstr>Arial Black</vt:lpstr>
      <vt:lpstr>Arial Unicode MS</vt:lpstr>
      <vt:lpstr>Calibri</vt:lpstr>
      <vt:lpstr>Lucida Grande CY</vt:lpstr>
      <vt:lpstr>Symbol</vt:lpstr>
      <vt:lpstr>Wingdings</vt:lpstr>
      <vt:lpstr>Тема Office</vt:lpstr>
      <vt:lpstr>4_Тема Office</vt:lpstr>
      <vt:lpstr>Larissa-Design</vt:lpstr>
      <vt:lpstr>Тема 5</vt:lpstr>
      <vt:lpstr>Логические часы</vt:lpstr>
      <vt:lpstr>Презентация PowerPoint</vt:lpstr>
      <vt:lpstr>Логические часы</vt:lpstr>
      <vt:lpstr>Логические часы</vt:lpstr>
      <vt:lpstr>Логические часы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2024-03-23T09:40:04Z</dcterms:modified>
</cp:coreProperties>
</file>