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678" r:id="rId2"/>
    <p:sldMasterId id="2147483681" r:id="rId3"/>
  </p:sldMasterIdLst>
  <p:notesMasterIdLst>
    <p:notesMasterId r:id="rId11"/>
  </p:notesMasterIdLst>
  <p:sldIdLst>
    <p:sldId id="445" r:id="rId4"/>
    <p:sldId id="454" r:id="rId5"/>
    <p:sldId id="462" r:id="rId6"/>
    <p:sldId id="463" r:id="rId7"/>
    <p:sldId id="464" r:id="rId8"/>
    <p:sldId id="465" r:id="rId9"/>
    <p:sldId id="27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14" autoAdjust="0"/>
    <p:restoredTop sz="91335" autoAdjust="0"/>
  </p:normalViewPr>
  <p:slideViewPr>
    <p:cSldViewPr>
      <p:cViewPr varScale="1">
        <p:scale>
          <a:sx n="103" d="100"/>
          <a:sy n="103" d="100"/>
        </p:scale>
        <p:origin x="114" y="396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23CC4-FED0-46D8-B338-6A49B477DF9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2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1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3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1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5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7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234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2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325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2" y="6410328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3429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8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sldNum="0"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4026582" y="1035844"/>
            <a:ext cx="6372225" cy="463154"/>
          </a:xfrm>
        </p:spPr>
        <p:txBody>
          <a:bodyPr/>
          <a:lstStyle/>
          <a:p>
            <a:pPr algn="l" eaLnBrk="1" hangingPunct="1"/>
            <a:r>
              <a:rPr kumimoji="0" lang="ru-RU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6</a:t>
            </a:r>
            <a:endParaRPr kumimoji="0" lang="ru-RU" sz="27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7831" y="1659733"/>
            <a:ext cx="6100669" cy="1703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3794"/>
              </a:solidFill>
              <a:effectLst/>
              <a:uLnTx/>
              <a:uFillTx/>
              <a:latin typeface="Lucida Grande CY" pitchFamily="2" charset="-52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Практика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Алгоритм забияки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6825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2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MPI-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программа должна эмулировать работу алгоритма забияки.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Считается, что мы запускаем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процессов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Вначале производится жеребьевка: кому жить, а кому не жить. Процесс с рангом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жеребьевке не участвует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ctr">
              <a:lnSpc>
                <a:spcPct val="120000"/>
              </a:lnSpc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забияки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(Bully algorithm)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56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412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Жеребьевка проводится случайным образом по следующим правилам:</a:t>
            </a:r>
          </a:p>
          <a:p>
            <a:pPr marL="457200" indent="-457200" algn="ctr">
              <a:lnSpc>
                <a:spcPct val="120000"/>
              </a:lnSpc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Каждый процесс, участвующий в жеребьевке,  инициирует генератор случайных чисел </a:t>
            </a:r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своим рангом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получает случайное число. Для инициализации следует использовать функцию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srandom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для получения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случайного числа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random().</a:t>
            </a:r>
          </a:p>
          <a:p>
            <a:pPr marL="457200" indent="-457200" algn="ctr">
              <a:lnSpc>
                <a:spcPct val="120000"/>
              </a:lnSpc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Процесс, которому выпало чётное число, продолжает жить. Процесс, которому выпало нечётное число, сообщает, что он считается мертвым и </a:t>
            </a:r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аккуратно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прекращает свою работу.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ctr">
              <a:lnSpc>
                <a:spcPct val="120000"/>
              </a:lnSpc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ctr">
              <a:lnSpc>
                <a:spcPct val="120000"/>
              </a:lnSpc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забияки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(Bully algorithm)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379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905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Считается, что вся полезная работа живущих процессов сводится к получению и приему сообщений, организующих голосование.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Сообщения ходят трёх типов: 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«голосование» - предложение стать инициатором голосования, 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- ответ на предложение стать инициатором, 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«координатор» - сообщение, кто стал координатором (включает в себя номер координатора)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Первоначальным инициатором голосования является процесс с рангом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RANK.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отладки считать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RANK = 1.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ctr">
              <a:lnSpc>
                <a:spcPct val="120000"/>
              </a:lnSpc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забияки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(Bully algorithm)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906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412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Процесс, ставший инициатором голосования, сразу после инициализации голосования выставляет время ожидания ответов на 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TIMEOUT,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отладки принять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TIMEOUT = 5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секунд.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получения хотя бы одного ответа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он сбрасывает таймер.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 время ожидания он не должен забывать отвечать на другие предложения стать инициатором голосования.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Живущий процесс </a:t>
            </a:r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аккуратно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завершает свою работу только после принятия сообщения «координатор», если он не является новым координатором, либо после рассылки всем процессам сообщения «координатор», если он стал новым координатором.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забияки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(Bully algorithm)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566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38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процессы обязаны полностью комментировать свои действия: какое сообщение от кого он получил и какое сообщение он кому послал.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Без подробной выдачи отладка и проверка программ будут крайне затруднительны! 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 отправкой решения просьба протестировать свои программы при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N=6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N=9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забияки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(Bully algorithm)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8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8971209" y="1585914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8153648" y="2536826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9590335" y="2484439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508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Широкоэкранный</PresentationFormat>
  <Paragraphs>66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Arial Unicode MS</vt:lpstr>
      <vt:lpstr>Calibri</vt:lpstr>
      <vt:lpstr>Lucida Grande CY</vt:lpstr>
      <vt:lpstr>Symbol</vt:lpstr>
      <vt:lpstr>Wingdings</vt:lpstr>
      <vt:lpstr>Larissa-Design</vt:lpstr>
      <vt:lpstr>Тема Office</vt:lpstr>
      <vt:lpstr>4_Тема Office</vt:lpstr>
      <vt:lpstr>Тема 6</vt:lpstr>
      <vt:lpstr>Алгоритмы голосования</vt:lpstr>
      <vt:lpstr>Алгоритмы голосования</vt:lpstr>
      <vt:lpstr>Алгоритмы голосования</vt:lpstr>
      <vt:lpstr>Алгоритмы голосования</vt:lpstr>
      <vt:lpstr>Алгоритмы голосования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/>
  <cp:revision>1</cp:revision>
  <dcterms:created xsi:type="dcterms:W3CDTF">2016-02-27T09:01:20Z</dcterms:created>
  <dcterms:modified xsi:type="dcterms:W3CDTF">2023-04-08T10:10:40Z</dcterms:modified>
</cp:coreProperties>
</file>