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BF71C-494F-49F1-9F5D-F8C5AAB286E8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4E98D-06CC-440C-842C-E79192461C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08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4E98D-06CC-440C-842C-E79192461C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81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379D0-1925-AA3E-1765-49E2A6C05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C3121A-4F02-2983-D5EA-FD319AC12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ECFBE6-7719-0B76-07A7-DCC22C6B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6059-0D3A-46DB-87EF-99BA20945A02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3FDF4E-BBE8-E6BC-7B0E-D0A9A47C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3794AD-A712-DDDC-E396-683FF5B4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ACED-9F8E-4429-9F0A-2DFCB4B7C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98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F84DE-DAB2-5041-4392-2CBE5DB1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52867A-B317-5C6D-27CB-F50CFAC9F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875E48-7F08-8C3F-1876-95C57AE0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6059-0D3A-46DB-87EF-99BA20945A02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843636-F0B4-3349-BDC3-D2D16179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E88A84-F4F6-7C2F-D85A-007A0192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ACED-9F8E-4429-9F0A-2DFCB4B7C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75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A710284-AD34-9C86-8037-90C699A51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8AC984-F2B7-FD6B-51B2-DAA056255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7A96B0-B327-9F52-5B2E-1839363B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6059-0D3A-46DB-87EF-99BA20945A02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DE994D-25A3-AC67-7398-89C29D44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E64C63-DA70-AFF1-895A-6F00AB9A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ACED-9F8E-4429-9F0A-2DFCB4B7C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38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1E3A1-C5F3-DCA3-9ECA-BBD319DE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573A16-1A91-3698-1C54-65E572211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549721-78B8-5ABE-33D8-9DC388EA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6059-0D3A-46DB-87EF-99BA20945A02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E9F1E4-FAB7-4545-C3C0-959E2ED8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6E2E34-C345-49C4-C4DF-114962F7C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ACED-9F8E-4429-9F0A-2DFCB4B7C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93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8FE86-4625-AEF2-8968-429E5F0B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D26F28-3AF5-FF6E-60F2-EF1FA23B8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8BD38B-0196-375C-581A-E37E0138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6059-0D3A-46DB-87EF-99BA20945A02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F1805D-36FD-A49E-6F78-DF969854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7F277E-9449-EA0A-E579-3B43E0BA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ACED-9F8E-4429-9F0A-2DFCB4B7C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86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2EE00-0584-C8D8-D794-2881439B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A72C1E-B606-506B-5954-71F5BEF92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DD8EEA-63B9-8581-C23F-D1DD49CB1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78F4A4-E410-A0FF-2E0C-8120C483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6059-0D3A-46DB-87EF-99BA20945A02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8517DF-E5F6-087D-BFCA-2C9F415A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B12CEE-FB8E-735E-1B06-466293C5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ACED-9F8E-4429-9F0A-2DFCB4B7C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83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DBAC9-7B3F-95D7-47CF-ABEB3B6D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5E975D-0CA0-1C57-CBE2-7A98480E7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3B7C2F-5394-49FA-4F8D-5B1AE0397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7706B97-BDA8-5FAA-2B27-B67EDA2A6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91368A6-EA53-FF13-E9B1-187C6C809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F10E4F-F3E1-6912-7C64-FD85D290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6059-0D3A-46DB-87EF-99BA20945A02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CB9CE2-16F0-F538-19B9-6A1AD5D1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B8FF01-F47C-84DF-AE0C-37A3FE08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ACED-9F8E-4429-9F0A-2DFCB4B7C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79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64B90-B81C-47A9-5FB6-CDC6478E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004847-F9FA-F390-B7C8-FEDC82FD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6059-0D3A-46DB-87EF-99BA20945A02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60420B5-D9E1-77D7-4377-8E8B578E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463A9C-B610-3611-07AD-8F2BA438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ACED-9F8E-4429-9F0A-2DFCB4B7C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42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92F4D9-1B9A-95BC-6BE7-74B23601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6059-0D3A-46DB-87EF-99BA20945A02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90BBDDE-3F1A-10E7-432B-9D78B6EE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471E2E-0823-0AA7-735A-04F1FEA0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ACED-9F8E-4429-9F0A-2DFCB4B7C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9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FECF0-FD1A-5244-D17D-EC8142A0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934CAD-3A03-0C88-0EBA-3CBC26A59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370779-63BE-48F1-8597-00C62146A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83EB3F-26BB-4CD4-DCD2-B495FA3C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6059-0D3A-46DB-87EF-99BA20945A02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77C841-8698-3A80-4501-5E5B3ABF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0061E1-8F91-0A80-3819-EBDDFA76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ACED-9F8E-4429-9F0A-2DFCB4B7C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88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F5FEE-8888-18BF-A352-23656FF10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3D6CE0-5AAC-DC86-24FB-E75517577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4A49BD-E963-D50D-D8F6-8C6288BD4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AAC690-9E12-DFC6-0439-0457599E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6059-0D3A-46DB-87EF-99BA20945A02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1F0CBB-A11D-7F9C-DAF7-D5CF935F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974D20-3631-433E-F267-A50AA3B2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ACED-9F8E-4429-9F0A-2DFCB4B7C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9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0A078-1130-CE9C-82F5-07C1740A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BAB8BF-8225-0F94-8279-96C180D99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280A93-AB7C-2678-3180-A1938D93C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C46059-0D3A-46DB-87EF-99BA20945A02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5A3BBF-F6B2-41A5-47D9-883FB5B1F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D25B02-95B1-0B03-24C4-B0DCE0648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39ACED-9F8E-4429-9F0A-2DFCB4B7C1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93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2" name="Rectangle 307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6D425-4E39-BF72-C867-F12BE69E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825" y="-533496"/>
            <a:ext cx="4670097" cy="2493418"/>
          </a:xfrm>
        </p:spPr>
        <p:txBody>
          <a:bodyPr anchor="b">
            <a:normAutofit/>
          </a:bodyPr>
          <a:lstStyle/>
          <a:p>
            <a:r>
              <a:rPr lang="ru-RU" sz="4000" i="1" dirty="0">
                <a:solidFill>
                  <a:srgbClr val="0099CC"/>
                </a:solidFill>
                <a:cs typeface="Aharoni" panose="020F0502020204030204" pitchFamily="2" charset="-79"/>
              </a:rPr>
              <a:t>Яндекс не может -  Посейдон поможет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B8320C-FA2E-E0FD-AE9F-C1C63A1BB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endParaRPr lang="ru-RU" sz="2200" dirty="0"/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3998993B-4B56-C626-95F2-1AE9710E4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0" r="12506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icture background">
            <a:extLst>
              <a:ext uri="{FF2B5EF4-FFF2-40B4-BE49-F238E27FC236}">
                <a16:creationId xmlns:a16="http://schemas.microsoft.com/office/drawing/2014/main" id="{5C14587E-4244-3031-666C-F9813754E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6526" flipH="1">
            <a:off x="5848235" y="5249087"/>
            <a:ext cx="2622526" cy="14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icture background">
            <a:extLst>
              <a:ext uri="{FF2B5EF4-FFF2-40B4-BE49-F238E27FC236}">
                <a16:creationId xmlns:a16="http://schemas.microsoft.com/office/drawing/2014/main" id="{20A4F924-0238-CF05-3BA6-AD930C9BA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69347">
            <a:off x="12185140" y="-714297"/>
            <a:ext cx="3165593" cy="142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591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0093 C 0.02187 0.01227 0.27135 -0.22685 0.29362 -0.21366 C 0.30755 -0.20463 0.35495 -0.24908 0.38568 -0.2801 C 0.41654 -0.31135 0.46432 -0.39121 0.47839 -0.40047 C 0.50078 -0.41343 0.50703 -0.59422 0.52956 -0.6074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71" y="-3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 C 0.02161 0.01227 -0.27461 0.0706 -0.25222 0.08403 C -0.23841 0.09352 -0.33021 0.20417 -0.39141 0.26019 C -0.45287 0.31597 -0.63412 0.42847 -0.62006 0.41944 C -0.59753 0.40648 -0.92735 0.88056 -0.9181 0.68866 " pathEditMode="relative" rAng="0" ptsTypes="AAAAA">
                                      <p:cBhvr>
                                        <p:cTn id="9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3" y="3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08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2" name="Rectangle 5131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11761A84-281B-8528-F7B2-476A58B1AC8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"/>
          <a:stretch/>
        </p:blipFill>
        <p:spPr bwMode="auto">
          <a:xfrm>
            <a:off x="3214570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134" name="Freeform: Shape 5133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36" name="Freeform: Shape 5135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E1930-A494-E526-CC64-5A9F806C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14" y="864870"/>
            <a:ext cx="3438144" cy="1125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Бизнес</a:t>
            </a:r>
            <a:r>
              <a:rPr lang="en-US" sz="48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48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идея</a:t>
            </a:r>
            <a:endParaRPr lang="en-US" sz="48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38" name="Rectangle 513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40" name="Rectangle 513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18BD81-FADA-9572-F528-2350C263A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094" y="2718054"/>
            <a:ext cx="3804666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 err="1"/>
              <a:t>Запуск</a:t>
            </a:r>
            <a:r>
              <a:rPr lang="en-US" sz="2000" dirty="0"/>
              <a:t> </a:t>
            </a:r>
            <a:r>
              <a:rPr lang="en-US" sz="2000" dirty="0" err="1"/>
              <a:t>водного</a:t>
            </a:r>
            <a:r>
              <a:rPr lang="en-US" sz="2000" dirty="0"/>
              <a:t> </a:t>
            </a:r>
            <a:r>
              <a:rPr lang="en-US" sz="2000" dirty="0" err="1"/>
              <a:t>такси</a:t>
            </a:r>
            <a:r>
              <a:rPr lang="en-US" sz="2000" dirty="0"/>
              <a:t> в </a:t>
            </a:r>
            <a:r>
              <a:rPr lang="en-US" sz="2000" dirty="0" err="1"/>
              <a:t>Санкт-Петербурге</a:t>
            </a:r>
            <a:r>
              <a:rPr lang="en-US" sz="2000" dirty="0"/>
              <a:t> </a:t>
            </a:r>
            <a:r>
              <a:rPr lang="en-US" sz="2000" dirty="0" err="1"/>
              <a:t>как</a:t>
            </a:r>
            <a:r>
              <a:rPr lang="en-US" sz="2000" dirty="0"/>
              <a:t> </a:t>
            </a:r>
            <a:r>
              <a:rPr lang="en-US" sz="2000" dirty="0" err="1"/>
              <a:t>уникальный</a:t>
            </a:r>
            <a:r>
              <a:rPr lang="en-US" sz="2000" dirty="0"/>
              <a:t> </a:t>
            </a:r>
            <a:r>
              <a:rPr lang="en-US" sz="2000" dirty="0" err="1"/>
              <a:t>способ</a:t>
            </a:r>
            <a:r>
              <a:rPr lang="en-US" sz="2000" dirty="0"/>
              <a:t> </a:t>
            </a:r>
            <a:r>
              <a:rPr lang="en-US" sz="2000" dirty="0" err="1"/>
              <a:t>быстро</a:t>
            </a:r>
            <a:r>
              <a:rPr lang="en-US" sz="2000" dirty="0"/>
              <a:t> и </a:t>
            </a:r>
            <a:r>
              <a:rPr lang="en-US" sz="2000" dirty="0" err="1"/>
              <a:t>комфортно</a:t>
            </a:r>
            <a:r>
              <a:rPr lang="en-US" sz="2000" dirty="0"/>
              <a:t> </a:t>
            </a:r>
            <a:r>
              <a:rPr lang="en-US" sz="2000" dirty="0" err="1"/>
              <a:t>перемещаться</a:t>
            </a:r>
            <a:r>
              <a:rPr lang="en-US" sz="2000" dirty="0"/>
              <a:t> </a:t>
            </a:r>
            <a:r>
              <a:rPr lang="en-US" sz="2000" dirty="0" err="1"/>
              <a:t>по</a:t>
            </a:r>
            <a:r>
              <a:rPr lang="en-US" sz="2000" dirty="0"/>
              <a:t> </a:t>
            </a:r>
            <a:r>
              <a:rPr lang="en-US" sz="2000" dirty="0" err="1"/>
              <a:t>водным</a:t>
            </a:r>
            <a:r>
              <a:rPr lang="en-US" sz="2000" dirty="0"/>
              <a:t> </a:t>
            </a:r>
            <a:r>
              <a:rPr lang="en-US" sz="2000" dirty="0" err="1"/>
              <a:t>маршрутам</a:t>
            </a:r>
            <a:r>
              <a:rPr lang="en-US" sz="2000" dirty="0"/>
              <a:t> </a:t>
            </a:r>
            <a:r>
              <a:rPr lang="en-US" sz="2000" dirty="0" err="1"/>
              <a:t>города</a:t>
            </a:r>
            <a:r>
              <a:rPr lang="en-US" sz="2000" dirty="0"/>
              <a:t>. </a:t>
            </a:r>
            <a:r>
              <a:rPr lang="en-US" sz="2000" dirty="0" err="1"/>
              <a:t>Это</a:t>
            </a:r>
            <a:r>
              <a:rPr lang="en-US" sz="2000" dirty="0"/>
              <a:t> </a:t>
            </a:r>
            <a:r>
              <a:rPr lang="en-US" sz="2000" dirty="0" err="1"/>
              <a:t>удобная</a:t>
            </a:r>
            <a:r>
              <a:rPr lang="en-US" sz="2000" dirty="0"/>
              <a:t> </a:t>
            </a:r>
            <a:r>
              <a:rPr lang="en-US" sz="2000" dirty="0" err="1"/>
              <a:t>альтернатива</a:t>
            </a:r>
            <a:r>
              <a:rPr lang="en-US" sz="2000" dirty="0"/>
              <a:t> </a:t>
            </a:r>
            <a:r>
              <a:rPr lang="en-US" sz="2000" dirty="0" err="1"/>
              <a:t>традиционному</a:t>
            </a:r>
            <a:r>
              <a:rPr lang="en-US" sz="2000" dirty="0"/>
              <a:t> </a:t>
            </a:r>
            <a:r>
              <a:rPr lang="en-US" sz="2000" dirty="0" err="1"/>
              <a:t>такси</a:t>
            </a:r>
            <a:r>
              <a:rPr lang="en-US" sz="2000" dirty="0"/>
              <a:t>, </a:t>
            </a:r>
            <a:r>
              <a:rPr lang="en-US" sz="2000" dirty="0" err="1"/>
              <a:t>сокращающая</a:t>
            </a:r>
            <a:r>
              <a:rPr lang="en-US" sz="2000" dirty="0"/>
              <a:t> </a:t>
            </a:r>
            <a:r>
              <a:rPr lang="en-US" sz="2000" dirty="0" err="1"/>
              <a:t>время</a:t>
            </a:r>
            <a:r>
              <a:rPr lang="en-US" sz="2000" dirty="0"/>
              <a:t> в </a:t>
            </a:r>
            <a:r>
              <a:rPr lang="en-US" sz="2000" dirty="0" err="1"/>
              <a:t>пути</a:t>
            </a:r>
            <a:r>
              <a:rPr lang="en-US" sz="2000" dirty="0"/>
              <a:t> и </a:t>
            </a:r>
            <a:r>
              <a:rPr lang="en-US" sz="2000" dirty="0" err="1"/>
              <a:t>предлагающая</a:t>
            </a:r>
            <a:r>
              <a:rPr lang="en-US" sz="2000" dirty="0"/>
              <a:t> </a:t>
            </a:r>
            <a:r>
              <a:rPr lang="en-US" sz="2000" dirty="0" err="1"/>
              <a:t>новый</a:t>
            </a:r>
            <a:r>
              <a:rPr lang="en-US" sz="2000" dirty="0"/>
              <a:t> </a:t>
            </a:r>
            <a:r>
              <a:rPr lang="en-US" sz="2000" dirty="0" err="1"/>
              <a:t>уровень</a:t>
            </a:r>
            <a:r>
              <a:rPr lang="en-US" sz="2000" dirty="0"/>
              <a:t> </a:t>
            </a:r>
            <a:r>
              <a:rPr lang="en-US" sz="2000" dirty="0" err="1"/>
              <a:t>мобильности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7856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8" name="Rectangle 6157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Picture background">
            <a:extLst>
              <a:ext uri="{FF2B5EF4-FFF2-40B4-BE49-F238E27FC236}">
                <a16:creationId xmlns:a16="http://schemas.microsoft.com/office/drawing/2014/main" id="{353BEE6A-1C0D-ABB6-25E0-8BA47CFA6CF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84" r="9089" b="11393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0" name="Rectangle 6159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8B00D-3F79-5CE6-D34E-42073A24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В </a:t>
            </a:r>
            <a:r>
              <a:rPr lang="en-US" sz="36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чем</a:t>
            </a:r>
            <a:r>
              <a:rPr lang="en-US" sz="36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мы</a:t>
            </a:r>
            <a:r>
              <a:rPr lang="en-US" sz="36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лучше</a:t>
            </a:r>
            <a:r>
              <a:rPr lang="en-US" sz="36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конкурентов</a:t>
            </a:r>
            <a:r>
              <a:rPr lang="en-US" sz="36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6162" name="Rectangle 616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64" name="Rectangle 616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8017EA-AFEC-6765-CD78-360722BE9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endParaRPr lang="en-US" sz="1700" dirty="0"/>
          </a:p>
          <a:p>
            <a:r>
              <a:rPr lang="en-US" sz="1700" dirty="0" err="1"/>
              <a:t>Такси</a:t>
            </a:r>
            <a:r>
              <a:rPr lang="en-US" sz="1700" dirty="0"/>
              <a:t>: у </a:t>
            </a:r>
            <a:r>
              <a:rPr lang="en-US" sz="1700" dirty="0" err="1"/>
              <a:t>нас</a:t>
            </a:r>
            <a:r>
              <a:rPr lang="en-US" sz="1700" dirty="0"/>
              <a:t> </a:t>
            </a:r>
            <a:r>
              <a:rPr lang="en-US" sz="1700" dirty="0" err="1"/>
              <a:t>нет</a:t>
            </a:r>
            <a:r>
              <a:rPr lang="en-US" sz="1700" dirty="0"/>
              <a:t> </a:t>
            </a:r>
            <a:r>
              <a:rPr lang="en-US" sz="1700" dirty="0" err="1"/>
              <a:t>пробок</a:t>
            </a:r>
            <a:r>
              <a:rPr lang="en-US" sz="1700" dirty="0"/>
              <a:t>, и </a:t>
            </a:r>
            <a:r>
              <a:rPr lang="en-US" sz="1700" dirty="0" err="1"/>
              <a:t>разведенные</a:t>
            </a:r>
            <a:r>
              <a:rPr lang="en-US" sz="1700" dirty="0"/>
              <a:t> </a:t>
            </a:r>
            <a:r>
              <a:rPr lang="en-US" sz="1700" dirty="0" err="1"/>
              <a:t>мосты</a:t>
            </a:r>
            <a:r>
              <a:rPr lang="en-US" sz="1700" dirty="0"/>
              <a:t> </a:t>
            </a:r>
            <a:r>
              <a:rPr lang="en-US" sz="1700" dirty="0" err="1"/>
              <a:t>на</a:t>
            </a:r>
            <a:r>
              <a:rPr lang="en-US" sz="1700" dirty="0"/>
              <a:t> </a:t>
            </a:r>
            <a:r>
              <a:rPr lang="en-US" sz="1700" dirty="0" err="1"/>
              <a:t>нас</a:t>
            </a:r>
            <a:r>
              <a:rPr lang="en-US" sz="1700" dirty="0"/>
              <a:t> </a:t>
            </a:r>
            <a:r>
              <a:rPr lang="en-US" sz="1700" dirty="0" err="1"/>
              <a:t>не</a:t>
            </a:r>
            <a:r>
              <a:rPr lang="en-US" sz="1700" dirty="0"/>
              <a:t> </a:t>
            </a:r>
            <a:r>
              <a:rPr lang="en-US" sz="1700" dirty="0" err="1"/>
              <a:t>влияют</a:t>
            </a:r>
            <a:endParaRPr lang="en-US" sz="1700" dirty="0"/>
          </a:p>
          <a:p>
            <a:r>
              <a:rPr lang="en-US" sz="1700" dirty="0" err="1"/>
              <a:t>Вертолет</a:t>
            </a:r>
            <a:r>
              <a:rPr lang="en-US" sz="1700" dirty="0"/>
              <a:t>: </a:t>
            </a:r>
            <a:r>
              <a:rPr lang="en-US" sz="1700" dirty="0" err="1"/>
              <a:t>мы</a:t>
            </a:r>
            <a:r>
              <a:rPr lang="en-US" sz="1700" dirty="0"/>
              <a:t> </a:t>
            </a:r>
            <a:r>
              <a:rPr lang="en-US" sz="1700" dirty="0" err="1"/>
              <a:t>гораздо</a:t>
            </a:r>
            <a:r>
              <a:rPr lang="en-US" sz="1700" dirty="0"/>
              <a:t> </a:t>
            </a:r>
            <a:r>
              <a:rPr lang="en-US" sz="1700" dirty="0" err="1"/>
              <a:t>дешевле</a:t>
            </a:r>
            <a:r>
              <a:rPr lang="en-US" sz="1700" dirty="0"/>
              <a:t>, а еще </a:t>
            </a:r>
            <a:r>
              <a:rPr lang="en-US" sz="1700" dirty="0" err="1"/>
              <a:t>вертолет</a:t>
            </a:r>
            <a:r>
              <a:rPr lang="en-US" sz="1700" dirty="0"/>
              <a:t> в </a:t>
            </a:r>
            <a:r>
              <a:rPr lang="en-US" sz="1700" dirty="0" err="1"/>
              <a:t>черте</a:t>
            </a:r>
            <a:r>
              <a:rPr lang="en-US" sz="1700" dirty="0"/>
              <a:t> </a:t>
            </a:r>
            <a:r>
              <a:rPr lang="en-US" sz="1700" dirty="0" err="1"/>
              <a:t>города</a:t>
            </a:r>
            <a:r>
              <a:rPr lang="en-US" sz="1700" dirty="0"/>
              <a:t> </a:t>
            </a:r>
            <a:r>
              <a:rPr lang="en-US" sz="1700" dirty="0" err="1"/>
              <a:t>почти</a:t>
            </a:r>
            <a:r>
              <a:rPr lang="en-US" sz="1700" dirty="0"/>
              <a:t> </a:t>
            </a:r>
            <a:r>
              <a:rPr lang="en-US" sz="1700" dirty="0" err="1"/>
              <a:t>некуда</a:t>
            </a:r>
            <a:r>
              <a:rPr lang="en-US" sz="1700" dirty="0"/>
              <a:t> </a:t>
            </a:r>
            <a:r>
              <a:rPr lang="en-US" sz="1700" dirty="0" err="1"/>
              <a:t>приземлить</a:t>
            </a:r>
            <a:r>
              <a:rPr lang="en-US" sz="1700" dirty="0"/>
              <a:t>, а </a:t>
            </a:r>
            <a:r>
              <a:rPr lang="en-US" sz="1700" dirty="0" err="1"/>
              <a:t>вот</a:t>
            </a:r>
            <a:r>
              <a:rPr lang="en-US" sz="1700" dirty="0"/>
              <a:t> </a:t>
            </a:r>
            <a:r>
              <a:rPr lang="en-US" sz="1700" dirty="0" err="1"/>
              <a:t>каналов</a:t>
            </a:r>
            <a:r>
              <a:rPr lang="en-US" sz="1700" dirty="0"/>
              <a:t> </a:t>
            </a:r>
            <a:r>
              <a:rPr lang="en-US" sz="1700" dirty="0" err="1"/>
              <a:t>много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85651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82</Words>
  <Application>Microsoft Office PowerPoint</Application>
  <PresentationFormat>Широкоэкранный</PresentationFormat>
  <Paragraphs>8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Aharoni</vt:lpstr>
      <vt:lpstr>Aptos</vt:lpstr>
      <vt:lpstr>Aptos Display</vt:lpstr>
      <vt:lpstr>Arial</vt:lpstr>
      <vt:lpstr>Calibri</vt:lpstr>
      <vt:lpstr>Тема Office</vt:lpstr>
      <vt:lpstr>Яндекс не может -  Посейдон поможет</vt:lpstr>
      <vt:lpstr>Бизнес идея</vt:lpstr>
      <vt:lpstr>В чем мы лучше конкурентов?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Садовой Григорий Владимирович</dc:creator>
  <cp:lastModifiedBy>Садовой Григорий Владимирович</cp:lastModifiedBy>
  <cp:revision>1</cp:revision>
  <dcterms:created xsi:type="dcterms:W3CDTF">2024-12-14T09:10:21Z</dcterms:created>
  <dcterms:modified xsi:type="dcterms:W3CDTF">2024-12-14T09:45:35Z</dcterms:modified>
</cp:coreProperties>
</file>