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6"/>
  </p:notesMasterIdLst>
  <p:handoutMasterIdLst>
    <p:handoutMasterId r:id="rId7"/>
  </p:handoutMasterIdLst>
  <p:sldIdLst>
    <p:sldId id="325" r:id="rId2"/>
    <p:sldId id="368" r:id="rId3"/>
    <p:sldId id="367" r:id="rId4"/>
    <p:sldId id="365" r:id="rId5"/>
  </p:sldIdLst>
  <p:sldSz cx="12195175" cy="6859588"/>
  <p:notesSz cx="6797675" cy="9874250"/>
  <p:embeddedFontLst>
    <p:embeddedFont>
      <p:font typeface="Arial Unicode MS" panose="020B0604020202020204" pitchFamily="34" charset="-128"/>
      <p:regular r:id="rId8"/>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0" autoAdjust="0"/>
  </p:normalViewPr>
  <p:slideViewPr>
    <p:cSldViewPr snapToGrid="0" showGuides="1">
      <p:cViewPr varScale="1">
        <p:scale>
          <a:sx n="89" d="100"/>
          <a:sy n="89" d="100"/>
        </p:scale>
        <p:origin x="461" y="72"/>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0C84D-8FAC-44D5-ACD0-3C75514114F8}" type="doc">
      <dgm:prSet loTypeId="urn:microsoft.com/office/officeart/2005/8/layout/hierarchy5" loCatId="hierarchy" qsTypeId="urn:microsoft.com/office/officeart/2005/8/quickstyle/simple1" qsCatId="simple" csTypeId="urn:microsoft.com/office/officeart/2005/8/colors/colorful1" csCatId="colorful" phldr="1"/>
      <dgm:spPr/>
      <dgm:t>
        <a:bodyPr/>
        <a:lstStyle/>
        <a:p>
          <a:endParaRPr lang="en-US"/>
        </a:p>
      </dgm:t>
    </dgm:pt>
    <dgm:pt modelId="{8B9028AE-1189-4CBB-AFD8-A4E736711B80}">
      <dgm:prSet phldrT="[Text]"/>
      <dgm:spPr/>
      <dgm:t>
        <a:bodyPr/>
        <a:lstStyle/>
        <a:p>
          <a:r>
            <a:rPr lang="en-US" dirty="0" smtClean="0"/>
            <a:t>E-commerce company</a:t>
          </a:r>
          <a:endParaRPr lang="en-US" dirty="0"/>
        </a:p>
      </dgm:t>
    </dgm:pt>
    <dgm:pt modelId="{2CCE813A-74E7-4989-AB1B-362FC2A81DC7}" type="parTrans" cxnId="{9502ADAE-EA0B-479D-ADCE-E821CB81BD36}">
      <dgm:prSet/>
      <dgm:spPr/>
      <dgm:t>
        <a:bodyPr/>
        <a:lstStyle/>
        <a:p>
          <a:endParaRPr lang="en-US"/>
        </a:p>
      </dgm:t>
    </dgm:pt>
    <dgm:pt modelId="{3E1B2867-38ED-4FED-9DD9-75C08729EFD2}" type="sibTrans" cxnId="{9502ADAE-EA0B-479D-ADCE-E821CB81BD36}">
      <dgm:prSet/>
      <dgm:spPr/>
      <dgm:t>
        <a:bodyPr/>
        <a:lstStyle/>
        <a:p>
          <a:endParaRPr lang="en-US"/>
        </a:p>
      </dgm:t>
    </dgm:pt>
    <dgm:pt modelId="{5E8AB526-9AF2-4F19-8B8C-E278BEBF8F0C}">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Amazon</a:t>
          </a:r>
          <a:endParaRPr lang="en-US" dirty="0"/>
        </a:p>
      </dgm:t>
    </dgm:pt>
    <dgm:pt modelId="{E320056B-A6EF-47B6-AE31-FBDCDF30BC12}" type="parTrans" cxnId="{472D8646-D802-4738-8819-90B5B2E315AF}">
      <dgm:prSet/>
      <dgm:spPr/>
      <dgm:t>
        <a:bodyPr/>
        <a:lstStyle/>
        <a:p>
          <a:endParaRPr lang="en-US"/>
        </a:p>
      </dgm:t>
    </dgm:pt>
    <dgm:pt modelId="{E27EB5D2-AB8A-47DB-9490-A77CFCD8AC9A}" type="sibTrans" cxnId="{472D8646-D802-4738-8819-90B5B2E315AF}">
      <dgm:prSet/>
      <dgm:spPr/>
      <dgm:t>
        <a:bodyPr/>
        <a:lstStyle/>
        <a:p>
          <a:endParaRPr lang="en-US"/>
        </a:p>
      </dgm:t>
    </dgm:pt>
    <dgm:pt modelId="{6CD4DD50-E4C5-404D-A6FE-2A838AA2CDB9}">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err="1" smtClean="0"/>
            <a:t>Tmall</a:t>
          </a:r>
          <a:endParaRPr lang="en-US" dirty="0"/>
        </a:p>
      </dgm:t>
    </dgm:pt>
    <dgm:pt modelId="{DEA749B0-D139-447B-8727-256324C6F69F}" type="parTrans" cxnId="{9BBBE183-ACE4-4ED1-A75D-8C2C67A81185}">
      <dgm:prSet/>
      <dgm:spPr/>
      <dgm:t>
        <a:bodyPr/>
        <a:lstStyle/>
        <a:p>
          <a:endParaRPr lang="en-US"/>
        </a:p>
      </dgm:t>
    </dgm:pt>
    <dgm:pt modelId="{A0D2423A-A874-4632-AD81-CF5226FCC739}" type="sibTrans" cxnId="{9BBBE183-ACE4-4ED1-A75D-8C2C67A81185}">
      <dgm:prSet/>
      <dgm:spPr/>
      <dgm:t>
        <a:bodyPr/>
        <a:lstStyle/>
        <a:p>
          <a:endParaRPr lang="en-US"/>
        </a:p>
      </dgm:t>
    </dgm:pt>
    <dgm:pt modelId="{80A74D65-68E0-4FD7-AE73-670FBD570702}">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…(E-shops)</a:t>
          </a:r>
          <a:endParaRPr lang="en-US" dirty="0"/>
        </a:p>
      </dgm:t>
    </dgm:pt>
    <dgm:pt modelId="{33C0554B-1CBE-4378-9DB1-A421C2499286}" type="parTrans" cxnId="{4A878E51-5554-4C43-AC13-569BE13C75B1}">
      <dgm:prSet/>
      <dgm:spPr/>
      <dgm:t>
        <a:bodyPr/>
        <a:lstStyle/>
        <a:p>
          <a:endParaRPr lang="en-US"/>
        </a:p>
      </dgm:t>
    </dgm:pt>
    <dgm:pt modelId="{6012FD55-BA88-4272-A902-5C34663727D1}" type="sibTrans" cxnId="{4A878E51-5554-4C43-AC13-569BE13C75B1}">
      <dgm:prSet/>
      <dgm:spPr/>
      <dgm:t>
        <a:bodyPr/>
        <a:lstStyle/>
        <a:p>
          <a:endParaRPr lang="en-US"/>
        </a:p>
      </dgm:t>
    </dgm:pt>
    <dgm:pt modelId="{B1A9B3EF-0364-4C16-B94D-03CE453CE802}" type="pres">
      <dgm:prSet presAssocID="{5F10C84D-8FAC-44D5-ACD0-3C75514114F8}" presName="mainComposite" presStyleCnt="0">
        <dgm:presLayoutVars>
          <dgm:chPref val="1"/>
          <dgm:dir/>
          <dgm:animOne val="branch"/>
          <dgm:animLvl val="lvl"/>
          <dgm:resizeHandles val="exact"/>
        </dgm:presLayoutVars>
      </dgm:prSet>
      <dgm:spPr/>
      <dgm:t>
        <a:bodyPr/>
        <a:lstStyle/>
        <a:p>
          <a:endParaRPr lang="en-US"/>
        </a:p>
      </dgm:t>
    </dgm:pt>
    <dgm:pt modelId="{12A071DD-59D3-4C13-A4CF-068ADF1CD717}" type="pres">
      <dgm:prSet presAssocID="{5F10C84D-8FAC-44D5-ACD0-3C75514114F8}" presName="hierFlow" presStyleCnt="0"/>
      <dgm:spPr/>
    </dgm:pt>
    <dgm:pt modelId="{CD04CB22-0F6C-4349-8651-9D341AFA3752}" type="pres">
      <dgm:prSet presAssocID="{5F10C84D-8FAC-44D5-ACD0-3C75514114F8}" presName="hierChild1" presStyleCnt="0">
        <dgm:presLayoutVars>
          <dgm:chPref val="1"/>
          <dgm:animOne val="branch"/>
          <dgm:animLvl val="lvl"/>
        </dgm:presLayoutVars>
      </dgm:prSet>
      <dgm:spPr/>
    </dgm:pt>
    <dgm:pt modelId="{3F0CC01D-E7A6-4E6B-AC8A-61059CC7AB52}" type="pres">
      <dgm:prSet presAssocID="{8B9028AE-1189-4CBB-AFD8-A4E736711B80}" presName="Name17" presStyleCnt="0"/>
      <dgm:spPr/>
    </dgm:pt>
    <dgm:pt modelId="{742440B1-3457-48E5-BB3E-DA229AE9F762}" type="pres">
      <dgm:prSet presAssocID="{8B9028AE-1189-4CBB-AFD8-A4E736711B80}" presName="level1Shape" presStyleLbl="node0" presStyleIdx="0" presStyleCnt="1">
        <dgm:presLayoutVars>
          <dgm:chPref val="3"/>
        </dgm:presLayoutVars>
      </dgm:prSet>
      <dgm:spPr/>
      <dgm:t>
        <a:bodyPr/>
        <a:lstStyle/>
        <a:p>
          <a:endParaRPr lang="en-US"/>
        </a:p>
      </dgm:t>
    </dgm:pt>
    <dgm:pt modelId="{C111AAEB-B284-4747-93B8-8159AEECF4A2}" type="pres">
      <dgm:prSet presAssocID="{8B9028AE-1189-4CBB-AFD8-A4E736711B80}" presName="hierChild2" presStyleCnt="0"/>
      <dgm:spPr/>
    </dgm:pt>
    <dgm:pt modelId="{7B6E9986-775D-4D3D-A666-EE56D456457B}" type="pres">
      <dgm:prSet presAssocID="{E320056B-A6EF-47B6-AE31-FBDCDF30BC12}" presName="Name25" presStyleLbl="parChTrans1D2" presStyleIdx="0" presStyleCnt="3"/>
      <dgm:spPr/>
      <dgm:t>
        <a:bodyPr/>
        <a:lstStyle/>
        <a:p>
          <a:endParaRPr lang="en-US"/>
        </a:p>
      </dgm:t>
    </dgm:pt>
    <dgm:pt modelId="{74DCE32B-47CF-4C8B-91A7-CBC54DC0CCB4}" type="pres">
      <dgm:prSet presAssocID="{E320056B-A6EF-47B6-AE31-FBDCDF30BC12}" presName="connTx" presStyleLbl="parChTrans1D2" presStyleIdx="0" presStyleCnt="3"/>
      <dgm:spPr/>
      <dgm:t>
        <a:bodyPr/>
        <a:lstStyle/>
        <a:p>
          <a:endParaRPr lang="en-US"/>
        </a:p>
      </dgm:t>
    </dgm:pt>
    <dgm:pt modelId="{7102175A-E338-4C95-93C3-D74713B9D9D9}" type="pres">
      <dgm:prSet presAssocID="{5E8AB526-9AF2-4F19-8B8C-E278BEBF8F0C}" presName="Name30" presStyleCnt="0"/>
      <dgm:spPr/>
    </dgm:pt>
    <dgm:pt modelId="{10B249A4-98E2-49DC-B056-9BF2D7CD154B}" type="pres">
      <dgm:prSet presAssocID="{5E8AB526-9AF2-4F19-8B8C-E278BEBF8F0C}" presName="level2Shape" presStyleLbl="node2" presStyleIdx="0" presStyleCnt="3"/>
      <dgm:spPr/>
      <dgm:t>
        <a:bodyPr/>
        <a:lstStyle/>
        <a:p>
          <a:endParaRPr lang="en-US"/>
        </a:p>
      </dgm:t>
    </dgm:pt>
    <dgm:pt modelId="{48D4DF9F-76F6-4898-A50D-EE23F88CA16A}" type="pres">
      <dgm:prSet presAssocID="{5E8AB526-9AF2-4F19-8B8C-E278BEBF8F0C}" presName="hierChild3" presStyleCnt="0"/>
      <dgm:spPr/>
    </dgm:pt>
    <dgm:pt modelId="{BB25A3B5-D466-4481-9584-C5F60B9DD410}" type="pres">
      <dgm:prSet presAssocID="{DEA749B0-D139-447B-8727-256324C6F69F}" presName="Name25" presStyleLbl="parChTrans1D2" presStyleIdx="1" presStyleCnt="3"/>
      <dgm:spPr/>
      <dgm:t>
        <a:bodyPr/>
        <a:lstStyle/>
        <a:p>
          <a:endParaRPr lang="en-US"/>
        </a:p>
      </dgm:t>
    </dgm:pt>
    <dgm:pt modelId="{A9CF36A5-9AB1-4B84-9F3B-BDA12A585069}" type="pres">
      <dgm:prSet presAssocID="{DEA749B0-D139-447B-8727-256324C6F69F}" presName="connTx" presStyleLbl="parChTrans1D2" presStyleIdx="1" presStyleCnt="3"/>
      <dgm:spPr/>
      <dgm:t>
        <a:bodyPr/>
        <a:lstStyle/>
        <a:p>
          <a:endParaRPr lang="en-US"/>
        </a:p>
      </dgm:t>
    </dgm:pt>
    <dgm:pt modelId="{748ED3DB-CD65-46F4-AF83-94A3B118A397}" type="pres">
      <dgm:prSet presAssocID="{6CD4DD50-E4C5-404D-A6FE-2A838AA2CDB9}" presName="Name30" presStyleCnt="0"/>
      <dgm:spPr/>
    </dgm:pt>
    <dgm:pt modelId="{10E641C9-B2D3-47D2-B8D0-95DC44309A6A}" type="pres">
      <dgm:prSet presAssocID="{6CD4DD50-E4C5-404D-A6FE-2A838AA2CDB9}" presName="level2Shape" presStyleLbl="node2" presStyleIdx="1" presStyleCnt="3"/>
      <dgm:spPr/>
      <dgm:t>
        <a:bodyPr/>
        <a:lstStyle/>
        <a:p>
          <a:endParaRPr lang="en-US"/>
        </a:p>
      </dgm:t>
    </dgm:pt>
    <dgm:pt modelId="{C8DAC894-8B0D-47B8-9B6D-24E7EC021F2E}" type="pres">
      <dgm:prSet presAssocID="{6CD4DD50-E4C5-404D-A6FE-2A838AA2CDB9}" presName="hierChild3" presStyleCnt="0"/>
      <dgm:spPr/>
    </dgm:pt>
    <dgm:pt modelId="{AE0584FB-49E7-4A8D-A9B7-0F0A90EF71A7}" type="pres">
      <dgm:prSet presAssocID="{33C0554B-1CBE-4378-9DB1-A421C2499286}" presName="Name25" presStyleLbl="parChTrans1D2" presStyleIdx="2" presStyleCnt="3"/>
      <dgm:spPr/>
      <dgm:t>
        <a:bodyPr/>
        <a:lstStyle/>
        <a:p>
          <a:endParaRPr lang="en-US"/>
        </a:p>
      </dgm:t>
    </dgm:pt>
    <dgm:pt modelId="{F676762B-D460-4C45-A5DF-65C06D8CB5BF}" type="pres">
      <dgm:prSet presAssocID="{33C0554B-1CBE-4378-9DB1-A421C2499286}" presName="connTx" presStyleLbl="parChTrans1D2" presStyleIdx="2" presStyleCnt="3"/>
      <dgm:spPr/>
      <dgm:t>
        <a:bodyPr/>
        <a:lstStyle/>
        <a:p>
          <a:endParaRPr lang="en-US"/>
        </a:p>
      </dgm:t>
    </dgm:pt>
    <dgm:pt modelId="{F857F116-5DFD-4F7C-AB3C-AD35ECB9427F}" type="pres">
      <dgm:prSet presAssocID="{80A74D65-68E0-4FD7-AE73-670FBD570702}" presName="Name30" presStyleCnt="0"/>
      <dgm:spPr/>
    </dgm:pt>
    <dgm:pt modelId="{B4375BE9-A595-4618-BCD6-D4B64D383F07}" type="pres">
      <dgm:prSet presAssocID="{80A74D65-68E0-4FD7-AE73-670FBD570702}" presName="level2Shape" presStyleLbl="node2" presStyleIdx="2" presStyleCnt="3"/>
      <dgm:spPr/>
      <dgm:t>
        <a:bodyPr/>
        <a:lstStyle/>
        <a:p>
          <a:endParaRPr lang="en-US"/>
        </a:p>
      </dgm:t>
    </dgm:pt>
    <dgm:pt modelId="{12829199-78D1-47CD-A0F3-6967353F8CFC}" type="pres">
      <dgm:prSet presAssocID="{80A74D65-68E0-4FD7-AE73-670FBD570702}" presName="hierChild3" presStyleCnt="0"/>
      <dgm:spPr/>
    </dgm:pt>
    <dgm:pt modelId="{17BF7901-04C0-4DE9-9492-3A7549357691}" type="pres">
      <dgm:prSet presAssocID="{5F10C84D-8FAC-44D5-ACD0-3C75514114F8}" presName="bgShapesFlow" presStyleCnt="0"/>
      <dgm:spPr/>
    </dgm:pt>
  </dgm:ptLst>
  <dgm:cxnLst>
    <dgm:cxn modelId="{6CFCAA77-E106-4F72-B1B8-1A5C67C0E640}" type="presOf" srcId="{5E8AB526-9AF2-4F19-8B8C-E278BEBF8F0C}" destId="{10B249A4-98E2-49DC-B056-9BF2D7CD154B}" srcOrd="0" destOrd="0" presId="urn:microsoft.com/office/officeart/2005/8/layout/hierarchy5"/>
    <dgm:cxn modelId="{9BBBE183-ACE4-4ED1-A75D-8C2C67A81185}" srcId="{8B9028AE-1189-4CBB-AFD8-A4E736711B80}" destId="{6CD4DD50-E4C5-404D-A6FE-2A838AA2CDB9}" srcOrd="1" destOrd="0" parTransId="{DEA749B0-D139-447B-8727-256324C6F69F}" sibTransId="{A0D2423A-A874-4632-AD81-CF5226FCC739}"/>
    <dgm:cxn modelId="{6D63FA8E-FC31-4BCC-85A6-69617511976E}" type="presOf" srcId="{8B9028AE-1189-4CBB-AFD8-A4E736711B80}" destId="{742440B1-3457-48E5-BB3E-DA229AE9F762}" srcOrd="0" destOrd="0" presId="urn:microsoft.com/office/officeart/2005/8/layout/hierarchy5"/>
    <dgm:cxn modelId="{6EC76ADD-5404-41CC-B731-85AC5C3EB3A7}" type="presOf" srcId="{DEA749B0-D139-447B-8727-256324C6F69F}" destId="{BB25A3B5-D466-4481-9584-C5F60B9DD410}" srcOrd="0" destOrd="0" presId="urn:microsoft.com/office/officeart/2005/8/layout/hierarchy5"/>
    <dgm:cxn modelId="{055CDC67-68FC-4D7C-B200-3DA3B713AD85}" type="presOf" srcId="{80A74D65-68E0-4FD7-AE73-670FBD570702}" destId="{B4375BE9-A595-4618-BCD6-D4B64D383F07}" srcOrd="0" destOrd="0" presId="urn:microsoft.com/office/officeart/2005/8/layout/hierarchy5"/>
    <dgm:cxn modelId="{03D82C6D-7B73-4C16-80DD-142EB1465A95}" type="presOf" srcId="{5F10C84D-8FAC-44D5-ACD0-3C75514114F8}" destId="{B1A9B3EF-0364-4C16-B94D-03CE453CE802}" srcOrd="0" destOrd="0" presId="urn:microsoft.com/office/officeart/2005/8/layout/hierarchy5"/>
    <dgm:cxn modelId="{30AE030E-96B8-47BE-A4B5-C3164DEF00F2}" type="presOf" srcId="{6CD4DD50-E4C5-404D-A6FE-2A838AA2CDB9}" destId="{10E641C9-B2D3-47D2-B8D0-95DC44309A6A}" srcOrd="0" destOrd="0" presId="urn:microsoft.com/office/officeart/2005/8/layout/hierarchy5"/>
    <dgm:cxn modelId="{9502ADAE-EA0B-479D-ADCE-E821CB81BD36}" srcId="{5F10C84D-8FAC-44D5-ACD0-3C75514114F8}" destId="{8B9028AE-1189-4CBB-AFD8-A4E736711B80}" srcOrd="0" destOrd="0" parTransId="{2CCE813A-74E7-4989-AB1B-362FC2A81DC7}" sibTransId="{3E1B2867-38ED-4FED-9DD9-75C08729EFD2}"/>
    <dgm:cxn modelId="{BD5310A6-1D92-43A2-AAEE-CE1D786128A6}" type="presOf" srcId="{E320056B-A6EF-47B6-AE31-FBDCDF30BC12}" destId="{7B6E9986-775D-4D3D-A666-EE56D456457B}" srcOrd="0" destOrd="0" presId="urn:microsoft.com/office/officeart/2005/8/layout/hierarchy5"/>
    <dgm:cxn modelId="{76A2AC7F-3572-41F9-86B1-006521F3F9F0}" type="presOf" srcId="{E320056B-A6EF-47B6-AE31-FBDCDF30BC12}" destId="{74DCE32B-47CF-4C8B-91A7-CBC54DC0CCB4}" srcOrd="1" destOrd="0" presId="urn:microsoft.com/office/officeart/2005/8/layout/hierarchy5"/>
    <dgm:cxn modelId="{EBC0AF14-25E5-4ED1-8EF1-E56BD49664FF}" type="presOf" srcId="{DEA749B0-D139-447B-8727-256324C6F69F}" destId="{A9CF36A5-9AB1-4B84-9F3B-BDA12A585069}" srcOrd="1" destOrd="0" presId="urn:microsoft.com/office/officeart/2005/8/layout/hierarchy5"/>
    <dgm:cxn modelId="{472D8646-D802-4738-8819-90B5B2E315AF}" srcId="{8B9028AE-1189-4CBB-AFD8-A4E736711B80}" destId="{5E8AB526-9AF2-4F19-8B8C-E278BEBF8F0C}" srcOrd="0" destOrd="0" parTransId="{E320056B-A6EF-47B6-AE31-FBDCDF30BC12}" sibTransId="{E27EB5D2-AB8A-47DB-9490-A77CFCD8AC9A}"/>
    <dgm:cxn modelId="{F25D1CA2-1BEF-44A6-96BF-4FFF9755A33D}" type="presOf" srcId="{33C0554B-1CBE-4378-9DB1-A421C2499286}" destId="{F676762B-D460-4C45-A5DF-65C06D8CB5BF}" srcOrd="1" destOrd="0" presId="urn:microsoft.com/office/officeart/2005/8/layout/hierarchy5"/>
    <dgm:cxn modelId="{2B269800-0D28-4DDA-942B-0CD99EB53BF0}" type="presOf" srcId="{33C0554B-1CBE-4378-9DB1-A421C2499286}" destId="{AE0584FB-49E7-4A8D-A9B7-0F0A90EF71A7}" srcOrd="0" destOrd="0" presId="urn:microsoft.com/office/officeart/2005/8/layout/hierarchy5"/>
    <dgm:cxn modelId="{4A878E51-5554-4C43-AC13-569BE13C75B1}" srcId="{8B9028AE-1189-4CBB-AFD8-A4E736711B80}" destId="{80A74D65-68E0-4FD7-AE73-670FBD570702}" srcOrd="2" destOrd="0" parTransId="{33C0554B-1CBE-4378-9DB1-A421C2499286}" sibTransId="{6012FD55-BA88-4272-A902-5C34663727D1}"/>
    <dgm:cxn modelId="{576772F7-2838-4B80-8221-1A4C940A3D56}" type="presParOf" srcId="{B1A9B3EF-0364-4C16-B94D-03CE453CE802}" destId="{12A071DD-59D3-4C13-A4CF-068ADF1CD717}" srcOrd="0" destOrd="0" presId="urn:microsoft.com/office/officeart/2005/8/layout/hierarchy5"/>
    <dgm:cxn modelId="{7A792DD4-1785-4BB4-A308-61BDFC7DD376}" type="presParOf" srcId="{12A071DD-59D3-4C13-A4CF-068ADF1CD717}" destId="{CD04CB22-0F6C-4349-8651-9D341AFA3752}" srcOrd="0" destOrd="0" presId="urn:microsoft.com/office/officeart/2005/8/layout/hierarchy5"/>
    <dgm:cxn modelId="{50FD59E7-767A-4112-9770-B855393591E7}" type="presParOf" srcId="{CD04CB22-0F6C-4349-8651-9D341AFA3752}" destId="{3F0CC01D-E7A6-4E6B-AC8A-61059CC7AB52}" srcOrd="0" destOrd="0" presId="urn:microsoft.com/office/officeart/2005/8/layout/hierarchy5"/>
    <dgm:cxn modelId="{744EC61A-0C1E-4D3D-B8FF-F961FB17C48A}" type="presParOf" srcId="{3F0CC01D-E7A6-4E6B-AC8A-61059CC7AB52}" destId="{742440B1-3457-48E5-BB3E-DA229AE9F762}" srcOrd="0" destOrd="0" presId="urn:microsoft.com/office/officeart/2005/8/layout/hierarchy5"/>
    <dgm:cxn modelId="{F71DA5C5-A80D-45F3-B08A-6823E1B42C77}" type="presParOf" srcId="{3F0CC01D-E7A6-4E6B-AC8A-61059CC7AB52}" destId="{C111AAEB-B284-4747-93B8-8159AEECF4A2}" srcOrd="1" destOrd="0" presId="urn:microsoft.com/office/officeart/2005/8/layout/hierarchy5"/>
    <dgm:cxn modelId="{6A6CADF5-8309-4AB6-8F6E-782B7139842A}" type="presParOf" srcId="{C111AAEB-B284-4747-93B8-8159AEECF4A2}" destId="{7B6E9986-775D-4D3D-A666-EE56D456457B}" srcOrd="0" destOrd="0" presId="urn:microsoft.com/office/officeart/2005/8/layout/hierarchy5"/>
    <dgm:cxn modelId="{4FAFF362-A623-4006-9EDB-B173C4E1D7EA}" type="presParOf" srcId="{7B6E9986-775D-4D3D-A666-EE56D456457B}" destId="{74DCE32B-47CF-4C8B-91A7-CBC54DC0CCB4}" srcOrd="0" destOrd="0" presId="urn:microsoft.com/office/officeart/2005/8/layout/hierarchy5"/>
    <dgm:cxn modelId="{382E1409-0C20-4654-A62E-B8C5ED411BD9}" type="presParOf" srcId="{C111AAEB-B284-4747-93B8-8159AEECF4A2}" destId="{7102175A-E338-4C95-93C3-D74713B9D9D9}" srcOrd="1" destOrd="0" presId="urn:microsoft.com/office/officeart/2005/8/layout/hierarchy5"/>
    <dgm:cxn modelId="{E45564F3-29AE-48EE-8248-2CF26F98BABD}" type="presParOf" srcId="{7102175A-E338-4C95-93C3-D74713B9D9D9}" destId="{10B249A4-98E2-49DC-B056-9BF2D7CD154B}" srcOrd="0" destOrd="0" presId="urn:microsoft.com/office/officeart/2005/8/layout/hierarchy5"/>
    <dgm:cxn modelId="{D4A90198-8772-4EB9-BC43-0F52D1DB2F8E}" type="presParOf" srcId="{7102175A-E338-4C95-93C3-D74713B9D9D9}" destId="{48D4DF9F-76F6-4898-A50D-EE23F88CA16A}" srcOrd="1" destOrd="0" presId="urn:microsoft.com/office/officeart/2005/8/layout/hierarchy5"/>
    <dgm:cxn modelId="{5526F3DD-52ED-455E-86DC-CB4C35CB9727}" type="presParOf" srcId="{C111AAEB-B284-4747-93B8-8159AEECF4A2}" destId="{BB25A3B5-D466-4481-9584-C5F60B9DD410}" srcOrd="2" destOrd="0" presId="urn:microsoft.com/office/officeart/2005/8/layout/hierarchy5"/>
    <dgm:cxn modelId="{A7BA48F3-3B71-4CC4-970E-57BA30B46CC0}" type="presParOf" srcId="{BB25A3B5-D466-4481-9584-C5F60B9DD410}" destId="{A9CF36A5-9AB1-4B84-9F3B-BDA12A585069}" srcOrd="0" destOrd="0" presId="urn:microsoft.com/office/officeart/2005/8/layout/hierarchy5"/>
    <dgm:cxn modelId="{36263599-ADB2-4119-84AD-F4C1F3184EA5}" type="presParOf" srcId="{C111AAEB-B284-4747-93B8-8159AEECF4A2}" destId="{748ED3DB-CD65-46F4-AF83-94A3B118A397}" srcOrd="3" destOrd="0" presId="urn:microsoft.com/office/officeart/2005/8/layout/hierarchy5"/>
    <dgm:cxn modelId="{558241AF-1E2A-4997-9098-809F6B2DD509}" type="presParOf" srcId="{748ED3DB-CD65-46F4-AF83-94A3B118A397}" destId="{10E641C9-B2D3-47D2-B8D0-95DC44309A6A}" srcOrd="0" destOrd="0" presId="urn:microsoft.com/office/officeart/2005/8/layout/hierarchy5"/>
    <dgm:cxn modelId="{4CC59027-1E91-4490-809C-A5F0DF828591}" type="presParOf" srcId="{748ED3DB-CD65-46F4-AF83-94A3B118A397}" destId="{C8DAC894-8B0D-47B8-9B6D-24E7EC021F2E}" srcOrd="1" destOrd="0" presId="urn:microsoft.com/office/officeart/2005/8/layout/hierarchy5"/>
    <dgm:cxn modelId="{C8C9E9D2-B83D-4F8B-BB54-5F223CCD4E10}" type="presParOf" srcId="{C111AAEB-B284-4747-93B8-8159AEECF4A2}" destId="{AE0584FB-49E7-4A8D-A9B7-0F0A90EF71A7}" srcOrd="4" destOrd="0" presId="urn:microsoft.com/office/officeart/2005/8/layout/hierarchy5"/>
    <dgm:cxn modelId="{B74155B2-DC6F-4DFF-9701-605D13700ABC}" type="presParOf" srcId="{AE0584FB-49E7-4A8D-A9B7-0F0A90EF71A7}" destId="{F676762B-D460-4C45-A5DF-65C06D8CB5BF}" srcOrd="0" destOrd="0" presId="urn:microsoft.com/office/officeart/2005/8/layout/hierarchy5"/>
    <dgm:cxn modelId="{DA67AB5E-14CA-4C72-8204-DBA52ED76D0D}" type="presParOf" srcId="{C111AAEB-B284-4747-93B8-8159AEECF4A2}" destId="{F857F116-5DFD-4F7C-AB3C-AD35ECB9427F}" srcOrd="5" destOrd="0" presId="urn:microsoft.com/office/officeart/2005/8/layout/hierarchy5"/>
    <dgm:cxn modelId="{54DCC86E-43AA-4E78-8FF2-5409B493757A}" type="presParOf" srcId="{F857F116-5DFD-4F7C-AB3C-AD35ECB9427F}" destId="{B4375BE9-A595-4618-BCD6-D4B64D383F07}" srcOrd="0" destOrd="0" presId="urn:microsoft.com/office/officeart/2005/8/layout/hierarchy5"/>
    <dgm:cxn modelId="{16480503-EDDF-4003-ABF7-5B4FC1F79AAC}" type="presParOf" srcId="{F857F116-5DFD-4F7C-AB3C-AD35ECB9427F}" destId="{12829199-78D1-47CD-A0F3-6967353F8CFC}" srcOrd="1" destOrd="0" presId="urn:microsoft.com/office/officeart/2005/8/layout/hierarchy5"/>
    <dgm:cxn modelId="{1064E74C-9F32-44B7-B8C6-5DAF4DAB0853}" type="presParOf" srcId="{B1A9B3EF-0364-4C16-B94D-03CE453CE802}" destId="{17BF7901-04C0-4DE9-9492-3A7549357691}"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440B1-3457-48E5-BB3E-DA229AE9F762}">
      <dsp:nvSpPr>
        <dsp:cNvPr id="0" name=""/>
        <dsp:cNvSpPr/>
      </dsp:nvSpPr>
      <dsp:spPr>
        <a:xfrm>
          <a:off x="118432" y="645255"/>
          <a:ext cx="1120612" cy="5603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E-commerce company</a:t>
          </a:r>
          <a:endParaRPr lang="en-US" sz="1400" kern="1200" dirty="0"/>
        </a:p>
      </dsp:txBody>
      <dsp:txXfrm>
        <a:off x="134843" y="661666"/>
        <a:ext cx="1087790" cy="527484"/>
      </dsp:txXfrm>
    </dsp:sp>
    <dsp:sp modelId="{7B6E9986-775D-4D3D-A666-EE56D456457B}">
      <dsp:nvSpPr>
        <dsp:cNvPr id="0" name=""/>
        <dsp:cNvSpPr/>
      </dsp:nvSpPr>
      <dsp:spPr>
        <a:xfrm rot="18289469">
          <a:off x="1070703" y="575986"/>
          <a:ext cx="784928" cy="54492"/>
        </a:xfrm>
        <a:custGeom>
          <a:avLst/>
          <a:gdLst/>
          <a:ahLst/>
          <a:cxnLst/>
          <a:rect l="0" t="0" r="0" b="0"/>
          <a:pathLst>
            <a:path>
              <a:moveTo>
                <a:pt x="0" y="27246"/>
              </a:moveTo>
              <a:lnTo>
                <a:pt x="784928" y="2724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544" y="583609"/>
        <a:ext cx="39246" cy="39246"/>
      </dsp:txXfrm>
    </dsp:sp>
    <dsp:sp modelId="{10B249A4-98E2-49DC-B056-9BF2D7CD154B}">
      <dsp:nvSpPr>
        <dsp:cNvPr id="0" name=""/>
        <dsp:cNvSpPr/>
      </dsp:nvSpPr>
      <dsp:spPr>
        <a:xfrm>
          <a:off x="1687289" y="903"/>
          <a:ext cx="1120612" cy="560306"/>
        </a:xfrm>
        <a:prstGeom prst="roundRect">
          <a:avLst>
            <a:gd name="adj" fmla="val 10000"/>
          </a:avLst>
        </a:prstGeom>
        <a:solidFill>
          <a:schemeClr val="accent3">
            <a:tint val="50000"/>
          </a:schemeClr>
        </a:solidFill>
        <a:ln w="10000" cap="flat" cmpd="sng" algn="ctr">
          <a:solidFill>
            <a:schemeClr val="accent3"/>
          </a:solidFill>
          <a:prstDash val="solid"/>
        </a:ln>
        <a:effectLst>
          <a:outerShdw blurRad="38100" dist="30000" dir="5400000" rotWithShape="0">
            <a:srgbClr val="000000">
              <a:alpha val="45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Amazon</a:t>
          </a:r>
          <a:endParaRPr lang="en-US" sz="1400" kern="1200" dirty="0"/>
        </a:p>
      </dsp:txBody>
      <dsp:txXfrm>
        <a:off x="1703700" y="17314"/>
        <a:ext cx="1087790" cy="527484"/>
      </dsp:txXfrm>
    </dsp:sp>
    <dsp:sp modelId="{BB25A3B5-D466-4481-9584-C5F60B9DD410}">
      <dsp:nvSpPr>
        <dsp:cNvPr id="0" name=""/>
        <dsp:cNvSpPr/>
      </dsp:nvSpPr>
      <dsp:spPr>
        <a:xfrm>
          <a:off x="1239045" y="898162"/>
          <a:ext cx="448244" cy="54492"/>
        </a:xfrm>
        <a:custGeom>
          <a:avLst/>
          <a:gdLst/>
          <a:ahLst/>
          <a:cxnLst/>
          <a:rect l="0" t="0" r="0" b="0"/>
          <a:pathLst>
            <a:path>
              <a:moveTo>
                <a:pt x="0" y="27246"/>
              </a:moveTo>
              <a:lnTo>
                <a:pt x="448244" y="2724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51961" y="914202"/>
        <a:ext cx="22412" cy="22412"/>
      </dsp:txXfrm>
    </dsp:sp>
    <dsp:sp modelId="{10E641C9-B2D3-47D2-B8D0-95DC44309A6A}">
      <dsp:nvSpPr>
        <dsp:cNvPr id="0" name=""/>
        <dsp:cNvSpPr/>
      </dsp:nvSpPr>
      <dsp:spPr>
        <a:xfrm>
          <a:off x="1687289" y="645255"/>
          <a:ext cx="1120612" cy="560306"/>
        </a:xfrm>
        <a:prstGeom prst="roundRect">
          <a:avLst>
            <a:gd name="adj" fmla="val 10000"/>
          </a:avLst>
        </a:prstGeom>
        <a:solidFill>
          <a:schemeClr val="accent3">
            <a:tint val="50000"/>
          </a:schemeClr>
        </a:solidFill>
        <a:ln w="10000" cap="flat" cmpd="sng" algn="ctr">
          <a:solidFill>
            <a:schemeClr val="accent3"/>
          </a:solidFill>
          <a:prstDash val="solid"/>
        </a:ln>
        <a:effectLst>
          <a:outerShdw blurRad="38100" dist="30000" dir="5400000" rotWithShape="0">
            <a:srgbClr val="000000">
              <a:alpha val="45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Tmall</a:t>
          </a:r>
          <a:endParaRPr lang="en-US" sz="1400" kern="1200" dirty="0"/>
        </a:p>
      </dsp:txBody>
      <dsp:txXfrm>
        <a:off x="1703700" y="661666"/>
        <a:ext cx="1087790" cy="527484"/>
      </dsp:txXfrm>
    </dsp:sp>
    <dsp:sp modelId="{AE0584FB-49E7-4A8D-A9B7-0F0A90EF71A7}">
      <dsp:nvSpPr>
        <dsp:cNvPr id="0" name=""/>
        <dsp:cNvSpPr/>
      </dsp:nvSpPr>
      <dsp:spPr>
        <a:xfrm rot="3310531">
          <a:off x="1070703" y="1220338"/>
          <a:ext cx="784928" cy="54492"/>
        </a:xfrm>
        <a:custGeom>
          <a:avLst/>
          <a:gdLst/>
          <a:ahLst/>
          <a:cxnLst/>
          <a:rect l="0" t="0" r="0" b="0"/>
          <a:pathLst>
            <a:path>
              <a:moveTo>
                <a:pt x="0" y="27246"/>
              </a:moveTo>
              <a:lnTo>
                <a:pt x="784928" y="27246"/>
              </a:lnTo>
            </a:path>
          </a:pathLst>
        </a:custGeom>
        <a:noFill/>
        <a:ln w="1905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544" y="1227961"/>
        <a:ext cx="39246" cy="39246"/>
      </dsp:txXfrm>
    </dsp:sp>
    <dsp:sp modelId="{B4375BE9-A595-4618-BCD6-D4B64D383F07}">
      <dsp:nvSpPr>
        <dsp:cNvPr id="0" name=""/>
        <dsp:cNvSpPr/>
      </dsp:nvSpPr>
      <dsp:spPr>
        <a:xfrm>
          <a:off x="1687289" y="1289608"/>
          <a:ext cx="1120612" cy="560306"/>
        </a:xfrm>
        <a:prstGeom prst="roundRect">
          <a:avLst>
            <a:gd name="adj" fmla="val 10000"/>
          </a:avLst>
        </a:prstGeom>
        <a:solidFill>
          <a:schemeClr val="accent3">
            <a:tint val="50000"/>
          </a:schemeClr>
        </a:solidFill>
        <a:ln w="10000" cap="flat" cmpd="sng" algn="ctr">
          <a:solidFill>
            <a:schemeClr val="accent3"/>
          </a:solidFill>
          <a:prstDash val="solid"/>
        </a:ln>
        <a:effectLst>
          <a:outerShdw blurRad="38100" dist="30000" dir="5400000" rotWithShape="0">
            <a:srgbClr val="000000">
              <a:alpha val="45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…(E-shops)</a:t>
          </a:r>
          <a:endParaRPr lang="en-US" sz="1400" kern="1200" dirty="0"/>
        </a:p>
      </dsp:txBody>
      <dsp:txXfrm>
        <a:off x="1703700" y="1306019"/>
        <a:ext cx="1087790" cy="5274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7753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07944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E-shop Comment Analysis System</a:t>
            </a:r>
            <a:br>
              <a:rPr lang="en-US" dirty="0" smtClean="0"/>
            </a:br>
            <a:r>
              <a:rPr lang="en-US" sz="2400" b="0" dirty="0" smtClean="0"/>
              <a:t>Outline </a:t>
            </a:r>
            <a:endParaRPr lang="en-US" sz="2400" b="0" dirty="0"/>
          </a:p>
        </p:txBody>
      </p:sp>
      <p:sp>
        <p:nvSpPr>
          <p:cNvPr id="6" name="Rounded Rectangle 5"/>
          <p:cNvSpPr/>
          <p:nvPr/>
        </p:nvSpPr>
        <p:spPr bwMode="gray">
          <a:xfrm>
            <a:off x="503814" y="4562510"/>
            <a:ext cx="3809458" cy="284749"/>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altLang="zh-CN" sz="1200" kern="0" dirty="0">
                <a:solidFill>
                  <a:schemeClr val="tx1"/>
                </a:solidFill>
                <a:ea typeface="Arial Unicode MS" pitchFamily="34" charset="-128"/>
                <a:cs typeface="Arial Unicode MS" pitchFamily="34" charset="-128"/>
                <a:sym typeface="Arial"/>
              </a:rPr>
              <a:t>I bought this mouse like 3 weeks ago and it broke. wtf</a:t>
            </a:r>
          </a:p>
        </p:txBody>
      </p:sp>
      <p:sp>
        <p:nvSpPr>
          <p:cNvPr id="8" name="Rounded Rectangle 7"/>
          <p:cNvSpPr/>
          <p:nvPr/>
        </p:nvSpPr>
        <p:spPr bwMode="gray">
          <a:xfrm>
            <a:off x="503814" y="4132429"/>
            <a:ext cx="2420606" cy="284749"/>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dirty="0"/>
              <a:t>love it, even better then expected</a:t>
            </a:r>
            <a:endParaRPr lang="en-US" sz="1200" kern="0" dirty="0" smtClean="0">
              <a:solidFill>
                <a:sysClr val="windowText" lastClr="000000"/>
              </a:solidFill>
              <a:ea typeface="Arial Unicode MS" pitchFamily="34" charset="-128"/>
              <a:cs typeface="Arial Unicode MS" pitchFamily="34" charset="-128"/>
              <a:sym typeface="Arial"/>
            </a:endParaRPr>
          </a:p>
        </p:txBody>
      </p:sp>
      <p:sp>
        <p:nvSpPr>
          <p:cNvPr id="9" name="Rounded Rectangle 8"/>
          <p:cNvSpPr/>
          <p:nvPr/>
        </p:nvSpPr>
        <p:spPr bwMode="gray">
          <a:xfrm>
            <a:off x="503814" y="4982557"/>
            <a:ext cx="3740446" cy="284749"/>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altLang="zh-CN" sz="1200" dirty="0" smtClean="0"/>
              <a:t>s</a:t>
            </a:r>
            <a:r>
              <a:rPr lang="en-US" sz="1200" dirty="0" smtClean="0"/>
              <a:t>olid </a:t>
            </a:r>
            <a:r>
              <a:rPr lang="en-US" sz="1200" dirty="0"/>
              <a:t>sweatshirt. A bit smaller than an American </a:t>
            </a:r>
            <a:r>
              <a:rPr lang="en-US" sz="1200" dirty="0" smtClean="0"/>
              <a:t>Large</a:t>
            </a:r>
            <a:endParaRPr lang="en-US" sz="1200" kern="0" dirty="0" smtClean="0">
              <a:solidFill>
                <a:sysClr val="windowText" lastClr="000000"/>
              </a:solidFill>
              <a:ea typeface="Arial Unicode MS" pitchFamily="34" charset="-128"/>
              <a:cs typeface="Arial Unicode MS" pitchFamily="34" charset="-128"/>
              <a:sym typeface="Arial"/>
            </a:endParaRPr>
          </a:p>
        </p:txBody>
      </p:sp>
      <p:sp>
        <p:nvSpPr>
          <p:cNvPr id="10" name="Rounded Rectangle 9"/>
          <p:cNvSpPr/>
          <p:nvPr/>
        </p:nvSpPr>
        <p:spPr bwMode="gray">
          <a:xfrm>
            <a:off x="503814" y="5401833"/>
            <a:ext cx="470496" cy="284749"/>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36000" tIns="36000" rIns="36000" bIns="36000" rtlCol="0" anchor="ctr">
            <a:spAutoFit/>
          </a:bodyPr>
          <a:lstStyle/>
          <a:p>
            <a:pPr fontAlgn="base">
              <a:spcBef>
                <a:spcPts val="600"/>
              </a:spcBef>
              <a:spcAft>
                <a:spcPct val="0"/>
              </a:spcAft>
              <a:buClr>
                <a:srgbClr val="F0AB00"/>
              </a:buClr>
              <a:buSzPct val="80000"/>
            </a:pPr>
            <a:r>
              <a:rPr lang="en-US" sz="1200" kern="0" dirty="0" smtClean="0">
                <a:solidFill>
                  <a:sysClr val="windowText" lastClr="000000"/>
                </a:solidFill>
                <a:ea typeface="Arial Unicode MS" pitchFamily="34" charset="-128"/>
                <a:cs typeface="Arial Unicode MS" pitchFamily="34" charset="-128"/>
                <a:sym typeface="Arial"/>
              </a:rPr>
              <a:t>……</a:t>
            </a:r>
          </a:p>
        </p:txBody>
      </p:sp>
      <p:sp>
        <p:nvSpPr>
          <p:cNvPr id="11" name="Left Brace 10"/>
          <p:cNvSpPr/>
          <p:nvPr/>
        </p:nvSpPr>
        <p:spPr>
          <a:xfrm rot="5400000">
            <a:off x="2232661" y="1854868"/>
            <a:ext cx="400050" cy="3761171"/>
          </a:xfrm>
          <a:prstGeom prst="leftBrace">
            <a:avLst/>
          </a:prstGeom>
          <a:ln w="15875" cap="flat">
            <a:roun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aphicFrame>
        <p:nvGraphicFramePr>
          <p:cNvPr id="19" name="Diagram 18"/>
          <p:cNvGraphicFramePr/>
          <p:nvPr>
            <p:extLst>
              <p:ext uri="{D42A27DB-BD31-4B8C-83A1-F6EECF244321}">
                <p14:modId xmlns:p14="http://schemas.microsoft.com/office/powerpoint/2010/main" val="2979898845"/>
              </p:ext>
            </p:extLst>
          </p:nvPr>
        </p:nvGraphicFramePr>
        <p:xfrm>
          <a:off x="676519" y="1520678"/>
          <a:ext cx="2926335" cy="1850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Process 21"/>
          <p:cNvSpPr/>
          <p:nvPr/>
        </p:nvSpPr>
        <p:spPr bwMode="gray">
          <a:xfrm>
            <a:off x="5829168" y="2427581"/>
            <a:ext cx="2909891" cy="866775"/>
          </a:xfrm>
          <a:prstGeom prst="flowChartProcess">
            <a:avLst/>
          </a:prstGeom>
          <a:ln>
            <a:headEnd/>
            <a:tailEnd/>
          </a:ln>
        </p:spPr>
        <p:style>
          <a:lnRef idx="1">
            <a:schemeClr val="accent3"/>
          </a:lnRef>
          <a:fillRef idx="2">
            <a:schemeClr val="accent3"/>
          </a:fillRef>
          <a:effectRef idx="1">
            <a:schemeClr val="accent3"/>
          </a:effectRef>
          <a:fontRef idx="minor">
            <a:schemeClr val="dk1"/>
          </a:fontRef>
        </p:style>
        <p:txBody>
          <a:bodyPr wrap="square" lIns="91440" tIns="0" rIns="0" bIns="72000" rtlCol="0" anchor="t" anchorCtr="0">
            <a:noAutofit/>
          </a:bodyPr>
          <a:lstStyle/>
          <a:p>
            <a:pPr marR="0"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ERP system</a:t>
            </a: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5803" y="2773126"/>
            <a:ext cx="1296586" cy="385587"/>
          </a:xfrm>
          <a:prstGeom prst="rect">
            <a:avLst/>
          </a:prstGeom>
        </p:spPr>
      </p:pic>
      <p:sp>
        <p:nvSpPr>
          <p:cNvPr id="34" name="Flowchart: Process 33"/>
          <p:cNvSpPr/>
          <p:nvPr/>
        </p:nvSpPr>
        <p:spPr bwMode="gray">
          <a:xfrm>
            <a:off x="4611825" y="3876335"/>
            <a:ext cx="5344575" cy="1133751"/>
          </a:xfrm>
          <a:prstGeom prst="flowChartProcess">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Analysis Server</a:t>
            </a:r>
          </a:p>
          <a:p>
            <a:pPr marR="0"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7" name="Flowchart: Process 36"/>
          <p:cNvSpPr/>
          <p:nvPr/>
        </p:nvSpPr>
        <p:spPr bwMode="gray">
          <a:xfrm>
            <a:off x="6612600" y="4299266"/>
            <a:ext cx="1343027" cy="562421"/>
          </a:xfrm>
          <a:prstGeom prst="flowChartProcess">
            <a:avLst/>
          </a:prstGeom>
          <a:ln>
            <a:headEnd/>
            <a:tailEnd/>
          </a:ln>
        </p:spPr>
        <p:style>
          <a:lnRef idx="1">
            <a:schemeClr val="accent3"/>
          </a:lnRef>
          <a:fillRef idx="3">
            <a:schemeClr val="accent3"/>
          </a:fillRef>
          <a:effectRef idx="2">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Comments Extractor</a:t>
            </a:r>
          </a:p>
        </p:txBody>
      </p:sp>
      <p:sp>
        <p:nvSpPr>
          <p:cNvPr id="38" name="Flowchart: Process 37"/>
          <p:cNvSpPr/>
          <p:nvPr/>
        </p:nvSpPr>
        <p:spPr bwMode="gray">
          <a:xfrm>
            <a:off x="8117181" y="4305251"/>
            <a:ext cx="1687388" cy="579294"/>
          </a:xfrm>
          <a:prstGeom prst="flowChartProcess">
            <a:avLst/>
          </a:prstGeom>
          <a:ln>
            <a:headEnd/>
            <a:tailEnd/>
          </a:ln>
        </p:spPr>
        <p:style>
          <a:lnRef idx="1">
            <a:schemeClr val="accent3"/>
          </a:lnRef>
          <a:fillRef idx="3">
            <a:schemeClr val="accent3"/>
          </a:fillRef>
          <a:effectRef idx="2">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Comment Analysis</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Core</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9" name="Flowchart: Process 38"/>
          <p:cNvSpPr/>
          <p:nvPr/>
        </p:nvSpPr>
        <p:spPr bwMode="gray">
          <a:xfrm>
            <a:off x="4814098" y="4305252"/>
            <a:ext cx="1615678" cy="579293"/>
          </a:xfrm>
          <a:prstGeom prst="flowChartProcess">
            <a:avLst/>
          </a:prstGeom>
          <a:ln>
            <a:headEnd/>
            <a:tailEnd/>
          </a:ln>
        </p:spPr>
        <p:style>
          <a:lnRef idx="1">
            <a:schemeClr val="accent3"/>
          </a:lnRef>
          <a:fillRef idx="3">
            <a:schemeClr val="accent3"/>
          </a:fillRef>
          <a:effectRef idx="2">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Data preparation</a:t>
            </a:r>
            <a:r>
              <a:rPr kumimoji="0" lang="en-US" sz="1400" b="0" i="0" u="none" strike="noStrike" kern="0" cap="none" spc="0" normalizeH="0" noProof="0" dirty="0" smtClean="0">
                <a:ln>
                  <a:noFill/>
                </a:ln>
                <a:effectLst/>
                <a:uLnTx/>
                <a:uFillTx/>
                <a:ea typeface="Arial Unicode MS" pitchFamily="34" charset="-128"/>
                <a:cs typeface="Arial Unicode MS" pitchFamily="34" charset="-128"/>
              </a:rPr>
              <a:t> and training</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40" name="Group 39"/>
          <p:cNvGrpSpPr/>
          <p:nvPr/>
        </p:nvGrpSpPr>
        <p:grpSpPr>
          <a:xfrm>
            <a:off x="6551133" y="1482701"/>
            <a:ext cx="1465962" cy="488581"/>
            <a:chOff x="1649" y="1130139"/>
            <a:chExt cx="1222182" cy="372765"/>
          </a:xfrm>
        </p:grpSpPr>
        <p:sp>
          <p:nvSpPr>
            <p:cNvPr id="41" name="Rectangle 40"/>
            <p:cNvSpPr/>
            <p:nvPr/>
          </p:nvSpPr>
          <p:spPr>
            <a:xfrm>
              <a:off x="1649" y="1130139"/>
              <a:ext cx="1222182" cy="37276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Rectangle 41"/>
            <p:cNvSpPr/>
            <p:nvPr/>
          </p:nvSpPr>
          <p:spPr>
            <a:xfrm>
              <a:off x="1649" y="1130139"/>
              <a:ext cx="1222182" cy="3727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600" kern="1200" dirty="0" smtClean="0"/>
                <a:t>E-commerce</a:t>
              </a:r>
              <a:r>
                <a:rPr lang="en-US" sz="1300" kern="1200" dirty="0" smtClean="0"/>
                <a:t> </a:t>
              </a:r>
              <a:r>
                <a:rPr lang="en-US" sz="1600" kern="1200" dirty="0" smtClean="0"/>
                <a:t>company</a:t>
              </a:r>
              <a:endParaRPr lang="en-US" sz="1600" kern="1200" dirty="0"/>
            </a:p>
          </p:txBody>
        </p:sp>
      </p:grpSp>
      <p:sp>
        <p:nvSpPr>
          <p:cNvPr id="43" name="TextBox 42"/>
          <p:cNvSpPr txBox="1"/>
          <p:nvPr/>
        </p:nvSpPr>
        <p:spPr>
          <a:xfrm>
            <a:off x="324000" y="1400252"/>
            <a:ext cx="100027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i="1" kern="0" dirty="0" smtClean="0">
                <a:ea typeface="Arial Unicode MS" pitchFamily="34" charset="-128"/>
                <a:cs typeface="Arial Unicode MS" pitchFamily="34" charset="-128"/>
              </a:rPr>
              <a:t>Problem:</a:t>
            </a:r>
          </a:p>
        </p:txBody>
      </p:sp>
      <p:sp>
        <p:nvSpPr>
          <p:cNvPr id="46" name="TextBox 45"/>
          <p:cNvSpPr txBox="1"/>
          <p:nvPr/>
        </p:nvSpPr>
        <p:spPr>
          <a:xfrm>
            <a:off x="4700022" y="1382178"/>
            <a:ext cx="100027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i="1" kern="0" dirty="0" smtClean="0">
                <a:ea typeface="Arial Unicode MS" pitchFamily="34" charset="-128"/>
                <a:cs typeface="Arial Unicode MS" pitchFamily="34" charset="-128"/>
              </a:rPr>
              <a:t>Solution:</a:t>
            </a:r>
          </a:p>
        </p:txBody>
      </p:sp>
      <p:sp>
        <p:nvSpPr>
          <p:cNvPr id="47" name="Up-Down Arrow 46"/>
          <p:cNvSpPr/>
          <p:nvPr/>
        </p:nvSpPr>
        <p:spPr bwMode="gray">
          <a:xfrm>
            <a:off x="7128372" y="1981412"/>
            <a:ext cx="311480" cy="412802"/>
          </a:xfrm>
          <a:prstGeom prst="upDownArrow">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8" name="Up-Down Arrow 47"/>
          <p:cNvSpPr/>
          <p:nvPr/>
        </p:nvSpPr>
        <p:spPr bwMode="gray">
          <a:xfrm>
            <a:off x="7128372" y="3378944"/>
            <a:ext cx="311480" cy="412802"/>
          </a:xfrm>
          <a:prstGeom prst="upDownArrow">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TextBox 2"/>
          <p:cNvSpPr txBox="1"/>
          <p:nvPr/>
        </p:nvSpPr>
        <p:spPr>
          <a:xfrm>
            <a:off x="7955627" y="2886811"/>
            <a:ext cx="23083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t>
            </a:r>
          </a:p>
        </p:txBody>
      </p:sp>
      <p:cxnSp>
        <p:nvCxnSpPr>
          <p:cNvPr id="15" name="Straight Arrow Connector 14"/>
          <p:cNvCxnSpPr/>
          <p:nvPr/>
        </p:nvCxnSpPr>
        <p:spPr>
          <a:xfrm flipV="1">
            <a:off x="1171874" y="2773126"/>
            <a:ext cx="0" cy="855899"/>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43355" y="3025310"/>
            <a:ext cx="171522" cy="36933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2400" kern="0" dirty="0">
                <a:solidFill>
                  <a:schemeClr val="tx2"/>
                </a:solidFill>
                <a:ea typeface="Arial Unicode MS" pitchFamily="34" charset="-128"/>
                <a:cs typeface="Arial Unicode MS" pitchFamily="34" charset="-128"/>
              </a:rPr>
              <a:t>?</a:t>
            </a:r>
            <a:endParaRPr lang="en-US" sz="2400" kern="0" dirty="0" smtClean="0">
              <a:solidFill>
                <a:schemeClr val="tx2"/>
              </a:solidFill>
              <a:ea typeface="Arial Unicode MS" pitchFamily="34" charset="-128"/>
              <a:cs typeface="Arial Unicode MS" pitchFamily="34" charset="-128"/>
            </a:endParaRPr>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809" y="1971282"/>
            <a:ext cx="2947099" cy="1657743"/>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Graphic spid="19" grpId="0">
        <p:bldAsOne/>
      </p:bldGraphic>
      <p:bldP spid="22" grpId="0" animBg="1"/>
      <p:bldP spid="34" grpId="0" animBg="1"/>
      <p:bldP spid="37" grpId="0" animBg="1"/>
      <p:bldP spid="38" grpId="0" animBg="1"/>
      <p:bldP spid="39" grpId="0" animBg="1"/>
      <p:bldP spid="43" grpId="0"/>
      <p:bldP spid="46" grpId="0"/>
      <p:bldP spid="47" grpId="0" animBg="1"/>
      <p:bldP spid="48" grpId="0" animBg="1"/>
      <p:bldP spid="3"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Tree>
    <p:extLst>
      <p:ext uri="{BB962C8B-B14F-4D97-AF65-F5344CB8AC3E}">
        <p14:creationId xmlns:p14="http://schemas.microsoft.com/office/powerpoint/2010/main" val="3491304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gray">
          <a:xfrm>
            <a:off x="4351521" y="1472045"/>
            <a:ext cx="6989589" cy="4991100"/>
          </a:xfrm>
          <a:prstGeom prst="round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6200000" scaled="1"/>
            <a:tileRect/>
          </a:gradFill>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E-shop Comment Analysis System</a:t>
            </a:r>
            <a:br>
              <a:rPr lang="en-US" dirty="0" smtClean="0"/>
            </a:br>
            <a:r>
              <a:rPr lang="en-US" sz="2400" b="0" dirty="0" smtClean="0"/>
              <a:t>Analysis Core: Opinion mining and Sentiment Analysis </a:t>
            </a:r>
            <a:endParaRPr lang="en-US" sz="2400" b="0" dirty="0"/>
          </a:p>
        </p:txBody>
      </p:sp>
      <p:sp>
        <p:nvSpPr>
          <p:cNvPr id="26" name="Flowchart: Process 25"/>
          <p:cNvSpPr/>
          <p:nvPr/>
        </p:nvSpPr>
        <p:spPr bwMode="gray">
          <a:xfrm>
            <a:off x="4662354" y="1999254"/>
            <a:ext cx="1343027" cy="562421"/>
          </a:xfrm>
          <a:prstGeom prst="flowChartProcess">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Comments Extractor</a:t>
            </a:r>
          </a:p>
        </p:txBody>
      </p:sp>
      <p:sp>
        <p:nvSpPr>
          <p:cNvPr id="27" name="Flowchart: Process 26"/>
          <p:cNvSpPr/>
          <p:nvPr/>
        </p:nvSpPr>
        <p:spPr bwMode="gray">
          <a:xfrm>
            <a:off x="990210" y="1398381"/>
            <a:ext cx="2624859" cy="866775"/>
          </a:xfrm>
          <a:prstGeom prst="flowChartProcess">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lIns="91440" tIns="0" rIns="0" bIns="72000" rtlCol="0" anchor="t" anchorCtr="0">
            <a:noAutofit/>
          </a:bodyPr>
          <a:lstStyle/>
          <a:p>
            <a:pPr marR="0"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ERP system</a:t>
            </a: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10" y="1717393"/>
            <a:ext cx="1296586" cy="385587"/>
          </a:xfrm>
          <a:prstGeom prst="rect">
            <a:avLst/>
          </a:prstGeom>
        </p:spPr>
      </p:pic>
      <p:sp>
        <p:nvSpPr>
          <p:cNvPr id="29" name="TextBox 28"/>
          <p:cNvSpPr txBox="1"/>
          <p:nvPr/>
        </p:nvSpPr>
        <p:spPr>
          <a:xfrm>
            <a:off x="2993653" y="1831768"/>
            <a:ext cx="23083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solidFill>
                  <a:schemeClr val="bg1"/>
                </a:solidFill>
                <a:ea typeface="Arial Unicode MS" pitchFamily="34" charset="-128"/>
                <a:cs typeface="Arial Unicode MS" pitchFamily="34" charset="-128"/>
              </a:rPr>
              <a:t>…</a:t>
            </a:r>
          </a:p>
        </p:txBody>
      </p:sp>
      <p:sp>
        <p:nvSpPr>
          <p:cNvPr id="7" name="TextBox 6"/>
          <p:cNvSpPr txBox="1"/>
          <p:nvPr/>
        </p:nvSpPr>
        <p:spPr>
          <a:xfrm rot="1568283">
            <a:off x="3812225" y="1737817"/>
            <a:ext cx="74379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Item ID</a:t>
            </a:r>
          </a:p>
        </p:txBody>
      </p:sp>
      <p:cxnSp>
        <p:nvCxnSpPr>
          <p:cNvPr id="18" name="Straight Arrow Connector 17"/>
          <p:cNvCxnSpPr/>
          <p:nvPr/>
        </p:nvCxnSpPr>
        <p:spPr>
          <a:xfrm>
            <a:off x="6060410" y="2342116"/>
            <a:ext cx="1370660" cy="2008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87649" y="2068884"/>
            <a:ext cx="1234312"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c</a:t>
            </a:r>
            <a:r>
              <a:rPr lang="en-US" sz="1600" kern="0" dirty="0" smtClean="0">
                <a:ea typeface="Arial Unicode MS" pitchFamily="34" charset="-128"/>
                <a:cs typeface="Arial Unicode MS" pitchFamily="34" charset="-128"/>
              </a:rPr>
              <a:t>omment text</a:t>
            </a:r>
          </a:p>
        </p:txBody>
      </p:sp>
      <p:sp>
        <p:nvSpPr>
          <p:cNvPr id="35" name="Rounded Rectangle 34"/>
          <p:cNvSpPr/>
          <p:nvPr/>
        </p:nvSpPr>
        <p:spPr bwMode="gray">
          <a:xfrm>
            <a:off x="7581900" y="1999253"/>
            <a:ext cx="3286125" cy="963021"/>
          </a:xfrm>
          <a:prstGeom prst="roundRect">
            <a:avLst/>
          </a:prstGeom>
          <a:solidFill>
            <a:schemeClr val="bg1">
              <a:alpha val="0"/>
            </a:schemeClr>
          </a:solidFill>
          <a:ln w="19050" algn="ctr">
            <a:solidFill>
              <a:schemeClr val="accent2">
                <a:lumMod val="75000"/>
              </a:schemeClr>
            </a:solidFill>
            <a:miter lim="800000"/>
            <a:headEnd/>
            <a:tailEnd/>
          </a:ln>
        </p:spPr>
        <p:txBody>
          <a:bodyPr lIns="0" tIns="0" rIns="0" bIns="0" rtlCol="0" anchor="b" anchorCtr="0">
            <a:norm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1" u="none" strike="noStrike" kern="0" cap="none" spc="0" normalizeH="0" baseline="0" noProof="0" dirty="0" smtClean="0">
                <a:ln>
                  <a:noFill/>
                </a:ln>
                <a:effectLst/>
                <a:uLnTx/>
                <a:uFillTx/>
                <a:ea typeface="Arial Unicode MS" pitchFamily="34" charset="-128"/>
                <a:cs typeface="Arial Unicode MS" pitchFamily="34" charset="-128"/>
              </a:rPr>
              <a:t>Keyword</a:t>
            </a:r>
            <a:r>
              <a:rPr kumimoji="0" lang="en-US" sz="1600" b="1" i="1" u="none" strike="noStrike" kern="0" cap="none" spc="0" normalizeH="0" noProof="0" dirty="0" smtClean="0">
                <a:ln>
                  <a:noFill/>
                </a:ln>
                <a:effectLst/>
                <a:uLnTx/>
                <a:uFillTx/>
                <a:ea typeface="Arial Unicode MS" pitchFamily="34" charset="-128"/>
                <a:cs typeface="Arial Unicode MS" pitchFamily="34" charset="-128"/>
              </a:rPr>
              <a:t> Extractor</a:t>
            </a:r>
            <a:endParaRPr kumimoji="0" lang="en-US" sz="1600" b="1" i="1"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1" name="Flowchart: Process 50"/>
          <p:cNvSpPr/>
          <p:nvPr/>
        </p:nvSpPr>
        <p:spPr bwMode="gray">
          <a:xfrm>
            <a:off x="7714493" y="2046750"/>
            <a:ext cx="834256" cy="438667"/>
          </a:xfrm>
          <a:prstGeom prst="flowChartProcess">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TF-IDF</a:t>
            </a:r>
          </a:p>
        </p:txBody>
      </p:sp>
      <p:sp>
        <p:nvSpPr>
          <p:cNvPr id="52" name="Flowchart: Process 51"/>
          <p:cNvSpPr/>
          <p:nvPr/>
        </p:nvSpPr>
        <p:spPr bwMode="gray">
          <a:xfrm>
            <a:off x="8699318" y="2051182"/>
            <a:ext cx="950126" cy="416984"/>
          </a:xfrm>
          <a:prstGeom prst="flowChartProcess">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rPr>
              <a:t>TextRank</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3" name="Flowchart: Process 52"/>
          <p:cNvSpPr/>
          <p:nvPr/>
        </p:nvSpPr>
        <p:spPr bwMode="gray">
          <a:xfrm>
            <a:off x="9777874" y="2061130"/>
            <a:ext cx="950126" cy="407035"/>
          </a:xfrm>
          <a:prstGeom prst="flowChartProcess">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POS-tag</a:t>
            </a:r>
          </a:p>
        </p:txBody>
      </p:sp>
      <p:sp>
        <p:nvSpPr>
          <p:cNvPr id="54" name="Rounded Rectangle 53"/>
          <p:cNvSpPr/>
          <p:nvPr/>
        </p:nvSpPr>
        <p:spPr bwMode="gray">
          <a:xfrm>
            <a:off x="4662354" y="3599706"/>
            <a:ext cx="3886394" cy="963021"/>
          </a:xfrm>
          <a:prstGeom prst="roundRect">
            <a:avLst/>
          </a:prstGeom>
          <a:solidFill>
            <a:schemeClr val="bg1">
              <a:alpha val="0"/>
            </a:schemeClr>
          </a:solidFill>
          <a:ln w="19050" algn="ctr">
            <a:solidFill>
              <a:schemeClr val="accent2">
                <a:lumMod val="75000"/>
              </a:schemeClr>
            </a:solidFill>
            <a:miter lim="800000"/>
            <a:headEnd/>
            <a:tailEnd/>
          </a:ln>
        </p:spPr>
        <p:txBody>
          <a:bodyPr lIns="0" tIns="0" rIns="0" bIns="0" rtlCol="0" anchor="b" anchorCtr="0">
            <a:norm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1" u="none" strike="noStrike" kern="0" cap="none" spc="0" normalizeH="0" baseline="0" noProof="0" dirty="0" smtClean="0">
                <a:ln>
                  <a:noFill/>
                </a:ln>
                <a:effectLst/>
                <a:uLnTx/>
                <a:uFillTx/>
                <a:ea typeface="Arial Unicode MS" pitchFamily="34" charset="-128"/>
                <a:cs typeface="Arial Unicode MS" pitchFamily="34" charset="-128"/>
              </a:rPr>
              <a:t>Similarity Calculation </a:t>
            </a:r>
            <a:r>
              <a:rPr kumimoji="0" lang="en-US" altLang="zh-CN" sz="1600" b="1" i="1" u="none" strike="noStrike" kern="0" cap="none" spc="0" normalizeH="0" baseline="0" noProof="0" dirty="0" smtClean="0">
                <a:ln>
                  <a:noFill/>
                </a:ln>
                <a:effectLst/>
                <a:uLnTx/>
                <a:uFillTx/>
                <a:ea typeface="Arial Unicode MS" pitchFamily="34" charset="-128"/>
                <a:cs typeface="Arial Unicode MS" pitchFamily="34" charset="-128"/>
              </a:rPr>
              <a:t>and Clustering</a:t>
            </a:r>
            <a:endParaRPr kumimoji="0" lang="en-US" sz="1600" b="1" i="1"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6" name="Flowchart: Process 55"/>
          <p:cNvSpPr/>
          <p:nvPr/>
        </p:nvSpPr>
        <p:spPr bwMode="gray">
          <a:xfrm>
            <a:off x="6915755" y="3732538"/>
            <a:ext cx="1149706" cy="438667"/>
          </a:xfrm>
          <a:prstGeom prst="flowChartProcess">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Word2vec</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7" name="Flowchart: Process 56"/>
          <p:cNvSpPr/>
          <p:nvPr/>
        </p:nvSpPr>
        <p:spPr bwMode="gray">
          <a:xfrm>
            <a:off x="4879349" y="3732538"/>
            <a:ext cx="1921501" cy="438667"/>
          </a:xfrm>
          <a:prstGeom prst="flowChartProcess">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Spectral Clustering</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8" name="Straight Arrow Connector 57"/>
          <p:cNvCxnSpPr/>
          <p:nvPr/>
        </p:nvCxnSpPr>
        <p:spPr>
          <a:xfrm flipH="1">
            <a:off x="8131621" y="3967595"/>
            <a:ext cx="1317180" cy="55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6915754" y="3032876"/>
            <a:ext cx="1215867" cy="48747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20257828">
            <a:off x="7007124" y="2965122"/>
            <a:ext cx="865622"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keywords</a:t>
            </a:r>
          </a:p>
        </p:txBody>
      </p:sp>
      <p:sp>
        <p:nvSpPr>
          <p:cNvPr id="70" name="Rounded Rectangle 69"/>
          <p:cNvSpPr/>
          <p:nvPr/>
        </p:nvSpPr>
        <p:spPr bwMode="gray">
          <a:xfrm>
            <a:off x="4879349" y="5214375"/>
            <a:ext cx="4250702" cy="963021"/>
          </a:xfrm>
          <a:prstGeom prst="roundRect">
            <a:avLst/>
          </a:prstGeom>
          <a:solidFill>
            <a:schemeClr val="bg1">
              <a:alpha val="0"/>
            </a:schemeClr>
          </a:solidFill>
          <a:ln w="19050" algn="ctr">
            <a:solidFill>
              <a:schemeClr val="accent2">
                <a:lumMod val="75000"/>
              </a:schemeClr>
            </a:solidFill>
            <a:miter lim="800000"/>
            <a:headEnd/>
            <a:tailEnd/>
          </a:ln>
        </p:spPr>
        <p:txBody>
          <a:bodyPr lIns="0" tIns="0" rIns="0" bIns="0" rtlCol="0" anchor="b" anchorCtr="0">
            <a:norm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1" u="none" strike="noStrike" kern="0" cap="none" spc="0" normalizeH="0" baseline="0" noProof="0" dirty="0" smtClean="0">
                <a:ln>
                  <a:noFill/>
                </a:ln>
                <a:effectLst/>
                <a:uLnTx/>
                <a:uFillTx/>
                <a:ea typeface="Arial Unicode MS" pitchFamily="34" charset="-128"/>
                <a:cs typeface="Arial Unicode MS" pitchFamily="34" charset="-128"/>
              </a:rPr>
              <a:t>Sentiment Analysis</a:t>
            </a:r>
          </a:p>
        </p:txBody>
      </p:sp>
      <p:sp>
        <p:nvSpPr>
          <p:cNvPr id="74" name="Flowchart: Process 73"/>
          <p:cNvSpPr/>
          <p:nvPr/>
        </p:nvSpPr>
        <p:spPr bwMode="gray">
          <a:xfrm>
            <a:off x="6995523" y="5378258"/>
            <a:ext cx="1977930" cy="438667"/>
          </a:xfrm>
          <a:prstGeom prst="flowChartProcess">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Naive Bayes Classifier</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5" name="Straight Arrow Connector 74"/>
          <p:cNvCxnSpPr/>
          <p:nvPr/>
        </p:nvCxnSpPr>
        <p:spPr>
          <a:xfrm flipH="1">
            <a:off x="6087649" y="4625412"/>
            <a:ext cx="230809" cy="51536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274272" y="4727169"/>
            <a:ext cx="535403" cy="24622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topics</a:t>
            </a:r>
          </a:p>
        </p:txBody>
      </p:sp>
      <p:sp>
        <p:nvSpPr>
          <p:cNvPr id="80" name="Flowchart: Process 79"/>
          <p:cNvSpPr/>
          <p:nvPr/>
        </p:nvSpPr>
        <p:spPr bwMode="gray">
          <a:xfrm>
            <a:off x="5048373" y="5378258"/>
            <a:ext cx="1839480" cy="438667"/>
          </a:xfrm>
          <a:prstGeom prst="flowChartProcess">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Word Segmentation</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2" name="Rounded Rectangle 81"/>
          <p:cNvSpPr/>
          <p:nvPr/>
        </p:nvSpPr>
        <p:spPr bwMode="gray">
          <a:xfrm>
            <a:off x="9276937" y="3308414"/>
            <a:ext cx="1917286" cy="2871751"/>
          </a:xfrm>
          <a:prstGeom prst="roundRect">
            <a:avLst/>
          </a:prstGeom>
          <a:solidFill>
            <a:schemeClr val="bg1">
              <a:alpha val="0"/>
            </a:schemeClr>
          </a:solidFill>
          <a:ln w="19050" algn="ctr">
            <a:solidFill>
              <a:schemeClr val="accent2">
                <a:lumMod val="75000"/>
              </a:schemeClr>
            </a:solidFill>
            <a:miter lim="800000"/>
            <a:headEnd/>
            <a:tailEnd/>
          </a:ln>
        </p:spPr>
        <p:txBody>
          <a:bodyPr lIns="0" tIns="0" rIns="0" bIns="0" rtlCol="0" anchor="b" anchorCtr="0">
            <a:normAutofit/>
          </a:bodyP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1" u="none" strike="noStrike" kern="0" cap="none" spc="0" normalizeH="0" baseline="0" noProof="0" dirty="0" smtClean="0">
                <a:ln>
                  <a:noFill/>
                </a:ln>
                <a:effectLst/>
                <a:uLnTx/>
                <a:uFillTx/>
                <a:ea typeface="Arial Unicode MS" pitchFamily="34" charset="-128"/>
                <a:cs typeface="Arial Unicode MS" pitchFamily="34" charset="-128"/>
              </a:rPr>
              <a:t>Data Preparation</a:t>
            </a:r>
            <a:r>
              <a:rPr kumimoji="0" lang="en-US" sz="1600" b="1" i="1" u="none" strike="noStrike" kern="0" cap="none" spc="0" normalizeH="0" noProof="0" dirty="0" smtClean="0">
                <a:ln>
                  <a:noFill/>
                </a:ln>
                <a:effectLst/>
                <a:uLnTx/>
                <a:uFillTx/>
                <a:ea typeface="Arial Unicode MS" pitchFamily="34" charset="-128"/>
                <a:cs typeface="Arial Unicode MS" pitchFamily="34" charset="-128"/>
              </a:rPr>
              <a:t> </a:t>
            </a:r>
            <a:r>
              <a:rPr kumimoji="0" lang="en-US" altLang="zh-CN" sz="1600" b="1" i="1" u="none" strike="noStrike" kern="0" cap="none" spc="0" normalizeH="0" noProof="0" dirty="0" smtClean="0">
                <a:ln>
                  <a:noFill/>
                </a:ln>
                <a:effectLst/>
                <a:uLnTx/>
                <a:uFillTx/>
                <a:ea typeface="Arial Unicode MS" pitchFamily="34" charset="-128"/>
                <a:cs typeface="Arial Unicode MS" pitchFamily="34" charset="-128"/>
              </a:rPr>
              <a:t>and Training</a:t>
            </a:r>
            <a:endParaRPr kumimoji="0" lang="en-US" sz="1600" b="1" i="1"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1" name="Flowchart: Multidocument 80"/>
          <p:cNvSpPr/>
          <p:nvPr/>
        </p:nvSpPr>
        <p:spPr bwMode="gray">
          <a:xfrm>
            <a:off x="9599985" y="4669275"/>
            <a:ext cx="1350764" cy="704828"/>
          </a:xfrm>
          <a:prstGeom prst="flowChartMultidocument">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Labelled Corpus</a:t>
            </a:r>
          </a:p>
        </p:txBody>
      </p:sp>
      <p:sp>
        <p:nvSpPr>
          <p:cNvPr id="83" name="Flowchart: Multidocument 82"/>
          <p:cNvSpPr/>
          <p:nvPr/>
        </p:nvSpPr>
        <p:spPr bwMode="gray">
          <a:xfrm>
            <a:off x="9577555" y="3618307"/>
            <a:ext cx="1350764" cy="704828"/>
          </a:xfrm>
          <a:prstGeom prst="flowChartMultidocument">
            <a:avLst/>
          </a:prstGeom>
          <a:gradFill flip="none" rotWithShape="1">
            <a:gsLst>
              <a:gs pos="0">
                <a:schemeClr val="accent2">
                  <a:tint val="50000"/>
                  <a:tint val="66000"/>
                  <a:satMod val="160000"/>
                </a:schemeClr>
              </a:gs>
              <a:gs pos="50000">
                <a:schemeClr val="accent2">
                  <a:tint val="50000"/>
                  <a:tint val="44500"/>
                  <a:satMod val="160000"/>
                </a:schemeClr>
              </a:gs>
              <a:gs pos="100000">
                <a:schemeClr val="accent2">
                  <a:tint val="50000"/>
                  <a:tint val="23500"/>
                  <a:satMod val="160000"/>
                </a:schemeClr>
              </a:gs>
            </a:gsLst>
            <a:lin ang="16200000" scaled="1"/>
            <a:tileRect/>
          </a:gra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smtClean="0">
                <a:ea typeface="Arial Unicode MS" pitchFamily="34" charset="-128"/>
                <a:cs typeface="Arial Unicode MS" pitchFamily="34" charset="-128"/>
              </a:rPr>
              <a:t>Unl</a:t>
            </a:r>
            <a:r>
              <a:rPr kumimoji="0" lang="en-US" sz="1400" b="0" i="0" u="none" strike="noStrike" kern="0" cap="none" spc="0" normalizeH="0" baseline="0" noProof="0" dirty="0" err="1" smtClean="0">
                <a:ln>
                  <a:noFill/>
                </a:ln>
                <a:effectLst/>
                <a:uLnTx/>
                <a:uFillTx/>
                <a:ea typeface="Arial Unicode MS" pitchFamily="34" charset="-128"/>
                <a:cs typeface="Arial Unicode MS" pitchFamily="34" charset="-128"/>
              </a:rPr>
              <a:t>abelled</a:t>
            </a: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 Corpus</a:t>
            </a:r>
          </a:p>
        </p:txBody>
      </p:sp>
      <p:cxnSp>
        <p:nvCxnSpPr>
          <p:cNvPr id="85" name="Straight Arrow Connector 84"/>
          <p:cNvCxnSpPr/>
          <p:nvPr/>
        </p:nvCxnSpPr>
        <p:spPr>
          <a:xfrm flipH="1">
            <a:off x="9021451" y="5140779"/>
            <a:ext cx="515366" cy="49100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124" y="3245613"/>
            <a:ext cx="2971033" cy="1671206"/>
          </a:xfrm>
          <a:prstGeom prst="rect">
            <a:avLst/>
          </a:prstGeom>
        </p:spPr>
      </p:pic>
      <p:sp>
        <p:nvSpPr>
          <p:cNvPr id="102" name="Left Brace 101"/>
          <p:cNvSpPr/>
          <p:nvPr/>
        </p:nvSpPr>
        <p:spPr>
          <a:xfrm>
            <a:off x="3876771" y="2981154"/>
            <a:ext cx="300501" cy="2781301"/>
          </a:xfrm>
          <a:prstGeom prst="leftBrace">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Up Arrow 105"/>
          <p:cNvSpPr/>
          <p:nvPr/>
        </p:nvSpPr>
        <p:spPr bwMode="gray">
          <a:xfrm>
            <a:off x="2230835" y="2362200"/>
            <a:ext cx="212717" cy="800100"/>
          </a:xfrm>
          <a:prstGeom prst="up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7" name="Up Arrow 106"/>
          <p:cNvSpPr/>
          <p:nvPr/>
        </p:nvSpPr>
        <p:spPr bwMode="gray">
          <a:xfrm rot="6900000">
            <a:off x="4038093" y="1596946"/>
            <a:ext cx="161648" cy="943875"/>
          </a:xfrm>
          <a:prstGeom prst="up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8" name="TextBox 107"/>
          <p:cNvSpPr txBox="1"/>
          <p:nvPr/>
        </p:nvSpPr>
        <p:spPr>
          <a:xfrm>
            <a:off x="6654985" y="1524079"/>
            <a:ext cx="2667397"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smtClean="0">
                <a:ea typeface="Arial Unicode MS" pitchFamily="34" charset="-128"/>
                <a:cs typeface="Arial Unicode MS" pitchFamily="34" charset="-128"/>
              </a:rPr>
              <a:t>Comment Analysis Core</a:t>
            </a:r>
          </a:p>
        </p:txBody>
      </p:sp>
    </p:spTree>
    <p:extLst>
      <p:ext uri="{BB962C8B-B14F-4D97-AF65-F5344CB8AC3E}">
        <p14:creationId xmlns:p14="http://schemas.microsoft.com/office/powerpoint/2010/main" val="154151690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6_16x9_white.pptx" id="{A240C6B1-4B8B-4B09-890E-22AD0EDAE698}" vid="{87366DE1-901D-47FB-8DBB-89EE7EBFFA35}"/>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SAP_2016_16x9_White</Template>
  <TotalTime>742</TotalTime>
  <Words>115</Words>
  <Application>Microsoft Office PowerPoint</Application>
  <PresentationFormat>Custom</PresentationFormat>
  <Paragraphs>47</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Courier New</vt:lpstr>
      <vt:lpstr>wingdings</vt:lpstr>
      <vt:lpstr>Symbol</vt:lpstr>
      <vt:lpstr>Arial Unicode MS</vt:lpstr>
      <vt:lpstr>Arial</vt:lpstr>
      <vt:lpstr>wingdings</vt:lpstr>
      <vt:lpstr>SAP_2016_16x9_white</vt:lpstr>
      <vt:lpstr>E-shop Comment Analysis System Outline </vt:lpstr>
      <vt:lpstr>Demo</vt:lpstr>
      <vt:lpstr>E-shop Comment Analysis System Analysis Core: Opinion mining and Sentiment Analysis </vt:lpstr>
      <vt:lpstr>Thank you</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keywords>2016/16:9/white</cp:keywords>
  <cp:lastModifiedBy>Yang, Yuming</cp:lastModifiedBy>
  <cp:revision>39</cp:revision>
  <dcterms:created xsi:type="dcterms:W3CDTF">2016-12-23T02:14:27Z</dcterms:created>
  <dcterms:modified xsi:type="dcterms:W3CDTF">2017-01-06T07:27:54Z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