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917EE-DB78-2009-1AB6-267FF3EBA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8F91CD-AFA9-15FF-B5E7-001D720C8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2B49C4-D095-F612-0AF4-D6DAA5A3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81F3-5AB1-41C3-9848-15446036B370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72EB1B-B7A7-6A3A-3486-0AA842AF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2267C4-67E4-B4B3-169A-2F59C61E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7E30-9AE4-4B14-B87D-21D550B3F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88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13829-B5DB-3A72-288E-1D08C8AC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5D224A-6747-2BE6-B2EC-9FAC1318D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EB0C0F-FDA3-4AC1-D667-F4E53B83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81F3-5AB1-41C3-9848-15446036B370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DF86F7-D91D-0366-655C-1D3969C8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912B23-1C97-AF31-0860-72F81449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7E30-9AE4-4B14-B87D-21D550B3F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49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01980F-183F-239B-CE24-3EC14A648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7920A3-E1B9-3984-7DF7-60048BA78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AD146A-65DB-96F3-9A62-F168D153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81F3-5AB1-41C3-9848-15446036B370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2A2C37-CCFF-CA2F-60AE-ED3279B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F909D0-9A11-BCA3-952D-5F899505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7E30-9AE4-4B14-B87D-21D550B3F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88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29CB7-E145-D8E6-4A03-591DB5D6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75BE09-ED66-D1D4-54E0-F982B039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8FF73-D373-A82F-EE4A-A5E410C1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81F3-5AB1-41C3-9848-15446036B370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17FCEB-2C6F-77D9-FB3A-92139265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B1A23F-0E9D-0213-F832-AA3A6314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7E30-9AE4-4B14-B87D-21D550B3F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16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29239-3D1B-696A-8BF1-D203D948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0A2C33-44BC-8767-DC47-F83473982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9100B6-72D3-9412-EE71-8AB1CE98E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81F3-5AB1-41C3-9848-15446036B370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32C167-D149-09EE-2FB9-2D0E3F2A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34D4DA-3547-6151-79CF-33001441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7E30-9AE4-4B14-B87D-21D550B3F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1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B3596-6544-CE65-0C09-AC32ADCC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78B38D-3506-ED10-E3C0-6FE33EC41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F68111-7421-33B3-767A-29B2DA491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4F0745-4FBB-B6EA-1810-992D848B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81F3-5AB1-41C3-9848-15446036B370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A659B1-5966-CADF-BBA7-A2D3FB1E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5DAD51-D120-837D-5981-8D80805B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7E30-9AE4-4B14-B87D-21D550B3F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85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8A8DB-6DCA-E8D3-542A-14456855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F7D32F-8E12-5CA7-E9B4-55699457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19AC64-6999-51DA-F062-D01131B47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B60668C-3A23-DB86-6122-AA97B3715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904A0F-059C-1C14-6B36-44FEDBD96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353F02-CB0D-1786-F7EB-F2380131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81F3-5AB1-41C3-9848-15446036B370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5D5179-5D1D-26BB-0FE6-9C453B99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7D3A1C2-EAE6-4E7F-5007-B34F4890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7E30-9AE4-4B14-B87D-21D550B3F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80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8523B7-561D-2DDD-CCF3-2D6361C6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2EC92B-7E55-1151-F9F0-9EF841BD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81F3-5AB1-41C3-9848-15446036B370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97BF21-C2E3-81A2-3A19-206BD2F0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7090C7-3BBA-014C-8759-CD7BDC7C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7E30-9AE4-4B14-B87D-21D550B3F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25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7C2294E-DC88-E685-05EB-68584A5F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81F3-5AB1-41C3-9848-15446036B370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508FC1-979E-ADC9-4ADE-8216130C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A740CA-891B-B4F4-4751-E3B831B1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7E30-9AE4-4B14-B87D-21D550B3F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26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7346D-0B1C-511D-9DCD-B35D9C78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1BA628-7E61-6A95-C5BF-128B57B0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3D4F13-C573-86C2-A584-001D5701D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A1A4BF-822D-8D5C-4F7B-193B60BB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81F3-5AB1-41C3-9848-15446036B370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8CCCA7-9B70-30FE-AB98-0336E33A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0050D7-9FF5-1FF9-B931-5B8A19B3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7E30-9AE4-4B14-B87D-21D550B3F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54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001832-C583-5F74-CBFC-5E926234C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F035C1-6676-53D0-1520-D940D0043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2516DA-948D-7E44-67C6-9883231F9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77AFB1-AE41-9B3B-7C43-146128D0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81F3-5AB1-41C3-9848-15446036B370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962AEC-19B4-7587-34AE-EA416C1B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1B3765-8C28-55D4-CF19-022CD98A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7E30-9AE4-4B14-B87D-21D550B3F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49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B41EBC-55C0-187A-9687-C5810FB5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5AA6D6-2039-6280-BABC-7B2BAF2A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6FC539-9A22-2D34-FE83-044DCED42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D81F3-5AB1-41C3-9848-15446036B370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64DE7A-812C-AADD-D690-1B5A72C53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9042E0-D0B4-C004-76EF-5A28818B6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37E30-9AE4-4B14-B87D-21D550B3F6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10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1DF3C22-2A00-43D5-D2EE-11D6B03BD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811" y="1824795"/>
            <a:ext cx="1321014" cy="132101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3ECD7E8-FB93-4F2D-55D2-C3EA35BFB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7653">
            <a:off x="4987866" y="1617137"/>
            <a:ext cx="2022025" cy="1794547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329FD85C-C953-8454-070E-7D24C9ED25FB}"/>
              </a:ext>
            </a:extLst>
          </p:cNvPr>
          <p:cNvSpPr/>
          <p:nvPr/>
        </p:nvSpPr>
        <p:spPr>
          <a:xfrm>
            <a:off x="7335672" y="2239642"/>
            <a:ext cx="832513" cy="4913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A4041B-BC4B-5FF6-63ED-48EEEFD40DD1}"/>
              </a:ext>
            </a:extLst>
          </p:cNvPr>
          <p:cNvSpPr txBox="1"/>
          <p:nvPr/>
        </p:nvSpPr>
        <p:spPr>
          <a:xfrm>
            <a:off x="7383502" y="18247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指示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8FCB7E11-855E-201A-0FC1-292328ED0C69}"/>
              </a:ext>
            </a:extLst>
          </p:cNvPr>
          <p:cNvSpPr/>
          <p:nvPr/>
        </p:nvSpPr>
        <p:spPr>
          <a:xfrm>
            <a:off x="4066786" y="2239641"/>
            <a:ext cx="832513" cy="4913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D332845-2228-91D6-12CE-52A16A7531DA}"/>
              </a:ext>
            </a:extLst>
          </p:cNvPr>
          <p:cNvSpPr/>
          <p:nvPr/>
        </p:nvSpPr>
        <p:spPr>
          <a:xfrm>
            <a:off x="2135506" y="2009461"/>
            <a:ext cx="1677291" cy="9471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センサ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430A7CD-2715-18A2-8C55-0B9D17B5C003}"/>
              </a:ext>
            </a:extLst>
          </p:cNvPr>
          <p:cNvSpPr/>
          <p:nvPr/>
        </p:nvSpPr>
        <p:spPr>
          <a:xfrm>
            <a:off x="2933206" y="3719016"/>
            <a:ext cx="6333623" cy="2499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BDE46D18-0AD3-DD48-8083-B9D4C0AD926B}"/>
              </a:ext>
            </a:extLst>
          </p:cNvPr>
          <p:cNvSpPr/>
          <p:nvPr/>
        </p:nvSpPr>
        <p:spPr>
          <a:xfrm rot="16200000">
            <a:off x="2622645" y="3307086"/>
            <a:ext cx="832513" cy="4913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2DE19D0-6304-13C0-E2CD-DF023D4E0EC5}"/>
              </a:ext>
            </a:extLst>
          </p:cNvPr>
          <p:cNvSpPr/>
          <p:nvPr/>
        </p:nvSpPr>
        <p:spPr>
          <a:xfrm rot="5400000">
            <a:off x="8863062" y="3489223"/>
            <a:ext cx="709573" cy="2499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BEAEEE0-32CA-146F-753F-9FB84560973F}"/>
              </a:ext>
            </a:extLst>
          </p:cNvPr>
          <p:cNvSpPr txBox="1"/>
          <p:nvPr/>
        </p:nvSpPr>
        <p:spPr>
          <a:xfrm>
            <a:off x="4133745" y="18247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情報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45AEF90-12E4-4155-7D65-EAD2D7A19CD3}"/>
              </a:ext>
            </a:extLst>
          </p:cNvPr>
          <p:cNvSpPr txBox="1"/>
          <p:nvPr/>
        </p:nvSpPr>
        <p:spPr>
          <a:xfrm>
            <a:off x="5426586" y="33378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状態の変化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3AAF41-C001-2375-4EFE-9B1A34D5ACB2}"/>
              </a:ext>
            </a:extLst>
          </p:cNvPr>
          <p:cNvSpPr txBox="1"/>
          <p:nvPr/>
        </p:nvSpPr>
        <p:spPr>
          <a:xfrm>
            <a:off x="5241464" y="16401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コンピュータ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927580C-2548-7467-6F4D-DBD60C6D6FD8}"/>
              </a:ext>
            </a:extLst>
          </p:cNvPr>
          <p:cNvSpPr txBox="1"/>
          <p:nvPr/>
        </p:nvSpPr>
        <p:spPr>
          <a:xfrm>
            <a:off x="8298071" y="145546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アクチュエータ</a:t>
            </a:r>
          </a:p>
        </p:txBody>
      </p:sp>
    </p:spTree>
    <p:extLst>
      <p:ext uri="{BB962C8B-B14F-4D97-AF65-F5344CB8AC3E}">
        <p14:creationId xmlns:p14="http://schemas.microsoft.com/office/powerpoint/2010/main" val="192721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68D8823-CC0D-154A-AD52-CF9DC7B28FA9}"/>
              </a:ext>
            </a:extLst>
          </p:cNvPr>
          <p:cNvGrpSpPr/>
          <p:nvPr/>
        </p:nvGrpSpPr>
        <p:grpSpPr>
          <a:xfrm>
            <a:off x="4311551" y="2526935"/>
            <a:ext cx="3633682" cy="2001229"/>
            <a:chOff x="2175757" y="2764101"/>
            <a:chExt cx="3633682" cy="2001229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A6B7E4DA-8DDF-5842-977C-A299FAB26B8E}"/>
                </a:ext>
              </a:extLst>
            </p:cNvPr>
            <p:cNvCxnSpPr>
              <a:cxnSpLocks/>
            </p:cNvCxnSpPr>
            <p:nvPr/>
          </p:nvCxnSpPr>
          <p:spPr>
            <a:xfrm>
              <a:off x="2332234" y="4109663"/>
              <a:ext cx="3066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A31E9CAD-DA00-FA44-8E91-40B542846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458" y="2764102"/>
              <a:ext cx="0" cy="200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フリーフォーム 13">
              <a:extLst>
                <a:ext uri="{FF2B5EF4-FFF2-40B4-BE49-F238E27FC236}">
                  <a16:creationId xmlns:a16="http://schemas.microsoft.com/office/drawing/2014/main" id="{7F3CC93A-4A4A-EC48-98C6-673D858D923E}"/>
                </a:ext>
              </a:extLst>
            </p:cNvPr>
            <p:cNvSpPr/>
            <p:nvPr/>
          </p:nvSpPr>
          <p:spPr>
            <a:xfrm>
              <a:off x="2640458" y="3331990"/>
              <a:ext cx="2585624" cy="1248224"/>
            </a:xfrm>
            <a:custGeom>
              <a:avLst/>
              <a:gdLst>
                <a:gd name="connsiteX0" fmla="*/ 0 w 3400746"/>
                <a:gd name="connsiteY0" fmla="*/ 489996 h 1224549"/>
                <a:gd name="connsiteX1" fmla="*/ 1592495 w 3400746"/>
                <a:gd name="connsiteY1" fmla="*/ 27659 h 1224549"/>
                <a:gd name="connsiteX2" fmla="*/ 2075380 w 3400746"/>
                <a:gd name="connsiteY2" fmla="*/ 1209187 h 1224549"/>
                <a:gd name="connsiteX3" fmla="*/ 3400746 w 3400746"/>
                <a:gd name="connsiteY3" fmla="*/ 592738 h 1224549"/>
                <a:gd name="connsiteX0" fmla="*/ 0 w 2585624"/>
                <a:gd name="connsiteY0" fmla="*/ 489996 h 1252771"/>
                <a:gd name="connsiteX1" fmla="*/ 1592495 w 2585624"/>
                <a:gd name="connsiteY1" fmla="*/ 27659 h 1252771"/>
                <a:gd name="connsiteX2" fmla="*/ 2075380 w 2585624"/>
                <a:gd name="connsiteY2" fmla="*/ 1209187 h 1252771"/>
                <a:gd name="connsiteX3" fmla="*/ 2585624 w 2585624"/>
                <a:gd name="connsiteY3" fmla="*/ 812194 h 1252771"/>
                <a:gd name="connsiteX0" fmla="*/ 0 w 2585624"/>
                <a:gd name="connsiteY0" fmla="*/ 489996 h 1248224"/>
                <a:gd name="connsiteX1" fmla="*/ 1592495 w 2585624"/>
                <a:gd name="connsiteY1" fmla="*/ 27659 h 1248224"/>
                <a:gd name="connsiteX2" fmla="*/ 2075380 w 2585624"/>
                <a:gd name="connsiteY2" fmla="*/ 1209187 h 1248224"/>
                <a:gd name="connsiteX3" fmla="*/ 2585624 w 2585624"/>
                <a:gd name="connsiteY3" fmla="*/ 812194 h 124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5624" h="1248224">
                  <a:moveTo>
                    <a:pt x="0" y="489996"/>
                  </a:moveTo>
                  <a:cubicBezTo>
                    <a:pt x="623299" y="198895"/>
                    <a:pt x="1246598" y="-92206"/>
                    <a:pt x="1592495" y="27659"/>
                  </a:cubicBezTo>
                  <a:cubicBezTo>
                    <a:pt x="1938392" y="147524"/>
                    <a:pt x="1909859" y="1078431"/>
                    <a:pt x="2075380" y="1209187"/>
                  </a:cubicBezTo>
                  <a:cubicBezTo>
                    <a:pt x="2240902" y="1339943"/>
                    <a:pt x="2465514" y="1125707"/>
                    <a:pt x="2585624" y="812194"/>
                  </a:cubicBezTo>
                </a:path>
              </a:pathLst>
            </a:cu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0FCBE97E-9A18-B348-8BA3-C4603F5E3BA7}"/>
                </a:ext>
              </a:extLst>
            </p:cNvPr>
            <p:cNvCxnSpPr>
              <a:cxnSpLocks/>
            </p:cNvCxnSpPr>
            <p:nvPr/>
          </p:nvCxnSpPr>
          <p:spPr>
            <a:xfrm>
              <a:off x="3452116" y="2764101"/>
              <a:ext cx="0" cy="1980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0C3202EF-A2FF-BA49-845E-AE6846640375}"/>
                </a:ext>
              </a:extLst>
            </p:cNvPr>
            <p:cNvCxnSpPr>
              <a:cxnSpLocks/>
            </p:cNvCxnSpPr>
            <p:nvPr/>
          </p:nvCxnSpPr>
          <p:spPr>
            <a:xfrm>
              <a:off x="4191856" y="3028627"/>
              <a:ext cx="0" cy="1726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8B8A885-0667-E140-83D6-23BF283951B6}"/>
                </a:ext>
              </a:extLst>
            </p:cNvPr>
            <p:cNvCxnSpPr>
              <a:cxnSpLocks/>
            </p:cNvCxnSpPr>
            <p:nvPr/>
          </p:nvCxnSpPr>
          <p:spPr>
            <a:xfrm>
              <a:off x="4981254" y="3028627"/>
              <a:ext cx="0" cy="1668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円/楕円 18">
              <a:extLst>
                <a:ext uri="{FF2B5EF4-FFF2-40B4-BE49-F238E27FC236}">
                  <a16:creationId xmlns:a16="http://schemas.microsoft.com/office/drawing/2014/main" id="{A3CDCF19-8520-8044-87BA-2293616A4E51}"/>
                </a:ext>
              </a:extLst>
            </p:cNvPr>
            <p:cNvSpPr/>
            <p:nvPr/>
          </p:nvSpPr>
          <p:spPr>
            <a:xfrm>
              <a:off x="2593427" y="3777246"/>
              <a:ext cx="89360" cy="89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13" name="円/楕円 19">
              <a:extLst>
                <a:ext uri="{FF2B5EF4-FFF2-40B4-BE49-F238E27FC236}">
                  <a16:creationId xmlns:a16="http://schemas.microsoft.com/office/drawing/2014/main" id="{22729C65-5C75-3444-BB91-1607586E556C}"/>
                </a:ext>
              </a:extLst>
            </p:cNvPr>
            <p:cNvSpPr/>
            <p:nvPr/>
          </p:nvSpPr>
          <p:spPr>
            <a:xfrm>
              <a:off x="3414258" y="3424247"/>
              <a:ext cx="89360" cy="89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14" name="円/楕円 20">
              <a:extLst>
                <a:ext uri="{FF2B5EF4-FFF2-40B4-BE49-F238E27FC236}">
                  <a16:creationId xmlns:a16="http://schemas.microsoft.com/office/drawing/2014/main" id="{0A2FA902-50A8-E341-8632-9DD7EA15B8D5}"/>
                </a:ext>
              </a:extLst>
            </p:cNvPr>
            <p:cNvSpPr/>
            <p:nvPr/>
          </p:nvSpPr>
          <p:spPr>
            <a:xfrm>
              <a:off x="4152154" y="3313879"/>
              <a:ext cx="89360" cy="89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テキスト ボックス 28">
                  <a:extLst>
                    <a:ext uri="{FF2B5EF4-FFF2-40B4-BE49-F238E27FC236}">
                      <a16:creationId xmlns:a16="http://schemas.microsoft.com/office/drawing/2014/main" id="{BE537DD5-8A15-5541-86AC-5EAFE5CCE3F6}"/>
                    </a:ext>
                  </a:extLst>
                </p:cNvPr>
                <p:cNvSpPr txBox="1"/>
                <p:nvPr/>
              </p:nvSpPr>
              <p:spPr>
                <a:xfrm>
                  <a:off x="2532386" y="4028873"/>
                  <a:ext cx="6326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2" name="テキスト ボックス 28">
                  <a:extLst>
                    <a:ext uri="{FF2B5EF4-FFF2-40B4-BE49-F238E27FC236}">
                      <a16:creationId xmlns:a16="http://schemas.microsoft.com/office/drawing/2014/main" id="{BE537DD5-8A15-5541-86AC-5EAFE5CCE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2386" y="4028873"/>
                  <a:ext cx="63260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テキスト ボックス 29">
                  <a:extLst>
                    <a:ext uri="{FF2B5EF4-FFF2-40B4-BE49-F238E27FC236}">
                      <a16:creationId xmlns:a16="http://schemas.microsoft.com/office/drawing/2014/main" id="{0F78FC26-1944-B74B-8EB1-58E3C7B1ADEE}"/>
                    </a:ext>
                  </a:extLst>
                </p:cNvPr>
                <p:cNvSpPr txBox="1"/>
                <p:nvPr/>
              </p:nvSpPr>
              <p:spPr>
                <a:xfrm>
                  <a:off x="3351997" y="4064615"/>
                  <a:ext cx="412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3" name="テキスト ボックス 29">
                  <a:extLst>
                    <a:ext uri="{FF2B5EF4-FFF2-40B4-BE49-F238E27FC236}">
                      <a16:creationId xmlns:a16="http://schemas.microsoft.com/office/drawing/2014/main" id="{0F78FC26-1944-B74B-8EB1-58E3C7B1AD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997" y="4064615"/>
                  <a:ext cx="41299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テキスト ボックス 30">
                  <a:extLst>
                    <a:ext uri="{FF2B5EF4-FFF2-40B4-BE49-F238E27FC236}">
                      <a16:creationId xmlns:a16="http://schemas.microsoft.com/office/drawing/2014/main" id="{27A81AA3-5B38-AA40-A86B-BC6635F51A2F}"/>
                    </a:ext>
                  </a:extLst>
                </p:cNvPr>
                <p:cNvSpPr txBox="1"/>
                <p:nvPr/>
              </p:nvSpPr>
              <p:spPr>
                <a:xfrm>
                  <a:off x="4072893" y="4064615"/>
                  <a:ext cx="6326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4" name="テキスト ボックス 30">
                  <a:extLst>
                    <a:ext uri="{FF2B5EF4-FFF2-40B4-BE49-F238E27FC236}">
                      <a16:creationId xmlns:a16="http://schemas.microsoft.com/office/drawing/2014/main" id="{27A81AA3-5B38-AA40-A86B-BC6635F51A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2893" y="4064615"/>
                  <a:ext cx="63260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テキスト ボックス 31">
                  <a:extLst>
                    <a:ext uri="{FF2B5EF4-FFF2-40B4-BE49-F238E27FC236}">
                      <a16:creationId xmlns:a16="http://schemas.microsoft.com/office/drawing/2014/main" id="{F133B24E-6C82-4B46-AC4A-95F8243EB624}"/>
                    </a:ext>
                  </a:extLst>
                </p:cNvPr>
                <p:cNvSpPr txBox="1"/>
                <p:nvPr/>
              </p:nvSpPr>
              <p:spPr>
                <a:xfrm>
                  <a:off x="2175757" y="2815103"/>
                  <a:ext cx="1014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kumimoji="1" lang="ja-JP" altLang="en-US" sz="1400" b="0" dirty="0"/>
                    <a:t>状態</a:t>
                  </a:r>
                  <a:r>
                    <a:rPr kumimoji="1" lang="en-US" altLang="ja-JP" sz="1400" b="0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5" name="テキスト ボックス 31">
                  <a:extLst>
                    <a:ext uri="{FF2B5EF4-FFF2-40B4-BE49-F238E27FC236}">
                      <a16:creationId xmlns:a16="http://schemas.microsoft.com/office/drawing/2014/main" id="{F133B24E-6C82-4B46-AC4A-95F8243EB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757" y="2815103"/>
                  <a:ext cx="10140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796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テキスト ボックス 32">
                  <a:extLst>
                    <a:ext uri="{FF2B5EF4-FFF2-40B4-BE49-F238E27FC236}">
                      <a16:creationId xmlns:a16="http://schemas.microsoft.com/office/drawing/2014/main" id="{EFAD44BF-6948-EB42-96CD-CE7D4503098E}"/>
                    </a:ext>
                  </a:extLst>
                </p:cNvPr>
                <p:cNvSpPr txBox="1"/>
                <p:nvPr/>
              </p:nvSpPr>
              <p:spPr>
                <a:xfrm>
                  <a:off x="5117390" y="3781106"/>
                  <a:ext cx="6920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kumimoji="1" lang="ja-JP" altLang="en-US" sz="1400" b="0" dirty="0"/>
                    <a:t>時刻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6" name="テキスト ボックス 32">
                  <a:extLst>
                    <a:ext uri="{FF2B5EF4-FFF2-40B4-BE49-F238E27FC236}">
                      <a16:creationId xmlns:a16="http://schemas.microsoft.com/office/drawing/2014/main" id="{EFAD44BF-6948-EB42-96CD-CE7D45030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7390" y="3781106"/>
                  <a:ext cx="69204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655"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円/楕円 33">
              <a:extLst>
                <a:ext uri="{FF2B5EF4-FFF2-40B4-BE49-F238E27FC236}">
                  <a16:creationId xmlns:a16="http://schemas.microsoft.com/office/drawing/2014/main" id="{035FED53-F28F-AC45-AD8D-F12616699289}"/>
                </a:ext>
              </a:extLst>
            </p:cNvPr>
            <p:cNvSpPr/>
            <p:nvPr/>
          </p:nvSpPr>
          <p:spPr>
            <a:xfrm>
              <a:off x="4936574" y="4472776"/>
              <a:ext cx="89360" cy="89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8FD24E5-4798-E625-B5BE-7B2CC7812CC0}"/>
              </a:ext>
            </a:extLst>
          </p:cNvPr>
          <p:cNvSpPr txBox="1"/>
          <p:nvPr/>
        </p:nvSpPr>
        <p:spPr>
          <a:xfrm>
            <a:off x="7922840" y="2918390"/>
            <a:ext cx="21595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縦線</a:t>
            </a:r>
            <a:r>
              <a:rPr kumimoji="1" lang="en-US" altLang="ja-JP" sz="1400" dirty="0"/>
              <a:t>: </a:t>
            </a:r>
            <a:r>
              <a:rPr kumimoji="1" lang="ja-JP" altLang="en-US" sz="1400" dirty="0"/>
              <a:t>サンプル時刻</a:t>
            </a:r>
            <a:endParaRPr kumimoji="1" lang="en-US" altLang="ja-JP" sz="1400" dirty="0"/>
          </a:p>
          <a:p>
            <a:r>
              <a:rPr lang="ja-JP" altLang="en-US" sz="1400" dirty="0"/>
              <a:t>・センサからの情報取得</a:t>
            </a:r>
            <a:endParaRPr lang="en-US" altLang="ja-JP" sz="1400" dirty="0"/>
          </a:p>
          <a:p>
            <a:r>
              <a:rPr kumimoji="1" lang="ja-JP" altLang="en-US" sz="1400" dirty="0"/>
              <a:t>・アクチュエータ指示</a:t>
            </a:r>
            <a:endParaRPr kumimoji="1" lang="en-US" altLang="ja-JP" sz="1400" dirty="0"/>
          </a:p>
          <a:p>
            <a:r>
              <a:rPr lang="ja-JP" altLang="en-US" sz="1400" dirty="0"/>
              <a:t>を実行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01AE77B-282E-5079-7CA0-AD659EE4ED35}"/>
              </a:ext>
            </a:extLst>
          </p:cNvPr>
          <p:cNvSpPr txBox="1"/>
          <p:nvPr/>
        </p:nvSpPr>
        <p:spPr>
          <a:xfrm>
            <a:off x="5785236" y="242834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縦線の間隔がまばら</a:t>
            </a:r>
          </a:p>
        </p:txBody>
      </p:sp>
    </p:spTree>
    <p:extLst>
      <p:ext uri="{BB962C8B-B14F-4D97-AF65-F5344CB8AC3E}">
        <p14:creationId xmlns:p14="http://schemas.microsoft.com/office/powerpoint/2010/main" val="257942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梅本 和希</dc:creator>
  <cp:lastModifiedBy>梅本 和希</cp:lastModifiedBy>
  <cp:revision>1</cp:revision>
  <dcterms:created xsi:type="dcterms:W3CDTF">2025-04-10T02:22:51Z</dcterms:created>
  <dcterms:modified xsi:type="dcterms:W3CDTF">2025-04-10T02:22:51Z</dcterms:modified>
</cp:coreProperties>
</file>