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93539-6138-4603-862E-6CDBE7A36D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E643BE6-008A-4A33-9803-8DAB975DAE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baseline="0" dirty="0">
              <a:solidFill>
                <a:schemeClr val="bg2">
                  <a:lumMod val="60000"/>
                  <a:lumOff val="40000"/>
                </a:schemeClr>
              </a:solidFill>
              <a:latin typeface="Aptos Black" panose="020B0004020202020204" pitchFamily="34" charset="0"/>
            </a:rPr>
            <a:t>Change Sparkline: </a:t>
          </a:r>
          <a:r>
            <a:rPr lang="en-US" sz="2400" b="1" i="0" baseline="0" dirty="0">
              <a:latin typeface="Arial" panose="020B0604020202020204" pitchFamily="34" charset="0"/>
              <a:cs typeface="Arial" panose="020B0604020202020204" pitchFamily="34" charset="0"/>
            </a:rPr>
            <a:t>Switch between Line, Column, or Win/Loss.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789A05-A1A0-445A-839F-1198A51E0709}" type="parTrans" cxnId="{0FB5F927-A86F-4248-A871-DC9C1B52DA44}">
      <dgm:prSet/>
      <dgm:spPr/>
      <dgm:t>
        <a:bodyPr/>
        <a:lstStyle/>
        <a:p>
          <a:endParaRPr lang="en-US"/>
        </a:p>
      </dgm:t>
    </dgm:pt>
    <dgm:pt modelId="{C113F429-E854-4C5B-9028-20238883F724}" type="sibTrans" cxnId="{0FB5F927-A86F-4248-A871-DC9C1B52DA44}">
      <dgm:prSet phldrT="1" phldr="0"/>
      <dgm:spPr/>
      <dgm:t>
        <a:bodyPr/>
        <a:lstStyle/>
        <a:p>
          <a:endParaRPr lang="en-US"/>
        </a:p>
      </dgm:t>
    </dgm:pt>
    <dgm:pt modelId="{7B86559E-1A4C-4B74-A6DF-9BED700141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i="0" baseline="0" dirty="0">
              <a:solidFill>
                <a:schemeClr val="bg2">
                  <a:lumMod val="60000"/>
                  <a:lumOff val="40000"/>
                </a:schemeClr>
              </a:solidFill>
              <a:latin typeface="Aptos Black" panose="020B0004020202020204" pitchFamily="34" charset="0"/>
            </a:rPr>
            <a:t>Adjust Color: </a:t>
          </a:r>
          <a:r>
            <a:rPr lang="en-US" sz="2400" b="1" i="0" baseline="0" dirty="0">
              <a:latin typeface="Arial" panose="020B0604020202020204" pitchFamily="34" charset="0"/>
              <a:cs typeface="Arial" panose="020B0604020202020204" pitchFamily="34" charset="0"/>
            </a:rPr>
            <a:t>Customize the color of the lines or bars</a:t>
          </a:r>
          <a:r>
            <a:rPr lang="en-US" sz="2400" b="1" i="0" baseline="0" dirty="0"/>
            <a:t>.</a:t>
          </a:r>
          <a:endParaRPr lang="en-US" sz="2400" b="1" dirty="0"/>
        </a:p>
      </dgm:t>
    </dgm:pt>
    <dgm:pt modelId="{1BC4D37F-6167-49A4-9166-26788A22873A}" type="parTrans" cxnId="{686132E8-48AF-4AC4-9720-B862BD223E15}">
      <dgm:prSet/>
      <dgm:spPr/>
      <dgm:t>
        <a:bodyPr/>
        <a:lstStyle/>
        <a:p>
          <a:endParaRPr lang="en-US"/>
        </a:p>
      </dgm:t>
    </dgm:pt>
    <dgm:pt modelId="{D7DFB6C1-4BE7-4EA5-9B5B-3CDDFD7E974C}" type="sibTrans" cxnId="{686132E8-48AF-4AC4-9720-B862BD223E15}">
      <dgm:prSet phldrT="2" phldr="0"/>
      <dgm:spPr/>
      <dgm:t>
        <a:bodyPr/>
        <a:lstStyle/>
        <a:p>
          <a:endParaRPr lang="en-US"/>
        </a:p>
      </dgm:t>
    </dgm:pt>
    <dgm:pt modelId="{D36F4196-F4CC-4617-8503-B973B66FD009}">
      <dgm:prSet custT="1"/>
      <dgm:spPr>
        <a:noFill/>
      </dgm:spPr>
      <dgm:t>
        <a:bodyPr/>
        <a:lstStyle/>
        <a:p>
          <a:pPr>
            <a:lnSpc>
              <a:spcPct val="100000"/>
            </a:lnSpc>
          </a:pPr>
          <a:r>
            <a:rPr lang="en-US" sz="2400" b="0" i="0" baseline="0" dirty="0">
              <a:solidFill>
                <a:schemeClr val="bg2">
                  <a:lumMod val="60000"/>
                  <a:lumOff val="40000"/>
                </a:schemeClr>
              </a:solidFill>
              <a:latin typeface="Aptos Black" panose="020B0004020202020204" pitchFamily="34" charset="0"/>
            </a:rPr>
            <a:t>Highlight Data: </a:t>
          </a:r>
          <a:r>
            <a:rPr lang="en-US" sz="2400" b="1" i="0" baseline="0" dirty="0">
              <a:latin typeface="Arial" panose="020B0604020202020204" pitchFamily="34" charset="0"/>
              <a:cs typeface="Arial" panose="020B0604020202020204" pitchFamily="34" charset="0"/>
            </a:rPr>
            <a:t>Add markers for high points, low points, first, last, or negative values.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FDE1EA-B540-4F17-8DDB-4DD341BC7A62}" type="parTrans" cxnId="{532372F6-5DD7-4EDD-BD7B-FD9F4034836E}">
      <dgm:prSet/>
      <dgm:spPr/>
      <dgm:t>
        <a:bodyPr/>
        <a:lstStyle/>
        <a:p>
          <a:endParaRPr lang="en-US"/>
        </a:p>
      </dgm:t>
    </dgm:pt>
    <dgm:pt modelId="{3E482C46-5475-4167-BEC0-5D3DDBF6D67C}" type="sibTrans" cxnId="{532372F6-5DD7-4EDD-BD7B-FD9F4034836E}">
      <dgm:prSet phldrT="3" phldr="0"/>
      <dgm:spPr/>
      <dgm:t>
        <a:bodyPr/>
        <a:lstStyle/>
        <a:p>
          <a:endParaRPr lang="en-US"/>
        </a:p>
      </dgm:t>
    </dgm:pt>
    <dgm:pt modelId="{13BB4A27-31F3-47E5-A7A0-B2342040CB72}">
      <dgm:prSet custT="1"/>
      <dgm:spPr>
        <a:noFill/>
      </dgm:spPr>
      <dgm:t>
        <a:bodyPr/>
        <a:lstStyle/>
        <a:p>
          <a:pPr>
            <a:lnSpc>
              <a:spcPct val="100000"/>
            </a:lnSpc>
          </a:pPr>
          <a:r>
            <a:rPr lang="en-US" sz="2400" b="1" dirty="0">
              <a:solidFill>
                <a:schemeClr val="bg2">
                  <a:lumMod val="60000"/>
                  <a:lumOff val="40000"/>
                </a:schemeClr>
              </a:solidFill>
              <a:latin typeface="Aptos Black" panose="020B0004020202020204" pitchFamily="34" charset="0"/>
            </a:rPr>
            <a:t>Change Style: </a:t>
          </a:r>
          <a:r>
            <a:rPr lang="en-US" sz="2400" b="1" i="0" baseline="0" dirty="0">
              <a:latin typeface="Arial" panose="020B0604020202020204" pitchFamily="34" charset="0"/>
              <a:cs typeface="Arial" panose="020B0604020202020204" pitchFamily="34" charset="0"/>
            </a:rPr>
            <a:t>Apply different Sparkline styles and themes for a professional look.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E100D43-EF4D-4B46-B08A-A32D55FF511F}" type="parTrans" cxnId="{295523AE-C550-418B-BCEC-2423BF9C32A9}">
      <dgm:prSet/>
      <dgm:spPr/>
      <dgm:t>
        <a:bodyPr/>
        <a:lstStyle/>
        <a:p>
          <a:endParaRPr lang="en-US"/>
        </a:p>
      </dgm:t>
    </dgm:pt>
    <dgm:pt modelId="{9A325DA4-74FE-4059-A28B-B7F2CA20D104}" type="sibTrans" cxnId="{295523AE-C550-418B-BCEC-2423BF9C32A9}">
      <dgm:prSet phldrT="4" phldr="0"/>
      <dgm:spPr/>
      <dgm:t>
        <a:bodyPr/>
        <a:lstStyle/>
        <a:p>
          <a:endParaRPr lang="en-US"/>
        </a:p>
      </dgm:t>
    </dgm:pt>
    <dgm:pt modelId="{4BD18466-0036-4B2E-9C6C-686E65D49E59}">
      <dgm:prSet custT="1"/>
      <dgm:spPr>
        <a:noFill/>
      </dgm:spPr>
      <dgm:t>
        <a:bodyPr/>
        <a:lstStyle/>
        <a:p>
          <a:pPr>
            <a:lnSpc>
              <a:spcPct val="100000"/>
            </a:lnSpc>
          </a:pPr>
          <a:r>
            <a:rPr lang="en-US" sz="2400" b="1" i="0" baseline="0" dirty="0">
              <a:solidFill>
                <a:schemeClr val="bg2">
                  <a:lumMod val="60000"/>
                  <a:lumOff val="40000"/>
                </a:schemeClr>
              </a:solidFill>
              <a:latin typeface="Aptos Black" panose="020B0004020202020204" pitchFamily="34" charset="0"/>
            </a:rPr>
            <a:t>Group/ Ungroup Sparklines: </a:t>
          </a:r>
          <a:r>
            <a:rPr lang="en-US" sz="2400" b="1" i="0" baseline="0" dirty="0">
              <a:latin typeface="Arial" panose="020B0604020202020204" pitchFamily="34" charset="0"/>
              <a:cs typeface="Arial" panose="020B0604020202020204" pitchFamily="34" charset="0"/>
            </a:rPr>
            <a:t>Manage multiple Sparklines together or separately.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6C5E7E-CC49-4506-85E4-DB1F2DD87500}" type="parTrans" cxnId="{E2C909C5-7301-4920-B376-79EC6990D993}">
      <dgm:prSet/>
      <dgm:spPr/>
      <dgm:t>
        <a:bodyPr/>
        <a:lstStyle/>
        <a:p>
          <a:endParaRPr lang="en-US"/>
        </a:p>
      </dgm:t>
    </dgm:pt>
    <dgm:pt modelId="{4BFF5E0A-501A-4EF1-9E76-CDC58BBCEED3}" type="sibTrans" cxnId="{E2C909C5-7301-4920-B376-79EC6990D993}">
      <dgm:prSet phldrT="5" phldr="0"/>
      <dgm:spPr/>
      <dgm:t>
        <a:bodyPr/>
        <a:lstStyle/>
        <a:p>
          <a:endParaRPr lang="en-US"/>
        </a:p>
      </dgm:t>
    </dgm:pt>
    <dgm:pt modelId="{94416025-60ED-4BF3-BC30-20C3EA0D4286}" type="pres">
      <dgm:prSet presAssocID="{E6193539-6138-4603-862E-6CDBE7A36D72}" presName="root" presStyleCnt="0">
        <dgm:presLayoutVars>
          <dgm:dir/>
          <dgm:resizeHandles val="exact"/>
        </dgm:presLayoutVars>
      </dgm:prSet>
      <dgm:spPr/>
    </dgm:pt>
    <dgm:pt modelId="{A9EA7C50-2421-4CD9-9F1A-B6E1F7ECA55D}" type="pres">
      <dgm:prSet presAssocID="{AE643BE6-008A-4A33-9803-8DAB975DAEA4}" presName="compNode" presStyleCnt="0"/>
      <dgm:spPr/>
    </dgm:pt>
    <dgm:pt modelId="{20F183DD-8786-456F-84A5-2351C819F1D0}" type="pres">
      <dgm:prSet presAssocID="{AE643BE6-008A-4A33-9803-8DAB975DAEA4}" presName="bgRect" presStyleLbl="bgShp" presStyleIdx="0" presStyleCnt="5" custLinFactNeighborX="-422" custLinFactNeighborY="9854"/>
      <dgm:spPr>
        <a:noFill/>
      </dgm:spPr>
    </dgm:pt>
    <dgm:pt modelId="{BF1CEFB7-74D1-41BD-BC4D-6A2547A31501}" type="pres">
      <dgm:prSet presAssocID="{AE643BE6-008A-4A33-9803-8DAB975DAEA4}" presName="iconRect" presStyleLbl="node1" presStyleIdx="0" presStyleCnt="5" custLinFactY="54593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012C1A59-E9F9-4FC9-AD9D-1725B81246D2}" type="pres">
      <dgm:prSet presAssocID="{AE643BE6-008A-4A33-9803-8DAB975DAEA4}" presName="spaceRect" presStyleCnt="0"/>
      <dgm:spPr/>
    </dgm:pt>
    <dgm:pt modelId="{0C84A311-E327-4163-B1E1-13C5AF674BFE}" type="pres">
      <dgm:prSet presAssocID="{AE643BE6-008A-4A33-9803-8DAB975DAEA4}" presName="parTx" presStyleLbl="revTx" presStyleIdx="0" presStyleCnt="5" custLinFactNeighborX="-222" custLinFactNeighborY="69063">
        <dgm:presLayoutVars>
          <dgm:chMax val="0"/>
          <dgm:chPref val="0"/>
        </dgm:presLayoutVars>
      </dgm:prSet>
      <dgm:spPr/>
    </dgm:pt>
    <dgm:pt modelId="{223FE7AB-283F-418A-BE61-0493FCFD9B20}" type="pres">
      <dgm:prSet presAssocID="{C113F429-E854-4C5B-9028-20238883F724}" presName="sibTrans" presStyleCnt="0"/>
      <dgm:spPr/>
    </dgm:pt>
    <dgm:pt modelId="{88D1C8FA-CB6C-4701-B68C-8AE995E38F3D}" type="pres">
      <dgm:prSet presAssocID="{7B86559E-1A4C-4B74-A6DF-9BED700141AA}" presName="compNode" presStyleCnt="0"/>
      <dgm:spPr/>
    </dgm:pt>
    <dgm:pt modelId="{2E5449BF-9666-424C-991D-E45859E4D913}" type="pres">
      <dgm:prSet presAssocID="{7B86559E-1A4C-4B74-A6DF-9BED700141AA}" presName="bgRect" presStyleLbl="bgShp" presStyleIdx="1" presStyleCnt="5"/>
      <dgm:spPr>
        <a:noFill/>
      </dgm:spPr>
    </dgm:pt>
    <dgm:pt modelId="{0B29CAA9-7CEB-49B7-B73F-ADC3D3EF5ED4}" type="pres">
      <dgm:prSet presAssocID="{7B86559E-1A4C-4B74-A6DF-9BED700141AA}" presName="iconRect" presStyleLbl="node1" presStyleIdx="1" presStyleCnt="5" custLinFactNeighborX="2663" custLinFactNeighborY="61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D9B61BFB-0130-4BC0-B330-3BD4EE325D4F}" type="pres">
      <dgm:prSet presAssocID="{7B86559E-1A4C-4B74-A6DF-9BED700141AA}" presName="spaceRect" presStyleCnt="0"/>
      <dgm:spPr/>
    </dgm:pt>
    <dgm:pt modelId="{FCC5BA5A-0BC8-463A-9976-16B35082A0AF}" type="pres">
      <dgm:prSet presAssocID="{7B86559E-1A4C-4B74-A6DF-9BED700141AA}" presName="parTx" presStyleLbl="revTx" presStyleIdx="1" presStyleCnt="5" custLinFactNeighborY="26062">
        <dgm:presLayoutVars>
          <dgm:chMax val="0"/>
          <dgm:chPref val="0"/>
        </dgm:presLayoutVars>
      </dgm:prSet>
      <dgm:spPr/>
    </dgm:pt>
    <dgm:pt modelId="{92F831BF-3D4D-4797-BF1C-F19DE82F6B75}" type="pres">
      <dgm:prSet presAssocID="{D7DFB6C1-4BE7-4EA5-9B5B-3CDDFD7E974C}" presName="sibTrans" presStyleCnt="0"/>
      <dgm:spPr/>
    </dgm:pt>
    <dgm:pt modelId="{E5E0BFCD-A743-48D3-89C0-B01971F2709B}" type="pres">
      <dgm:prSet presAssocID="{D36F4196-F4CC-4617-8503-B973B66FD009}" presName="compNode" presStyleCnt="0"/>
      <dgm:spPr/>
    </dgm:pt>
    <dgm:pt modelId="{EC2B8137-D0EC-4690-B289-356D42D8A881}" type="pres">
      <dgm:prSet presAssocID="{D36F4196-F4CC-4617-8503-B973B66FD009}" presName="bgRect" presStyleLbl="bgShp" presStyleIdx="2" presStyleCnt="5" custScaleY="113354" custLinFactNeighborY="1344"/>
      <dgm:spPr>
        <a:noFill/>
      </dgm:spPr>
    </dgm:pt>
    <dgm:pt modelId="{BCBF4D10-12D4-4E83-B323-CA925DD5E736}" type="pres">
      <dgm:prSet presAssocID="{D36F4196-F4CC-4617-8503-B973B66FD0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gnpost"/>
        </a:ext>
      </dgm:extLst>
    </dgm:pt>
    <dgm:pt modelId="{21ADB8F2-DC07-4222-B9CE-0D330FC5D552}" type="pres">
      <dgm:prSet presAssocID="{D36F4196-F4CC-4617-8503-B973B66FD009}" presName="spaceRect" presStyleCnt="0"/>
      <dgm:spPr/>
    </dgm:pt>
    <dgm:pt modelId="{EA48136E-CAC5-4029-94FA-61E5C73A247E}" type="pres">
      <dgm:prSet presAssocID="{D36F4196-F4CC-4617-8503-B973B66FD009}" presName="parTx" presStyleLbl="revTx" presStyleIdx="2" presStyleCnt="5">
        <dgm:presLayoutVars>
          <dgm:chMax val="0"/>
          <dgm:chPref val="0"/>
        </dgm:presLayoutVars>
      </dgm:prSet>
      <dgm:spPr/>
    </dgm:pt>
    <dgm:pt modelId="{8E7EC8F6-2FD0-4DE8-AF4A-4DB7C5A99B45}" type="pres">
      <dgm:prSet presAssocID="{3E482C46-5475-4167-BEC0-5D3DDBF6D67C}" presName="sibTrans" presStyleCnt="0"/>
      <dgm:spPr/>
    </dgm:pt>
    <dgm:pt modelId="{DDF3C0AB-9B51-4508-8C96-C6122C34BABA}" type="pres">
      <dgm:prSet presAssocID="{13BB4A27-31F3-47E5-A7A0-B2342040CB72}" presName="compNode" presStyleCnt="0"/>
      <dgm:spPr/>
    </dgm:pt>
    <dgm:pt modelId="{A93AE837-359D-4444-BD96-CC689F2AA730}" type="pres">
      <dgm:prSet presAssocID="{13BB4A27-31F3-47E5-A7A0-B2342040CB72}" presName="bgRect" presStyleLbl="bgShp" presStyleIdx="3" presStyleCnt="5" custScaleY="104263"/>
      <dgm:spPr>
        <a:noFill/>
      </dgm:spPr>
    </dgm:pt>
    <dgm:pt modelId="{494C57A8-C6D5-4F0D-8623-927AD313CDF0}" type="pres">
      <dgm:prSet presAssocID="{13BB4A27-31F3-47E5-A7A0-B2342040CB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B26AD87-C271-447E-8F72-F106D450C03E}" type="pres">
      <dgm:prSet presAssocID="{13BB4A27-31F3-47E5-A7A0-B2342040CB72}" presName="spaceRect" presStyleCnt="0"/>
      <dgm:spPr/>
    </dgm:pt>
    <dgm:pt modelId="{35CD411D-FEFC-4E2A-8371-E5265B4810F8}" type="pres">
      <dgm:prSet presAssocID="{13BB4A27-31F3-47E5-A7A0-B2342040CB72}" presName="parTx" presStyleLbl="revTx" presStyleIdx="3" presStyleCnt="5">
        <dgm:presLayoutVars>
          <dgm:chMax val="0"/>
          <dgm:chPref val="0"/>
        </dgm:presLayoutVars>
      </dgm:prSet>
      <dgm:spPr/>
    </dgm:pt>
    <dgm:pt modelId="{83EF97C7-0A79-4B09-90BE-25087ACA7602}" type="pres">
      <dgm:prSet presAssocID="{9A325DA4-74FE-4059-A28B-B7F2CA20D104}" presName="sibTrans" presStyleCnt="0"/>
      <dgm:spPr/>
    </dgm:pt>
    <dgm:pt modelId="{F319A277-2C66-495D-8CFB-4B4959BA7832}" type="pres">
      <dgm:prSet presAssocID="{4BD18466-0036-4B2E-9C6C-686E65D49E59}" presName="compNode" presStyleCnt="0"/>
      <dgm:spPr/>
    </dgm:pt>
    <dgm:pt modelId="{8A5B05B6-F8B7-4A2F-9E83-91200075ED97}" type="pres">
      <dgm:prSet presAssocID="{4BD18466-0036-4B2E-9C6C-686E65D49E59}" presName="bgRect" presStyleLbl="bgShp" presStyleIdx="4" presStyleCnt="5"/>
      <dgm:spPr>
        <a:noFill/>
      </dgm:spPr>
    </dgm:pt>
    <dgm:pt modelId="{35CF1CF4-E450-4CBC-B622-2280C8782226}" type="pres">
      <dgm:prSet presAssocID="{4BD18466-0036-4B2E-9C6C-686E65D49E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F8D3E11F-F316-455A-B200-DFB2310747F1}" type="pres">
      <dgm:prSet presAssocID="{4BD18466-0036-4B2E-9C6C-686E65D49E59}" presName="spaceRect" presStyleCnt="0"/>
      <dgm:spPr/>
    </dgm:pt>
    <dgm:pt modelId="{8416A533-9140-4DC2-8647-553A1BEE938F}" type="pres">
      <dgm:prSet presAssocID="{4BD18466-0036-4B2E-9C6C-686E65D49E5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FB5F927-A86F-4248-A871-DC9C1B52DA44}" srcId="{E6193539-6138-4603-862E-6CDBE7A36D72}" destId="{AE643BE6-008A-4A33-9803-8DAB975DAEA4}" srcOrd="0" destOrd="0" parTransId="{EC789A05-A1A0-445A-839F-1198A51E0709}" sibTransId="{C113F429-E854-4C5B-9028-20238883F724}"/>
    <dgm:cxn modelId="{D9FA0D3F-2518-4466-9559-A0A84FB42D3A}" type="presOf" srcId="{4BD18466-0036-4B2E-9C6C-686E65D49E59}" destId="{8416A533-9140-4DC2-8647-553A1BEE938F}" srcOrd="0" destOrd="0" presId="urn:microsoft.com/office/officeart/2018/2/layout/IconVerticalSolidList"/>
    <dgm:cxn modelId="{C24E9F60-9286-43F5-AAF8-47AA66FCC2BB}" type="presOf" srcId="{D36F4196-F4CC-4617-8503-B973B66FD009}" destId="{EA48136E-CAC5-4029-94FA-61E5C73A247E}" srcOrd="0" destOrd="0" presId="urn:microsoft.com/office/officeart/2018/2/layout/IconVerticalSolidList"/>
    <dgm:cxn modelId="{CE92916D-D824-4C67-A90D-34B97824A954}" type="presOf" srcId="{7B86559E-1A4C-4B74-A6DF-9BED700141AA}" destId="{FCC5BA5A-0BC8-463A-9976-16B35082A0AF}" srcOrd="0" destOrd="0" presId="urn:microsoft.com/office/officeart/2018/2/layout/IconVerticalSolidList"/>
    <dgm:cxn modelId="{B66EEA73-8D5A-4708-BAEB-48FE34DA100D}" type="presOf" srcId="{AE643BE6-008A-4A33-9803-8DAB975DAEA4}" destId="{0C84A311-E327-4163-B1E1-13C5AF674BFE}" srcOrd="0" destOrd="0" presId="urn:microsoft.com/office/officeart/2018/2/layout/IconVerticalSolidList"/>
    <dgm:cxn modelId="{295523AE-C550-418B-BCEC-2423BF9C32A9}" srcId="{E6193539-6138-4603-862E-6CDBE7A36D72}" destId="{13BB4A27-31F3-47E5-A7A0-B2342040CB72}" srcOrd="3" destOrd="0" parTransId="{7E100D43-EF4D-4B46-B08A-A32D55FF511F}" sibTransId="{9A325DA4-74FE-4059-A28B-B7F2CA20D104}"/>
    <dgm:cxn modelId="{B3A0ECAE-5DEE-410E-B507-39A31E547D54}" type="presOf" srcId="{13BB4A27-31F3-47E5-A7A0-B2342040CB72}" destId="{35CD411D-FEFC-4E2A-8371-E5265B4810F8}" srcOrd="0" destOrd="0" presId="urn:microsoft.com/office/officeart/2018/2/layout/IconVerticalSolidList"/>
    <dgm:cxn modelId="{E2C909C5-7301-4920-B376-79EC6990D993}" srcId="{E6193539-6138-4603-862E-6CDBE7A36D72}" destId="{4BD18466-0036-4B2E-9C6C-686E65D49E59}" srcOrd="4" destOrd="0" parTransId="{E56C5E7E-CC49-4506-85E4-DB1F2DD87500}" sibTransId="{4BFF5E0A-501A-4EF1-9E76-CDC58BBCEED3}"/>
    <dgm:cxn modelId="{686132E8-48AF-4AC4-9720-B862BD223E15}" srcId="{E6193539-6138-4603-862E-6CDBE7A36D72}" destId="{7B86559E-1A4C-4B74-A6DF-9BED700141AA}" srcOrd="1" destOrd="0" parTransId="{1BC4D37F-6167-49A4-9166-26788A22873A}" sibTransId="{D7DFB6C1-4BE7-4EA5-9B5B-3CDDFD7E974C}"/>
    <dgm:cxn modelId="{532372F6-5DD7-4EDD-BD7B-FD9F4034836E}" srcId="{E6193539-6138-4603-862E-6CDBE7A36D72}" destId="{D36F4196-F4CC-4617-8503-B973B66FD009}" srcOrd="2" destOrd="0" parTransId="{DCFDE1EA-B540-4F17-8DDB-4DD341BC7A62}" sibTransId="{3E482C46-5475-4167-BEC0-5D3DDBF6D67C}"/>
    <dgm:cxn modelId="{2A64F4FD-E619-4E0C-9124-814D123E02A2}" type="presOf" srcId="{E6193539-6138-4603-862E-6CDBE7A36D72}" destId="{94416025-60ED-4BF3-BC30-20C3EA0D4286}" srcOrd="0" destOrd="0" presId="urn:microsoft.com/office/officeart/2018/2/layout/IconVerticalSolidList"/>
    <dgm:cxn modelId="{50E2ACDB-321A-455E-9A88-E86B10501D8C}" type="presParOf" srcId="{94416025-60ED-4BF3-BC30-20C3EA0D4286}" destId="{A9EA7C50-2421-4CD9-9F1A-B6E1F7ECA55D}" srcOrd="0" destOrd="0" presId="urn:microsoft.com/office/officeart/2018/2/layout/IconVerticalSolidList"/>
    <dgm:cxn modelId="{AF5C735B-8CCE-4059-A43D-2A707CB5DF94}" type="presParOf" srcId="{A9EA7C50-2421-4CD9-9F1A-B6E1F7ECA55D}" destId="{20F183DD-8786-456F-84A5-2351C819F1D0}" srcOrd="0" destOrd="0" presId="urn:microsoft.com/office/officeart/2018/2/layout/IconVerticalSolidList"/>
    <dgm:cxn modelId="{67AD1CC4-5685-4B8E-B494-3CC8A54B9F09}" type="presParOf" srcId="{A9EA7C50-2421-4CD9-9F1A-B6E1F7ECA55D}" destId="{BF1CEFB7-74D1-41BD-BC4D-6A2547A31501}" srcOrd="1" destOrd="0" presId="urn:microsoft.com/office/officeart/2018/2/layout/IconVerticalSolidList"/>
    <dgm:cxn modelId="{31F6ED23-C94C-44FF-9107-36AD48E92C20}" type="presParOf" srcId="{A9EA7C50-2421-4CD9-9F1A-B6E1F7ECA55D}" destId="{012C1A59-E9F9-4FC9-AD9D-1725B81246D2}" srcOrd="2" destOrd="0" presId="urn:microsoft.com/office/officeart/2018/2/layout/IconVerticalSolidList"/>
    <dgm:cxn modelId="{C8765976-1D2A-4A35-A438-C2C22CE7A197}" type="presParOf" srcId="{A9EA7C50-2421-4CD9-9F1A-B6E1F7ECA55D}" destId="{0C84A311-E327-4163-B1E1-13C5AF674BFE}" srcOrd="3" destOrd="0" presId="urn:microsoft.com/office/officeart/2018/2/layout/IconVerticalSolidList"/>
    <dgm:cxn modelId="{DC34B4F1-1292-4F71-AD4F-13247C13429C}" type="presParOf" srcId="{94416025-60ED-4BF3-BC30-20C3EA0D4286}" destId="{223FE7AB-283F-418A-BE61-0493FCFD9B20}" srcOrd="1" destOrd="0" presId="urn:microsoft.com/office/officeart/2018/2/layout/IconVerticalSolidList"/>
    <dgm:cxn modelId="{AB3094E9-6A2D-4C77-9529-7E1555328EFA}" type="presParOf" srcId="{94416025-60ED-4BF3-BC30-20C3EA0D4286}" destId="{88D1C8FA-CB6C-4701-B68C-8AE995E38F3D}" srcOrd="2" destOrd="0" presId="urn:microsoft.com/office/officeart/2018/2/layout/IconVerticalSolidList"/>
    <dgm:cxn modelId="{7997A5AF-879E-47BA-A802-10ADA1800563}" type="presParOf" srcId="{88D1C8FA-CB6C-4701-B68C-8AE995E38F3D}" destId="{2E5449BF-9666-424C-991D-E45859E4D913}" srcOrd="0" destOrd="0" presId="urn:microsoft.com/office/officeart/2018/2/layout/IconVerticalSolidList"/>
    <dgm:cxn modelId="{BE292661-B752-422C-AAE0-A4F7A45A18DD}" type="presParOf" srcId="{88D1C8FA-CB6C-4701-B68C-8AE995E38F3D}" destId="{0B29CAA9-7CEB-49B7-B73F-ADC3D3EF5ED4}" srcOrd="1" destOrd="0" presId="urn:microsoft.com/office/officeart/2018/2/layout/IconVerticalSolidList"/>
    <dgm:cxn modelId="{E19508F2-A972-4344-9715-28A48AEE409E}" type="presParOf" srcId="{88D1C8FA-CB6C-4701-B68C-8AE995E38F3D}" destId="{D9B61BFB-0130-4BC0-B330-3BD4EE325D4F}" srcOrd="2" destOrd="0" presId="urn:microsoft.com/office/officeart/2018/2/layout/IconVerticalSolidList"/>
    <dgm:cxn modelId="{F45D4EAF-B944-4C5E-93D2-ECE26614089A}" type="presParOf" srcId="{88D1C8FA-CB6C-4701-B68C-8AE995E38F3D}" destId="{FCC5BA5A-0BC8-463A-9976-16B35082A0AF}" srcOrd="3" destOrd="0" presId="urn:microsoft.com/office/officeart/2018/2/layout/IconVerticalSolidList"/>
    <dgm:cxn modelId="{7DF03880-79DB-437B-A0D6-29FB3A359C3E}" type="presParOf" srcId="{94416025-60ED-4BF3-BC30-20C3EA0D4286}" destId="{92F831BF-3D4D-4797-BF1C-F19DE82F6B75}" srcOrd="3" destOrd="0" presId="urn:microsoft.com/office/officeart/2018/2/layout/IconVerticalSolidList"/>
    <dgm:cxn modelId="{C1A9E491-DFD3-4FD4-AC2B-22513EA2B03C}" type="presParOf" srcId="{94416025-60ED-4BF3-BC30-20C3EA0D4286}" destId="{E5E0BFCD-A743-48D3-89C0-B01971F2709B}" srcOrd="4" destOrd="0" presId="urn:microsoft.com/office/officeart/2018/2/layout/IconVerticalSolidList"/>
    <dgm:cxn modelId="{CABF9B05-2C27-47B6-8500-B1B5005CE381}" type="presParOf" srcId="{E5E0BFCD-A743-48D3-89C0-B01971F2709B}" destId="{EC2B8137-D0EC-4690-B289-356D42D8A881}" srcOrd="0" destOrd="0" presId="urn:microsoft.com/office/officeart/2018/2/layout/IconVerticalSolidList"/>
    <dgm:cxn modelId="{E3678717-B220-4DC2-81CF-16651E0A8772}" type="presParOf" srcId="{E5E0BFCD-A743-48D3-89C0-B01971F2709B}" destId="{BCBF4D10-12D4-4E83-B323-CA925DD5E736}" srcOrd="1" destOrd="0" presId="urn:microsoft.com/office/officeart/2018/2/layout/IconVerticalSolidList"/>
    <dgm:cxn modelId="{39EB579D-660B-475C-8256-4A90152B9883}" type="presParOf" srcId="{E5E0BFCD-A743-48D3-89C0-B01971F2709B}" destId="{21ADB8F2-DC07-4222-B9CE-0D330FC5D552}" srcOrd="2" destOrd="0" presId="urn:microsoft.com/office/officeart/2018/2/layout/IconVerticalSolidList"/>
    <dgm:cxn modelId="{8977EEEC-B27B-4496-AA08-B96ADBB280A7}" type="presParOf" srcId="{E5E0BFCD-A743-48D3-89C0-B01971F2709B}" destId="{EA48136E-CAC5-4029-94FA-61E5C73A247E}" srcOrd="3" destOrd="0" presId="urn:microsoft.com/office/officeart/2018/2/layout/IconVerticalSolidList"/>
    <dgm:cxn modelId="{8C266D01-F6CA-4A34-ACAF-ED6D797266E4}" type="presParOf" srcId="{94416025-60ED-4BF3-BC30-20C3EA0D4286}" destId="{8E7EC8F6-2FD0-4DE8-AF4A-4DB7C5A99B45}" srcOrd="5" destOrd="0" presId="urn:microsoft.com/office/officeart/2018/2/layout/IconVerticalSolidList"/>
    <dgm:cxn modelId="{DB559C0D-B902-410E-8D51-C64CBCA7F025}" type="presParOf" srcId="{94416025-60ED-4BF3-BC30-20C3EA0D4286}" destId="{DDF3C0AB-9B51-4508-8C96-C6122C34BABA}" srcOrd="6" destOrd="0" presId="urn:microsoft.com/office/officeart/2018/2/layout/IconVerticalSolidList"/>
    <dgm:cxn modelId="{77EDCFAE-E088-439F-B8DC-754C0C395D93}" type="presParOf" srcId="{DDF3C0AB-9B51-4508-8C96-C6122C34BABA}" destId="{A93AE837-359D-4444-BD96-CC689F2AA730}" srcOrd="0" destOrd="0" presId="urn:microsoft.com/office/officeart/2018/2/layout/IconVerticalSolidList"/>
    <dgm:cxn modelId="{4B1FA4FC-D7ED-479D-B42A-3C7B6FADACAE}" type="presParOf" srcId="{DDF3C0AB-9B51-4508-8C96-C6122C34BABA}" destId="{494C57A8-C6D5-4F0D-8623-927AD313CDF0}" srcOrd="1" destOrd="0" presId="urn:microsoft.com/office/officeart/2018/2/layout/IconVerticalSolidList"/>
    <dgm:cxn modelId="{007F0F8D-2447-42BE-9755-6782271BE4B1}" type="presParOf" srcId="{DDF3C0AB-9B51-4508-8C96-C6122C34BABA}" destId="{2B26AD87-C271-447E-8F72-F106D450C03E}" srcOrd="2" destOrd="0" presId="urn:microsoft.com/office/officeart/2018/2/layout/IconVerticalSolidList"/>
    <dgm:cxn modelId="{2CB14EBD-6DB1-472B-918E-52A5F8908779}" type="presParOf" srcId="{DDF3C0AB-9B51-4508-8C96-C6122C34BABA}" destId="{35CD411D-FEFC-4E2A-8371-E5265B4810F8}" srcOrd="3" destOrd="0" presId="urn:microsoft.com/office/officeart/2018/2/layout/IconVerticalSolidList"/>
    <dgm:cxn modelId="{932737AD-5CDB-44DD-8F3A-07F10A74F3D2}" type="presParOf" srcId="{94416025-60ED-4BF3-BC30-20C3EA0D4286}" destId="{83EF97C7-0A79-4B09-90BE-25087ACA7602}" srcOrd="7" destOrd="0" presId="urn:microsoft.com/office/officeart/2018/2/layout/IconVerticalSolidList"/>
    <dgm:cxn modelId="{3AEC8C4E-644A-4FEF-8628-45DBC7010D97}" type="presParOf" srcId="{94416025-60ED-4BF3-BC30-20C3EA0D4286}" destId="{F319A277-2C66-495D-8CFB-4B4959BA7832}" srcOrd="8" destOrd="0" presId="urn:microsoft.com/office/officeart/2018/2/layout/IconVerticalSolidList"/>
    <dgm:cxn modelId="{F27C0EE0-F2B4-4172-BE8B-6232E4AF68E9}" type="presParOf" srcId="{F319A277-2C66-495D-8CFB-4B4959BA7832}" destId="{8A5B05B6-F8B7-4A2F-9E83-91200075ED97}" srcOrd="0" destOrd="0" presId="urn:microsoft.com/office/officeart/2018/2/layout/IconVerticalSolidList"/>
    <dgm:cxn modelId="{6C45F924-2AD2-4930-BD0E-20AB05420A81}" type="presParOf" srcId="{F319A277-2C66-495D-8CFB-4B4959BA7832}" destId="{35CF1CF4-E450-4CBC-B622-2280C8782226}" srcOrd="1" destOrd="0" presId="urn:microsoft.com/office/officeart/2018/2/layout/IconVerticalSolidList"/>
    <dgm:cxn modelId="{E53AB40A-166F-43BD-A2DF-BF469905F9FA}" type="presParOf" srcId="{F319A277-2C66-495D-8CFB-4B4959BA7832}" destId="{F8D3E11F-F316-455A-B200-DFB2310747F1}" srcOrd="2" destOrd="0" presId="urn:microsoft.com/office/officeart/2018/2/layout/IconVerticalSolidList"/>
    <dgm:cxn modelId="{6064A704-FA85-4D04-AFEE-85A9C42A5241}" type="presParOf" srcId="{F319A277-2C66-495D-8CFB-4B4959BA7832}" destId="{8416A533-9140-4DC2-8647-553A1BEE93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DA6A25-D3C7-4E38-8DA2-4E89444ED3F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14D3AE-4718-4334-B617-1B22F6C1971F}">
      <dgm:prSet custT="1"/>
      <dgm:spPr/>
      <dgm:t>
        <a:bodyPr/>
        <a:lstStyle/>
        <a:p>
          <a:pPr algn="ctr"/>
          <a:r>
            <a:rPr lang="en-US" sz="2000" b="1" i="0" baseline="0" dirty="0">
              <a:latin typeface="Arial" panose="020B0604020202020204" pitchFamily="34" charset="0"/>
              <a:cs typeface="Arial" panose="020B0604020202020204" pitchFamily="34" charset="0"/>
            </a:rPr>
            <a:t>Click on the Sparkline you want to customize.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0A8D5B-DFBC-4A74-A10C-580BDFF090AC}" type="parTrans" cxnId="{903969D0-F4BD-41AF-BB68-B11DF605E0CD}">
      <dgm:prSet/>
      <dgm:spPr/>
      <dgm:t>
        <a:bodyPr/>
        <a:lstStyle/>
        <a:p>
          <a:endParaRPr lang="en-US"/>
        </a:p>
      </dgm:t>
    </dgm:pt>
    <dgm:pt modelId="{AD2175E7-638E-4A4E-8B43-6FD296B49E6E}" type="sibTrans" cxnId="{903969D0-F4BD-41AF-BB68-B11DF605E0CD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16DFB373-E5A5-4DE9-963B-B98B903DE699}">
      <dgm:prSet custT="1"/>
      <dgm:spPr/>
      <dgm:t>
        <a:bodyPr/>
        <a:lstStyle/>
        <a:p>
          <a:r>
            <a:rPr lang="en-US" sz="2000" b="1" i="0" baseline="0" dirty="0">
              <a:latin typeface="Arial" panose="020B0604020202020204" pitchFamily="34" charset="0"/>
              <a:cs typeface="Arial" panose="020B0604020202020204" pitchFamily="34" charset="0"/>
            </a:rPr>
            <a:t>Use the Sparkline Tools tab that appears</a:t>
          </a:r>
          <a:r>
            <a:rPr lang="en-US" sz="1800" b="1" i="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10AF63-E89E-4999-939D-D8FD8A4511E1}" type="parTrans" cxnId="{D02C2939-1DF3-43BF-A737-EADB5DD43C7F}">
      <dgm:prSet/>
      <dgm:spPr/>
      <dgm:t>
        <a:bodyPr/>
        <a:lstStyle/>
        <a:p>
          <a:endParaRPr lang="en-US"/>
        </a:p>
      </dgm:t>
    </dgm:pt>
    <dgm:pt modelId="{73CD4940-57FC-4AA0-A050-186533346486}" type="sibTrans" cxnId="{D02C2939-1DF3-43BF-A737-EADB5DD43C7F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17C0C5E2-7F93-478C-B3AA-746465A6BEFF}">
      <dgm:prSet custT="1"/>
      <dgm:spPr/>
      <dgm:t>
        <a:bodyPr/>
        <a:lstStyle/>
        <a:p>
          <a:r>
            <a:rPr lang="en-US" sz="2000" b="1" i="0" baseline="0" dirty="0">
              <a:latin typeface="Arial" panose="020B0604020202020204" pitchFamily="34" charset="0"/>
              <a:cs typeface="Arial" panose="020B0604020202020204" pitchFamily="34" charset="0"/>
            </a:rPr>
            <a:t>Choose options like Marker Color, Sparkline Color, or Style.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7BFD61-A6EC-441F-903E-B3FBF2A7F275}" type="parTrans" cxnId="{483824C7-00FE-45D8-9A35-A15990BC9EE7}">
      <dgm:prSet/>
      <dgm:spPr/>
      <dgm:t>
        <a:bodyPr/>
        <a:lstStyle/>
        <a:p>
          <a:endParaRPr lang="en-US"/>
        </a:p>
      </dgm:t>
    </dgm:pt>
    <dgm:pt modelId="{921C64D8-0E53-47B8-9DBB-321C6A469998}" type="sibTrans" cxnId="{483824C7-00FE-45D8-9A35-A15990BC9EE7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8FE7AC32-6F8F-483D-916C-75040596993D}">
      <dgm:prSet custT="1"/>
      <dgm:spPr/>
      <dgm:t>
        <a:bodyPr/>
        <a:lstStyle/>
        <a:p>
          <a:r>
            <a:rPr lang="en-US" sz="2000" b="1" i="0" baseline="0" dirty="0">
              <a:latin typeface="Arial" panose="020B0604020202020204" pitchFamily="34" charset="0"/>
              <a:cs typeface="Arial" panose="020B0604020202020204" pitchFamily="34" charset="0"/>
            </a:rPr>
            <a:t>Highlight important points by turning on options like High Point or Negative Point.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846193E-C3DF-4847-AE06-6886FC6CCBA0}" type="parTrans" cxnId="{84B7B2DD-6903-462D-8834-0D8C7B4C2C70}">
      <dgm:prSet/>
      <dgm:spPr/>
      <dgm:t>
        <a:bodyPr/>
        <a:lstStyle/>
        <a:p>
          <a:endParaRPr lang="en-US"/>
        </a:p>
      </dgm:t>
    </dgm:pt>
    <dgm:pt modelId="{8DF7ED3B-2CD8-44E0-9689-B0642D192F74}" type="sibTrans" cxnId="{84B7B2DD-6903-462D-8834-0D8C7B4C2C70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BE8F57A6-9BB4-4073-B67E-AD3259EB8A4A}">
      <dgm:prSet custT="1"/>
      <dgm:spPr/>
      <dgm:t>
        <a:bodyPr/>
        <a:lstStyle/>
        <a:p>
          <a:r>
            <a:rPr lang="en-US" sz="2000" b="1" i="0" baseline="0" dirty="0">
              <a:latin typeface="Arial" panose="020B0604020202020204" pitchFamily="34" charset="0"/>
              <a:cs typeface="Arial" panose="020B0604020202020204" pitchFamily="34" charset="0"/>
            </a:rPr>
            <a:t>Easily change design to match your report or presentation style</a:t>
          </a:r>
          <a:r>
            <a:rPr lang="en-US" sz="1600" b="1" i="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6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2FFD3E-AE6F-433A-953F-E7FEB48C3A4D}" type="parTrans" cxnId="{BE66D7D5-30D7-4A5A-8996-CF56C7FAA1CA}">
      <dgm:prSet/>
      <dgm:spPr/>
      <dgm:t>
        <a:bodyPr/>
        <a:lstStyle/>
        <a:p>
          <a:endParaRPr lang="en-US"/>
        </a:p>
      </dgm:t>
    </dgm:pt>
    <dgm:pt modelId="{816B3395-8512-4EBC-BEB7-AC1C270B55E1}" type="sibTrans" cxnId="{BE66D7D5-30D7-4A5A-8996-CF56C7FAA1CA}">
      <dgm:prSet phldrT="5"/>
      <dgm:spPr/>
      <dgm:t>
        <a:bodyPr/>
        <a:lstStyle/>
        <a:p>
          <a:endParaRPr lang="en-US"/>
        </a:p>
      </dgm:t>
    </dgm:pt>
    <dgm:pt modelId="{AB9EB4B3-6207-4205-81FA-2B45C73EA0DF}" type="pres">
      <dgm:prSet presAssocID="{C6DA6A25-D3C7-4E38-8DA2-4E89444ED3F7}" presName="Name0" presStyleCnt="0">
        <dgm:presLayoutVars>
          <dgm:dir/>
          <dgm:resizeHandles val="exact"/>
        </dgm:presLayoutVars>
      </dgm:prSet>
      <dgm:spPr/>
    </dgm:pt>
    <dgm:pt modelId="{06A9C29F-4279-40E6-95C8-93F68898A51C}" type="pres">
      <dgm:prSet presAssocID="{A714D3AE-4718-4334-B617-1B22F6C1971F}" presName="node" presStyleLbl="node1" presStyleIdx="0" presStyleCnt="5" custScaleX="159465" custScaleY="201122" custLinFactNeighborX="-1100" custLinFactNeighborY="-2406">
        <dgm:presLayoutVars>
          <dgm:bulletEnabled val="1"/>
        </dgm:presLayoutVars>
      </dgm:prSet>
      <dgm:spPr/>
    </dgm:pt>
    <dgm:pt modelId="{C9AE0CC4-3C85-4F86-97E2-071E5D7C2C7A}" type="pres">
      <dgm:prSet presAssocID="{AD2175E7-638E-4A4E-8B43-6FD296B49E6E}" presName="sibTrans" presStyleLbl="sibTrans1D1" presStyleIdx="0" presStyleCnt="4"/>
      <dgm:spPr/>
    </dgm:pt>
    <dgm:pt modelId="{ED60E290-7AD0-4D8C-8443-EBC7BE3BE13B}" type="pres">
      <dgm:prSet presAssocID="{AD2175E7-638E-4A4E-8B43-6FD296B49E6E}" presName="connectorText" presStyleLbl="sibTrans1D1" presStyleIdx="0" presStyleCnt="4"/>
      <dgm:spPr/>
    </dgm:pt>
    <dgm:pt modelId="{87890621-5A7C-45C2-8A5A-9E150B6088C4}" type="pres">
      <dgm:prSet presAssocID="{16DFB373-E5A5-4DE9-963B-B98B903DE699}" presName="node" presStyleLbl="node1" presStyleIdx="1" presStyleCnt="5" custScaleX="222479" custScaleY="192859" custLinFactX="18223" custLinFactNeighborX="100000" custLinFactNeighborY="-15315">
        <dgm:presLayoutVars>
          <dgm:bulletEnabled val="1"/>
        </dgm:presLayoutVars>
      </dgm:prSet>
      <dgm:spPr/>
    </dgm:pt>
    <dgm:pt modelId="{368125F2-307C-4A7B-AFA7-48459D8F0C09}" type="pres">
      <dgm:prSet presAssocID="{73CD4940-57FC-4AA0-A050-186533346486}" presName="sibTrans" presStyleLbl="sibTrans1D1" presStyleIdx="1" presStyleCnt="4"/>
      <dgm:spPr/>
    </dgm:pt>
    <dgm:pt modelId="{65EDF06D-7044-43BD-8FC8-D5E1287498D6}" type="pres">
      <dgm:prSet presAssocID="{73CD4940-57FC-4AA0-A050-186533346486}" presName="connectorText" presStyleLbl="sibTrans1D1" presStyleIdx="1" presStyleCnt="4"/>
      <dgm:spPr/>
    </dgm:pt>
    <dgm:pt modelId="{F004F87B-641B-4948-A450-25A6DCE7CE2C}" type="pres">
      <dgm:prSet presAssocID="{17C0C5E2-7F93-478C-B3AA-746465A6BEFF}" presName="node" presStyleLbl="node1" presStyleIdx="2" presStyleCnt="5" custScaleX="268433" custScaleY="176383" custLinFactNeighborX="93033" custLinFactNeighborY="1582">
        <dgm:presLayoutVars>
          <dgm:bulletEnabled val="1"/>
        </dgm:presLayoutVars>
      </dgm:prSet>
      <dgm:spPr/>
    </dgm:pt>
    <dgm:pt modelId="{94CCEFB8-79E5-4251-91E6-D360BDA700D7}" type="pres">
      <dgm:prSet presAssocID="{921C64D8-0E53-47B8-9DBB-321C6A469998}" presName="sibTrans" presStyleLbl="sibTrans1D1" presStyleIdx="2" presStyleCnt="4"/>
      <dgm:spPr/>
    </dgm:pt>
    <dgm:pt modelId="{97EE61B1-7695-4BAB-91B9-999A3976711B}" type="pres">
      <dgm:prSet presAssocID="{921C64D8-0E53-47B8-9DBB-321C6A469998}" presName="connectorText" presStyleLbl="sibTrans1D1" presStyleIdx="2" presStyleCnt="4"/>
      <dgm:spPr/>
    </dgm:pt>
    <dgm:pt modelId="{5B04D0FB-5F67-47BD-998C-F35D945C788F}" type="pres">
      <dgm:prSet presAssocID="{8FE7AC32-6F8F-483D-916C-75040596993D}" presName="node" presStyleLbl="node1" presStyleIdx="3" presStyleCnt="5" custScaleX="271701" custScaleY="233997" custLinFactNeighborX="-6622" custLinFactNeighborY="-1137">
        <dgm:presLayoutVars>
          <dgm:bulletEnabled val="1"/>
        </dgm:presLayoutVars>
      </dgm:prSet>
      <dgm:spPr/>
    </dgm:pt>
    <dgm:pt modelId="{AC73B57C-1AC8-4767-9898-B616EC6C3903}" type="pres">
      <dgm:prSet presAssocID="{8DF7ED3B-2CD8-44E0-9689-B0642D192F74}" presName="sibTrans" presStyleLbl="sibTrans1D1" presStyleIdx="3" presStyleCnt="4"/>
      <dgm:spPr/>
    </dgm:pt>
    <dgm:pt modelId="{F62749CF-BEC2-4209-AA0A-83DE64F25ABA}" type="pres">
      <dgm:prSet presAssocID="{8DF7ED3B-2CD8-44E0-9689-B0642D192F74}" presName="connectorText" presStyleLbl="sibTrans1D1" presStyleIdx="3" presStyleCnt="4"/>
      <dgm:spPr/>
    </dgm:pt>
    <dgm:pt modelId="{89F97735-F769-460C-8E05-683616F006C1}" type="pres">
      <dgm:prSet presAssocID="{BE8F57A6-9BB4-4073-B67E-AD3259EB8A4A}" presName="node" presStyleLbl="node1" presStyleIdx="4" presStyleCnt="5" custScaleX="232444" custScaleY="224344" custLinFactNeighborX="14728" custLinFactNeighborY="-5964">
        <dgm:presLayoutVars>
          <dgm:bulletEnabled val="1"/>
        </dgm:presLayoutVars>
      </dgm:prSet>
      <dgm:spPr/>
    </dgm:pt>
  </dgm:ptLst>
  <dgm:cxnLst>
    <dgm:cxn modelId="{8BE5BB13-0969-485A-A3B4-8B3A488845BB}" type="presOf" srcId="{17C0C5E2-7F93-478C-B3AA-746465A6BEFF}" destId="{F004F87B-641B-4948-A450-25A6DCE7CE2C}" srcOrd="0" destOrd="0" presId="urn:microsoft.com/office/officeart/2016/7/layout/RepeatingBendingProcessNew"/>
    <dgm:cxn modelId="{9DCFFB30-EAEB-4F7F-BAF5-8A246757F3F0}" type="presOf" srcId="{73CD4940-57FC-4AA0-A050-186533346486}" destId="{368125F2-307C-4A7B-AFA7-48459D8F0C09}" srcOrd="0" destOrd="0" presId="urn:microsoft.com/office/officeart/2016/7/layout/RepeatingBendingProcessNew"/>
    <dgm:cxn modelId="{D02C2939-1DF3-43BF-A737-EADB5DD43C7F}" srcId="{C6DA6A25-D3C7-4E38-8DA2-4E89444ED3F7}" destId="{16DFB373-E5A5-4DE9-963B-B98B903DE699}" srcOrd="1" destOrd="0" parTransId="{DA10AF63-E89E-4999-939D-D8FD8A4511E1}" sibTransId="{73CD4940-57FC-4AA0-A050-186533346486}"/>
    <dgm:cxn modelId="{DB3B293D-DC08-4741-B71A-E38E0A2DBDCF}" type="presOf" srcId="{8FE7AC32-6F8F-483D-916C-75040596993D}" destId="{5B04D0FB-5F67-47BD-998C-F35D945C788F}" srcOrd="0" destOrd="0" presId="urn:microsoft.com/office/officeart/2016/7/layout/RepeatingBendingProcessNew"/>
    <dgm:cxn modelId="{9F54FD45-25AE-462C-8CF9-34768EF24866}" type="presOf" srcId="{16DFB373-E5A5-4DE9-963B-B98B903DE699}" destId="{87890621-5A7C-45C2-8A5A-9E150B6088C4}" srcOrd="0" destOrd="0" presId="urn:microsoft.com/office/officeart/2016/7/layout/RepeatingBendingProcessNew"/>
    <dgm:cxn modelId="{57364C66-2F5C-4FF5-A5EA-EF14F4D64EA8}" type="presOf" srcId="{C6DA6A25-D3C7-4E38-8DA2-4E89444ED3F7}" destId="{AB9EB4B3-6207-4205-81FA-2B45C73EA0DF}" srcOrd="0" destOrd="0" presId="urn:microsoft.com/office/officeart/2016/7/layout/RepeatingBendingProcessNew"/>
    <dgm:cxn modelId="{E893E26B-B59D-415C-85F3-3F033F2E7193}" type="presOf" srcId="{8DF7ED3B-2CD8-44E0-9689-B0642D192F74}" destId="{AC73B57C-1AC8-4767-9898-B616EC6C3903}" srcOrd="0" destOrd="0" presId="urn:microsoft.com/office/officeart/2016/7/layout/RepeatingBendingProcessNew"/>
    <dgm:cxn modelId="{13B2E14C-EFE9-4D87-952A-2734F103DC41}" type="presOf" srcId="{73CD4940-57FC-4AA0-A050-186533346486}" destId="{65EDF06D-7044-43BD-8FC8-D5E1287498D6}" srcOrd="1" destOrd="0" presId="urn:microsoft.com/office/officeart/2016/7/layout/RepeatingBendingProcessNew"/>
    <dgm:cxn modelId="{E8BDAB54-6B80-45C0-A3C3-176E8D6D493B}" type="presOf" srcId="{8DF7ED3B-2CD8-44E0-9689-B0642D192F74}" destId="{F62749CF-BEC2-4209-AA0A-83DE64F25ABA}" srcOrd="1" destOrd="0" presId="urn:microsoft.com/office/officeart/2016/7/layout/RepeatingBendingProcessNew"/>
    <dgm:cxn modelId="{DA2F4379-3AEE-489F-8D2F-71F43DF7A752}" type="presOf" srcId="{AD2175E7-638E-4A4E-8B43-6FD296B49E6E}" destId="{ED60E290-7AD0-4D8C-8443-EBC7BE3BE13B}" srcOrd="1" destOrd="0" presId="urn:microsoft.com/office/officeart/2016/7/layout/RepeatingBendingProcessNew"/>
    <dgm:cxn modelId="{28A8259B-0C75-409C-B513-D1B5A1009DBC}" type="presOf" srcId="{AD2175E7-638E-4A4E-8B43-6FD296B49E6E}" destId="{C9AE0CC4-3C85-4F86-97E2-071E5D7C2C7A}" srcOrd="0" destOrd="0" presId="urn:microsoft.com/office/officeart/2016/7/layout/RepeatingBendingProcessNew"/>
    <dgm:cxn modelId="{47CB419C-2654-4511-B0B1-180500BC2B80}" type="presOf" srcId="{921C64D8-0E53-47B8-9DBB-321C6A469998}" destId="{97EE61B1-7695-4BAB-91B9-999A3976711B}" srcOrd="1" destOrd="0" presId="urn:microsoft.com/office/officeart/2016/7/layout/RepeatingBendingProcessNew"/>
    <dgm:cxn modelId="{799F41B7-DDCE-4742-8194-6561E6495A35}" type="presOf" srcId="{921C64D8-0E53-47B8-9DBB-321C6A469998}" destId="{94CCEFB8-79E5-4251-91E6-D360BDA700D7}" srcOrd="0" destOrd="0" presId="urn:microsoft.com/office/officeart/2016/7/layout/RepeatingBendingProcessNew"/>
    <dgm:cxn modelId="{483824C7-00FE-45D8-9A35-A15990BC9EE7}" srcId="{C6DA6A25-D3C7-4E38-8DA2-4E89444ED3F7}" destId="{17C0C5E2-7F93-478C-B3AA-746465A6BEFF}" srcOrd="2" destOrd="0" parTransId="{927BFD61-A6EC-441F-903E-B3FBF2A7F275}" sibTransId="{921C64D8-0E53-47B8-9DBB-321C6A469998}"/>
    <dgm:cxn modelId="{5C4EE2CB-927C-4784-AFD2-BB5126DB414A}" type="presOf" srcId="{BE8F57A6-9BB4-4073-B67E-AD3259EB8A4A}" destId="{89F97735-F769-460C-8E05-683616F006C1}" srcOrd="0" destOrd="0" presId="urn:microsoft.com/office/officeart/2016/7/layout/RepeatingBendingProcessNew"/>
    <dgm:cxn modelId="{903969D0-F4BD-41AF-BB68-B11DF605E0CD}" srcId="{C6DA6A25-D3C7-4E38-8DA2-4E89444ED3F7}" destId="{A714D3AE-4718-4334-B617-1B22F6C1971F}" srcOrd="0" destOrd="0" parTransId="{FD0A8D5B-DFBC-4A74-A10C-580BDFF090AC}" sibTransId="{AD2175E7-638E-4A4E-8B43-6FD296B49E6E}"/>
    <dgm:cxn modelId="{BE66D7D5-30D7-4A5A-8996-CF56C7FAA1CA}" srcId="{C6DA6A25-D3C7-4E38-8DA2-4E89444ED3F7}" destId="{BE8F57A6-9BB4-4073-B67E-AD3259EB8A4A}" srcOrd="4" destOrd="0" parTransId="{C92FFD3E-AE6F-433A-953F-E7FEB48C3A4D}" sibTransId="{816B3395-8512-4EBC-BEB7-AC1C270B55E1}"/>
    <dgm:cxn modelId="{84B7B2DD-6903-462D-8834-0D8C7B4C2C70}" srcId="{C6DA6A25-D3C7-4E38-8DA2-4E89444ED3F7}" destId="{8FE7AC32-6F8F-483D-916C-75040596993D}" srcOrd="3" destOrd="0" parTransId="{5846193E-C3DF-4847-AE06-6886FC6CCBA0}" sibTransId="{8DF7ED3B-2CD8-44E0-9689-B0642D192F74}"/>
    <dgm:cxn modelId="{7D52D2FC-B4F9-4DA5-A1D7-A3DBCC650613}" type="presOf" srcId="{A714D3AE-4718-4334-B617-1B22F6C1971F}" destId="{06A9C29F-4279-40E6-95C8-93F68898A51C}" srcOrd="0" destOrd="0" presId="urn:microsoft.com/office/officeart/2016/7/layout/RepeatingBendingProcessNew"/>
    <dgm:cxn modelId="{4AEF3500-CB17-4CFE-A700-4873809F2A88}" type="presParOf" srcId="{AB9EB4B3-6207-4205-81FA-2B45C73EA0DF}" destId="{06A9C29F-4279-40E6-95C8-93F68898A51C}" srcOrd="0" destOrd="0" presId="urn:microsoft.com/office/officeart/2016/7/layout/RepeatingBendingProcessNew"/>
    <dgm:cxn modelId="{5CDDE48E-A018-442A-8343-A97194EAC0F3}" type="presParOf" srcId="{AB9EB4B3-6207-4205-81FA-2B45C73EA0DF}" destId="{C9AE0CC4-3C85-4F86-97E2-071E5D7C2C7A}" srcOrd="1" destOrd="0" presId="urn:microsoft.com/office/officeart/2016/7/layout/RepeatingBendingProcessNew"/>
    <dgm:cxn modelId="{89C09C6C-A216-4C0F-BA9F-A580748705A1}" type="presParOf" srcId="{C9AE0CC4-3C85-4F86-97E2-071E5D7C2C7A}" destId="{ED60E290-7AD0-4D8C-8443-EBC7BE3BE13B}" srcOrd="0" destOrd="0" presId="urn:microsoft.com/office/officeart/2016/7/layout/RepeatingBendingProcessNew"/>
    <dgm:cxn modelId="{E7B1CC83-06B9-485D-B5FC-7C0049D2C0C2}" type="presParOf" srcId="{AB9EB4B3-6207-4205-81FA-2B45C73EA0DF}" destId="{87890621-5A7C-45C2-8A5A-9E150B6088C4}" srcOrd="2" destOrd="0" presId="urn:microsoft.com/office/officeart/2016/7/layout/RepeatingBendingProcessNew"/>
    <dgm:cxn modelId="{3E9FC0C4-F34C-491A-B137-3C85688E50A9}" type="presParOf" srcId="{AB9EB4B3-6207-4205-81FA-2B45C73EA0DF}" destId="{368125F2-307C-4A7B-AFA7-48459D8F0C09}" srcOrd="3" destOrd="0" presId="urn:microsoft.com/office/officeart/2016/7/layout/RepeatingBendingProcessNew"/>
    <dgm:cxn modelId="{A6683E17-B5BE-46CB-A962-473D4D98AF28}" type="presParOf" srcId="{368125F2-307C-4A7B-AFA7-48459D8F0C09}" destId="{65EDF06D-7044-43BD-8FC8-D5E1287498D6}" srcOrd="0" destOrd="0" presId="urn:microsoft.com/office/officeart/2016/7/layout/RepeatingBendingProcessNew"/>
    <dgm:cxn modelId="{CBBD78F0-B324-4310-870B-5A8C2F4CEB8A}" type="presParOf" srcId="{AB9EB4B3-6207-4205-81FA-2B45C73EA0DF}" destId="{F004F87B-641B-4948-A450-25A6DCE7CE2C}" srcOrd="4" destOrd="0" presId="urn:microsoft.com/office/officeart/2016/7/layout/RepeatingBendingProcessNew"/>
    <dgm:cxn modelId="{67E6CC9E-ECF1-4A58-A4E4-CC7472317924}" type="presParOf" srcId="{AB9EB4B3-6207-4205-81FA-2B45C73EA0DF}" destId="{94CCEFB8-79E5-4251-91E6-D360BDA700D7}" srcOrd="5" destOrd="0" presId="urn:microsoft.com/office/officeart/2016/7/layout/RepeatingBendingProcessNew"/>
    <dgm:cxn modelId="{619B81CE-5310-439F-9BB4-FBE94F7C8446}" type="presParOf" srcId="{94CCEFB8-79E5-4251-91E6-D360BDA700D7}" destId="{97EE61B1-7695-4BAB-91B9-999A3976711B}" srcOrd="0" destOrd="0" presId="urn:microsoft.com/office/officeart/2016/7/layout/RepeatingBendingProcessNew"/>
    <dgm:cxn modelId="{3D6CBE7F-3365-408C-9621-7AC684D67A14}" type="presParOf" srcId="{AB9EB4B3-6207-4205-81FA-2B45C73EA0DF}" destId="{5B04D0FB-5F67-47BD-998C-F35D945C788F}" srcOrd="6" destOrd="0" presId="urn:microsoft.com/office/officeart/2016/7/layout/RepeatingBendingProcessNew"/>
    <dgm:cxn modelId="{ABFCA3FE-18B4-4D97-8160-D20D0F1267ED}" type="presParOf" srcId="{AB9EB4B3-6207-4205-81FA-2B45C73EA0DF}" destId="{AC73B57C-1AC8-4767-9898-B616EC6C3903}" srcOrd="7" destOrd="0" presId="urn:microsoft.com/office/officeart/2016/7/layout/RepeatingBendingProcessNew"/>
    <dgm:cxn modelId="{79E4E77A-53BD-4EEE-A54C-E696A51FB370}" type="presParOf" srcId="{AC73B57C-1AC8-4767-9898-B616EC6C3903}" destId="{F62749CF-BEC2-4209-AA0A-83DE64F25ABA}" srcOrd="0" destOrd="0" presId="urn:microsoft.com/office/officeart/2016/7/layout/RepeatingBendingProcessNew"/>
    <dgm:cxn modelId="{BB400E81-660D-4106-AB22-5661484A978E}" type="presParOf" srcId="{AB9EB4B3-6207-4205-81FA-2B45C73EA0DF}" destId="{89F97735-F769-460C-8E05-683616F006C1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C27191-70FA-4737-B77E-DB35D4839443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97B4CB1-62BD-4886-8306-684E46EA0C5D}">
      <dgm:prSet custT="1"/>
      <dgm:spPr/>
      <dgm:t>
        <a:bodyPr/>
        <a:lstStyle/>
        <a:p>
          <a:r>
            <a:rPr lang="en-US" sz="2600" b="1" i="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F0502020204030204" pitchFamily="34" charset="0"/>
              <a:ea typeface="ADLaM Display" panose="02010000000000000000" pitchFamily="2" charset="0"/>
              <a:cs typeface="ADLaM Display" panose="02010000000000000000" pitchFamily="2" charset="0"/>
            </a:rPr>
            <a:t>Quick Visualization</a:t>
          </a:r>
          <a:r>
            <a:rPr lang="en-US" sz="2600" b="1" i="0" baseline="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rPr>
            <a:t>: </a:t>
          </a:r>
          <a:r>
            <a:rPr lang="en-US" sz="2400" b="1" i="0" baseline="0" dirty="0">
              <a:latin typeface="Arial" panose="020B0604020202020204" pitchFamily="34" charset="0"/>
              <a:cs typeface="Arial" panose="020B0604020202020204" pitchFamily="34" charset="0"/>
            </a:rPr>
            <a:t>Understand trends instantly without large charts.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F28ACC-4DD7-4BEF-A18F-3158BFFEB6D4}" type="parTrans" cxnId="{F00466D2-3DDD-4D9E-9195-921FB0768AC6}">
      <dgm:prSet/>
      <dgm:spPr/>
      <dgm:t>
        <a:bodyPr/>
        <a:lstStyle/>
        <a:p>
          <a:endParaRPr lang="en-US"/>
        </a:p>
      </dgm:t>
    </dgm:pt>
    <dgm:pt modelId="{DD3C92EA-7683-480B-A2D4-93BF98483EF6}" type="sibTrans" cxnId="{F00466D2-3DDD-4D9E-9195-921FB0768AC6}">
      <dgm:prSet/>
      <dgm:spPr/>
      <dgm:t>
        <a:bodyPr/>
        <a:lstStyle/>
        <a:p>
          <a:endParaRPr lang="en-US"/>
        </a:p>
      </dgm:t>
    </dgm:pt>
    <dgm:pt modelId="{83ACC16E-D7BB-4AB4-9E4D-EBB8854BE3B9}">
      <dgm:prSet custT="1"/>
      <dgm:spPr/>
      <dgm:t>
        <a:bodyPr/>
        <a:lstStyle/>
        <a:p>
          <a:r>
            <a:rPr lang="en-US" sz="2600" b="1" i="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Saves Space</a:t>
          </a:r>
          <a:r>
            <a:rPr lang="en-US" sz="2600" b="0" i="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: </a:t>
          </a:r>
          <a:r>
            <a:rPr lang="en-US" sz="2400" b="1" i="0" baseline="0" dirty="0">
              <a:latin typeface="Arial" panose="020B0604020202020204" pitchFamily="34" charset="0"/>
              <a:cs typeface="Arial" panose="020B0604020202020204" pitchFamily="34" charset="0"/>
            </a:rPr>
            <a:t>Fits inside a single cell, keeping the sheet clean and organized.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19FD8C-50D4-41A8-B147-6B730A304733}" type="parTrans" cxnId="{CBC882F7-BD83-4F19-B553-505BAEFD5F3A}">
      <dgm:prSet/>
      <dgm:spPr/>
      <dgm:t>
        <a:bodyPr/>
        <a:lstStyle/>
        <a:p>
          <a:endParaRPr lang="en-US"/>
        </a:p>
      </dgm:t>
    </dgm:pt>
    <dgm:pt modelId="{E8EA6A6A-5683-40A4-B99B-7E94936494AC}" type="sibTrans" cxnId="{CBC882F7-BD83-4F19-B553-505BAEFD5F3A}">
      <dgm:prSet/>
      <dgm:spPr/>
      <dgm:t>
        <a:bodyPr/>
        <a:lstStyle/>
        <a:p>
          <a:endParaRPr lang="en-US"/>
        </a:p>
      </dgm:t>
    </dgm:pt>
    <dgm:pt modelId="{D6D8775E-0AE4-4575-AFBF-320750A4CADB}">
      <dgm:prSet custT="1"/>
      <dgm:spPr/>
      <dgm:t>
        <a:bodyPr/>
        <a:lstStyle/>
        <a:p>
          <a:r>
            <a:rPr lang="en-US" sz="2600" b="1" i="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Dynamic Updates</a:t>
          </a:r>
          <a:r>
            <a:rPr lang="en-US" sz="2600" b="0" i="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: </a:t>
          </a:r>
          <a:r>
            <a:rPr lang="en-US" sz="2400" b="1" i="0" baseline="0" dirty="0">
              <a:latin typeface="Arial" panose="020B0604020202020204" pitchFamily="34" charset="0"/>
              <a:cs typeface="Arial" panose="020B0604020202020204" pitchFamily="34" charset="0"/>
            </a:rPr>
            <a:t>Automatically updates when the data changes.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654011-79D5-405E-BB08-F0B4B45E118D}" type="parTrans" cxnId="{EEB1B5D6-9572-458C-986B-3104A6EC7E4D}">
      <dgm:prSet/>
      <dgm:spPr/>
      <dgm:t>
        <a:bodyPr/>
        <a:lstStyle/>
        <a:p>
          <a:endParaRPr lang="en-US"/>
        </a:p>
      </dgm:t>
    </dgm:pt>
    <dgm:pt modelId="{79AAB221-A362-4C49-A166-0614557FC80B}" type="sibTrans" cxnId="{EEB1B5D6-9572-458C-986B-3104A6EC7E4D}">
      <dgm:prSet/>
      <dgm:spPr/>
      <dgm:t>
        <a:bodyPr/>
        <a:lstStyle/>
        <a:p>
          <a:endParaRPr lang="en-US"/>
        </a:p>
      </dgm:t>
    </dgm:pt>
    <dgm:pt modelId="{3DD3AF19-51D8-42D1-95D0-8AE01172D044}">
      <dgm:prSet custT="1"/>
      <dgm:spPr/>
      <dgm:t>
        <a:bodyPr/>
        <a:lstStyle/>
        <a:p>
          <a:r>
            <a:rPr lang="en-US" sz="2600" b="1" i="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Professional Appearance: </a:t>
          </a:r>
          <a:r>
            <a:rPr lang="en-US" sz="2400" b="1" i="0" baseline="0" dirty="0">
              <a:latin typeface="Arial" panose="020B0604020202020204" pitchFamily="34" charset="0"/>
              <a:cs typeface="Arial" panose="020B0604020202020204" pitchFamily="34" charset="0"/>
            </a:rPr>
            <a:t>Makes reports and presentations look polished.</a:t>
          </a:r>
          <a:endParaRPr lang="en-US" sz="24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B47C242-0EC9-4356-8C5D-285BE8E0C5F8}" type="parTrans" cxnId="{00F17F47-1238-4802-9D63-3D441154413B}">
      <dgm:prSet/>
      <dgm:spPr/>
      <dgm:t>
        <a:bodyPr/>
        <a:lstStyle/>
        <a:p>
          <a:endParaRPr lang="en-US"/>
        </a:p>
      </dgm:t>
    </dgm:pt>
    <dgm:pt modelId="{38CEC9C2-520D-4B50-BDCD-229243E93CD8}" type="sibTrans" cxnId="{00F17F47-1238-4802-9D63-3D441154413B}">
      <dgm:prSet/>
      <dgm:spPr/>
      <dgm:t>
        <a:bodyPr/>
        <a:lstStyle/>
        <a:p>
          <a:endParaRPr lang="en-US"/>
        </a:p>
      </dgm:t>
    </dgm:pt>
    <dgm:pt modelId="{3737E29A-279D-4459-A791-5AA7E722A7E3}">
      <dgm:prSet custT="1"/>
      <dgm:spPr/>
      <dgm:t>
        <a:bodyPr/>
        <a:lstStyle/>
        <a:p>
          <a:r>
            <a:rPr lang="en-US" sz="2600" b="1" i="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Easy to Use</a:t>
          </a:r>
          <a:r>
            <a:rPr lang="en-US" sz="2600" b="0" i="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: </a:t>
          </a:r>
          <a:r>
            <a:rPr lang="en-US" sz="2400" b="1" i="0" baseline="0" dirty="0">
              <a:latin typeface="Arial" panose="020B0604020202020204" pitchFamily="34" charset="0"/>
              <a:cs typeface="Arial" panose="020B0604020202020204" pitchFamily="34" charset="0"/>
            </a:rPr>
            <a:t>Insert and customize Sparklines in just a few clicks</a:t>
          </a:r>
          <a:r>
            <a:rPr lang="en-US" sz="2300" b="1" i="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3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C9F32FD-8163-4D81-B117-9997795F427F}" type="parTrans" cxnId="{2E97E629-F5FE-49D3-B92F-71A2D5A8B913}">
      <dgm:prSet/>
      <dgm:spPr/>
      <dgm:t>
        <a:bodyPr/>
        <a:lstStyle/>
        <a:p>
          <a:endParaRPr lang="en-US"/>
        </a:p>
      </dgm:t>
    </dgm:pt>
    <dgm:pt modelId="{DDC65215-4439-43E3-A77F-76E715897EBD}" type="sibTrans" cxnId="{2E97E629-F5FE-49D3-B92F-71A2D5A8B913}">
      <dgm:prSet/>
      <dgm:spPr/>
      <dgm:t>
        <a:bodyPr/>
        <a:lstStyle/>
        <a:p>
          <a:endParaRPr lang="en-US"/>
        </a:p>
      </dgm:t>
    </dgm:pt>
    <dgm:pt modelId="{273C809D-299C-4075-B2D7-BFA0EA340711}" type="pres">
      <dgm:prSet presAssocID="{4AC27191-70FA-4737-B77E-DB35D4839443}" presName="vert0" presStyleCnt="0">
        <dgm:presLayoutVars>
          <dgm:dir/>
          <dgm:animOne val="branch"/>
          <dgm:animLvl val="lvl"/>
        </dgm:presLayoutVars>
      </dgm:prSet>
      <dgm:spPr/>
    </dgm:pt>
    <dgm:pt modelId="{6968AEFF-F610-41B1-97D8-6D15E8CC0689}" type="pres">
      <dgm:prSet presAssocID="{597B4CB1-62BD-4886-8306-684E46EA0C5D}" presName="thickLine" presStyleLbl="alignNode1" presStyleIdx="0" presStyleCnt="5"/>
      <dgm:spPr/>
    </dgm:pt>
    <dgm:pt modelId="{AF6C4F40-0E46-4F9F-93AC-1C2281F60256}" type="pres">
      <dgm:prSet presAssocID="{597B4CB1-62BD-4886-8306-684E46EA0C5D}" presName="horz1" presStyleCnt="0"/>
      <dgm:spPr/>
    </dgm:pt>
    <dgm:pt modelId="{30D08648-9659-401C-8272-CB5FF71254A4}" type="pres">
      <dgm:prSet presAssocID="{597B4CB1-62BD-4886-8306-684E46EA0C5D}" presName="tx1" presStyleLbl="revTx" presStyleIdx="0" presStyleCnt="5"/>
      <dgm:spPr/>
    </dgm:pt>
    <dgm:pt modelId="{DD46CD78-1D3F-4B10-BBA8-AB1FA4AB9A0F}" type="pres">
      <dgm:prSet presAssocID="{597B4CB1-62BD-4886-8306-684E46EA0C5D}" presName="vert1" presStyleCnt="0"/>
      <dgm:spPr/>
    </dgm:pt>
    <dgm:pt modelId="{250D9D6A-5812-47AB-BCCE-0DB0F0DDA956}" type="pres">
      <dgm:prSet presAssocID="{83ACC16E-D7BB-4AB4-9E4D-EBB8854BE3B9}" presName="thickLine" presStyleLbl="alignNode1" presStyleIdx="1" presStyleCnt="5"/>
      <dgm:spPr/>
    </dgm:pt>
    <dgm:pt modelId="{00B9CF0B-210C-4B29-934F-2C3B59CD9477}" type="pres">
      <dgm:prSet presAssocID="{83ACC16E-D7BB-4AB4-9E4D-EBB8854BE3B9}" presName="horz1" presStyleCnt="0"/>
      <dgm:spPr/>
    </dgm:pt>
    <dgm:pt modelId="{AFA31E4A-269E-4DAF-A918-FC038086A94F}" type="pres">
      <dgm:prSet presAssocID="{83ACC16E-D7BB-4AB4-9E4D-EBB8854BE3B9}" presName="tx1" presStyleLbl="revTx" presStyleIdx="1" presStyleCnt="5"/>
      <dgm:spPr/>
    </dgm:pt>
    <dgm:pt modelId="{0BE16E2A-7B66-4299-A22B-1A998F85B495}" type="pres">
      <dgm:prSet presAssocID="{83ACC16E-D7BB-4AB4-9E4D-EBB8854BE3B9}" presName="vert1" presStyleCnt="0"/>
      <dgm:spPr/>
    </dgm:pt>
    <dgm:pt modelId="{482D698E-AC21-4F31-AD46-6CF60B3878FC}" type="pres">
      <dgm:prSet presAssocID="{D6D8775E-0AE4-4575-AFBF-320750A4CADB}" presName="thickLine" presStyleLbl="alignNode1" presStyleIdx="2" presStyleCnt="5"/>
      <dgm:spPr/>
    </dgm:pt>
    <dgm:pt modelId="{0E17CAEE-FA68-4831-9B55-93091217EA75}" type="pres">
      <dgm:prSet presAssocID="{D6D8775E-0AE4-4575-AFBF-320750A4CADB}" presName="horz1" presStyleCnt="0"/>
      <dgm:spPr/>
    </dgm:pt>
    <dgm:pt modelId="{927BFBCC-70B4-4095-9116-A62CA7EB9CF3}" type="pres">
      <dgm:prSet presAssocID="{D6D8775E-0AE4-4575-AFBF-320750A4CADB}" presName="tx1" presStyleLbl="revTx" presStyleIdx="2" presStyleCnt="5"/>
      <dgm:spPr/>
    </dgm:pt>
    <dgm:pt modelId="{659D06B8-F31E-4097-A3AE-74937EC9318F}" type="pres">
      <dgm:prSet presAssocID="{D6D8775E-0AE4-4575-AFBF-320750A4CADB}" presName="vert1" presStyleCnt="0"/>
      <dgm:spPr/>
    </dgm:pt>
    <dgm:pt modelId="{32AE3811-7B55-44D5-B0B7-F93B8FD7A161}" type="pres">
      <dgm:prSet presAssocID="{3DD3AF19-51D8-42D1-95D0-8AE01172D044}" presName="thickLine" presStyleLbl="alignNode1" presStyleIdx="3" presStyleCnt="5"/>
      <dgm:spPr/>
    </dgm:pt>
    <dgm:pt modelId="{2D2943A8-6CA2-43BE-BF29-6BC755290963}" type="pres">
      <dgm:prSet presAssocID="{3DD3AF19-51D8-42D1-95D0-8AE01172D044}" presName="horz1" presStyleCnt="0"/>
      <dgm:spPr/>
    </dgm:pt>
    <dgm:pt modelId="{710BE979-4408-4DC8-A5A2-A388C8739101}" type="pres">
      <dgm:prSet presAssocID="{3DD3AF19-51D8-42D1-95D0-8AE01172D044}" presName="tx1" presStyleLbl="revTx" presStyleIdx="3" presStyleCnt="5"/>
      <dgm:spPr/>
    </dgm:pt>
    <dgm:pt modelId="{5D10B25A-F717-4F10-99E2-0D50327C5B45}" type="pres">
      <dgm:prSet presAssocID="{3DD3AF19-51D8-42D1-95D0-8AE01172D044}" presName="vert1" presStyleCnt="0"/>
      <dgm:spPr/>
    </dgm:pt>
    <dgm:pt modelId="{D0A8AFCA-F414-43F3-BF12-F543F40F13F1}" type="pres">
      <dgm:prSet presAssocID="{3737E29A-279D-4459-A791-5AA7E722A7E3}" presName="thickLine" presStyleLbl="alignNode1" presStyleIdx="4" presStyleCnt="5"/>
      <dgm:spPr/>
    </dgm:pt>
    <dgm:pt modelId="{7F85DFC8-6D7B-4468-B538-70ED3F21EAE5}" type="pres">
      <dgm:prSet presAssocID="{3737E29A-279D-4459-A791-5AA7E722A7E3}" presName="horz1" presStyleCnt="0"/>
      <dgm:spPr/>
    </dgm:pt>
    <dgm:pt modelId="{EF839288-52CE-48E8-9A17-E06004CE5730}" type="pres">
      <dgm:prSet presAssocID="{3737E29A-279D-4459-A791-5AA7E722A7E3}" presName="tx1" presStyleLbl="revTx" presStyleIdx="4" presStyleCnt="5"/>
      <dgm:spPr/>
    </dgm:pt>
    <dgm:pt modelId="{FF6E602C-6C41-4A9C-84D5-772ADDBD85D4}" type="pres">
      <dgm:prSet presAssocID="{3737E29A-279D-4459-A791-5AA7E722A7E3}" presName="vert1" presStyleCnt="0"/>
      <dgm:spPr/>
    </dgm:pt>
  </dgm:ptLst>
  <dgm:cxnLst>
    <dgm:cxn modelId="{9BE8B603-C1BD-476C-AD43-FF2269ABAFE7}" type="presOf" srcId="{597B4CB1-62BD-4886-8306-684E46EA0C5D}" destId="{30D08648-9659-401C-8272-CB5FF71254A4}" srcOrd="0" destOrd="0" presId="urn:microsoft.com/office/officeart/2008/layout/LinedList"/>
    <dgm:cxn modelId="{2E97E629-F5FE-49D3-B92F-71A2D5A8B913}" srcId="{4AC27191-70FA-4737-B77E-DB35D4839443}" destId="{3737E29A-279D-4459-A791-5AA7E722A7E3}" srcOrd="4" destOrd="0" parTransId="{6C9F32FD-8163-4D81-B117-9997795F427F}" sibTransId="{DDC65215-4439-43E3-A77F-76E715897EBD}"/>
    <dgm:cxn modelId="{758BD35C-9A33-4AD7-AE17-A8D726D3AF93}" type="presOf" srcId="{4AC27191-70FA-4737-B77E-DB35D4839443}" destId="{273C809D-299C-4075-B2D7-BFA0EA340711}" srcOrd="0" destOrd="0" presId="urn:microsoft.com/office/officeart/2008/layout/LinedList"/>
    <dgm:cxn modelId="{C6D04144-5D61-41DD-8000-1E4BD7E4186C}" type="presOf" srcId="{3737E29A-279D-4459-A791-5AA7E722A7E3}" destId="{EF839288-52CE-48E8-9A17-E06004CE5730}" srcOrd="0" destOrd="0" presId="urn:microsoft.com/office/officeart/2008/layout/LinedList"/>
    <dgm:cxn modelId="{90397666-B275-455E-A3CA-C147B69CB062}" type="presOf" srcId="{3DD3AF19-51D8-42D1-95D0-8AE01172D044}" destId="{710BE979-4408-4DC8-A5A2-A388C8739101}" srcOrd="0" destOrd="0" presId="urn:microsoft.com/office/officeart/2008/layout/LinedList"/>
    <dgm:cxn modelId="{00F17F47-1238-4802-9D63-3D441154413B}" srcId="{4AC27191-70FA-4737-B77E-DB35D4839443}" destId="{3DD3AF19-51D8-42D1-95D0-8AE01172D044}" srcOrd="3" destOrd="0" parTransId="{9B47C242-0EC9-4356-8C5D-285BE8E0C5F8}" sibTransId="{38CEC9C2-520D-4B50-BDCD-229243E93CD8}"/>
    <dgm:cxn modelId="{D030FC7D-DC82-49E3-A975-64AAECCEFC8F}" type="presOf" srcId="{83ACC16E-D7BB-4AB4-9E4D-EBB8854BE3B9}" destId="{AFA31E4A-269E-4DAF-A918-FC038086A94F}" srcOrd="0" destOrd="0" presId="urn:microsoft.com/office/officeart/2008/layout/LinedList"/>
    <dgm:cxn modelId="{51973D9C-DC2D-4F14-87D5-B08C559F7E38}" type="presOf" srcId="{D6D8775E-0AE4-4575-AFBF-320750A4CADB}" destId="{927BFBCC-70B4-4095-9116-A62CA7EB9CF3}" srcOrd="0" destOrd="0" presId="urn:microsoft.com/office/officeart/2008/layout/LinedList"/>
    <dgm:cxn modelId="{F00466D2-3DDD-4D9E-9195-921FB0768AC6}" srcId="{4AC27191-70FA-4737-B77E-DB35D4839443}" destId="{597B4CB1-62BD-4886-8306-684E46EA0C5D}" srcOrd="0" destOrd="0" parTransId="{A5F28ACC-4DD7-4BEF-A18F-3158BFFEB6D4}" sibTransId="{DD3C92EA-7683-480B-A2D4-93BF98483EF6}"/>
    <dgm:cxn modelId="{EEB1B5D6-9572-458C-986B-3104A6EC7E4D}" srcId="{4AC27191-70FA-4737-B77E-DB35D4839443}" destId="{D6D8775E-0AE4-4575-AFBF-320750A4CADB}" srcOrd="2" destOrd="0" parTransId="{4D654011-79D5-405E-BB08-F0B4B45E118D}" sibTransId="{79AAB221-A362-4C49-A166-0614557FC80B}"/>
    <dgm:cxn modelId="{CBC882F7-BD83-4F19-B553-505BAEFD5F3A}" srcId="{4AC27191-70FA-4737-B77E-DB35D4839443}" destId="{83ACC16E-D7BB-4AB4-9E4D-EBB8854BE3B9}" srcOrd="1" destOrd="0" parTransId="{F319FD8C-50D4-41A8-B147-6B730A304733}" sibTransId="{E8EA6A6A-5683-40A4-B99B-7E94936494AC}"/>
    <dgm:cxn modelId="{B11384A6-30DF-4E66-A226-876E6290220C}" type="presParOf" srcId="{273C809D-299C-4075-B2D7-BFA0EA340711}" destId="{6968AEFF-F610-41B1-97D8-6D15E8CC0689}" srcOrd="0" destOrd="0" presId="urn:microsoft.com/office/officeart/2008/layout/LinedList"/>
    <dgm:cxn modelId="{0CBCCF66-B171-4BB4-A2BC-9EC77CCCE04C}" type="presParOf" srcId="{273C809D-299C-4075-B2D7-BFA0EA340711}" destId="{AF6C4F40-0E46-4F9F-93AC-1C2281F60256}" srcOrd="1" destOrd="0" presId="urn:microsoft.com/office/officeart/2008/layout/LinedList"/>
    <dgm:cxn modelId="{63E72B11-F66F-4E49-AD66-BD789E458036}" type="presParOf" srcId="{AF6C4F40-0E46-4F9F-93AC-1C2281F60256}" destId="{30D08648-9659-401C-8272-CB5FF71254A4}" srcOrd="0" destOrd="0" presId="urn:microsoft.com/office/officeart/2008/layout/LinedList"/>
    <dgm:cxn modelId="{1F6576A3-9152-40BE-8C05-00509369574F}" type="presParOf" srcId="{AF6C4F40-0E46-4F9F-93AC-1C2281F60256}" destId="{DD46CD78-1D3F-4B10-BBA8-AB1FA4AB9A0F}" srcOrd="1" destOrd="0" presId="urn:microsoft.com/office/officeart/2008/layout/LinedList"/>
    <dgm:cxn modelId="{83554C37-6483-44C3-B918-B4AE5E9FC9E1}" type="presParOf" srcId="{273C809D-299C-4075-B2D7-BFA0EA340711}" destId="{250D9D6A-5812-47AB-BCCE-0DB0F0DDA956}" srcOrd="2" destOrd="0" presId="urn:microsoft.com/office/officeart/2008/layout/LinedList"/>
    <dgm:cxn modelId="{E972E367-A36B-4442-BDC2-C3814C857E01}" type="presParOf" srcId="{273C809D-299C-4075-B2D7-BFA0EA340711}" destId="{00B9CF0B-210C-4B29-934F-2C3B59CD9477}" srcOrd="3" destOrd="0" presId="urn:microsoft.com/office/officeart/2008/layout/LinedList"/>
    <dgm:cxn modelId="{29524EDD-480E-4A0C-A610-2536497064E1}" type="presParOf" srcId="{00B9CF0B-210C-4B29-934F-2C3B59CD9477}" destId="{AFA31E4A-269E-4DAF-A918-FC038086A94F}" srcOrd="0" destOrd="0" presId="urn:microsoft.com/office/officeart/2008/layout/LinedList"/>
    <dgm:cxn modelId="{6C54C152-3ACF-4164-B2EA-1319C28BF930}" type="presParOf" srcId="{00B9CF0B-210C-4B29-934F-2C3B59CD9477}" destId="{0BE16E2A-7B66-4299-A22B-1A998F85B495}" srcOrd="1" destOrd="0" presId="urn:microsoft.com/office/officeart/2008/layout/LinedList"/>
    <dgm:cxn modelId="{2C104D70-99E4-4B59-955C-399624D28053}" type="presParOf" srcId="{273C809D-299C-4075-B2D7-BFA0EA340711}" destId="{482D698E-AC21-4F31-AD46-6CF60B3878FC}" srcOrd="4" destOrd="0" presId="urn:microsoft.com/office/officeart/2008/layout/LinedList"/>
    <dgm:cxn modelId="{9076BF7D-C1A6-4BC1-B4D8-9E9854F22E2D}" type="presParOf" srcId="{273C809D-299C-4075-B2D7-BFA0EA340711}" destId="{0E17CAEE-FA68-4831-9B55-93091217EA75}" srcOrd="5" destOrd="0" presId="urn:microsoft.com/office/officeart/2008/layout/LinedList"/>
    <dgm:cxn modelId="{8A758878-7A14-4177-ACD0-C5E04EB2C757}" type="presParOf" srcId="{0E17CAEE-FA68-4831-9B55-93091217EA75}" destId="{927BFBCC-70B4-4095-9116-A62CA7EB9CF3}" srcOrd="0" destOrd="0" presId="urn:microsoft.com/office/officeart/2008/layout/LinedList"/>
    <dgm:cxn modelId="{DD0AE8BD-F7BC-47F5-9197-43019F209766}" type="presParOf" srcId="{0E17CAEE-FA68-4831-9B55-93091217EA75}" destId="{659D06B8-F31E-4097-A3AE-74937EC9318F}" srcOrd="1" destOrd="0" presId="urn:microsoft.com/office/officeart/2008/layout/LinedList"/>
    <dgm:cxn modelId="{1F9614D6-2EB9-47E3-9001-0A658C9883A3}" type="presParOf" srcId="{273C809D-299C-4075-B2D7-BFA0EA340711}" destId="{32AE3811-7B55-44D5-B0B7-F93B8FD7A161}" srcOrd="6" destOrd="0" presId="urn:microsoft.com/office/officeart/2008/layout/LinedList"/>
    <dgm:cxn modelId="{EABE6DCF-93C0-4B53-8776-14940035B539}" type="presParOf" srcId="{273C809D-299C-4075-B2D7-BFA0EA340711}" destId="{2D2943A8-6CA2-43BE-BF29-6BC755290963}" srcOrd="7" destOrd="0" presId="urn:microsoft.com/office/officeart/2008/layout/LinedList"/>
    <dgm:cxn modelId="{1B153422-8302-4FE7-AD9C-1D716173A3C8}" type="presParOf" srcId="{2D2943A8-6CA2-43BE-BF29-6BC755290963}" destId="{710BE979-4408-4DC8-A5A2-A388C8739101}" srcOrd="0" destOrd="0" presId="urn:microsoft.com/office/officeart/2008/layout/LinedList"/>
    <dgm:cxn modelId="{73C274D1-BD7B-4BA9-8590-EE0798F878B0}" type="presParOf" srcId="{2D2943A8-6CA2-43BE-BF29-6BC755290963}" destId="{5D10B25A-F717-4F10-99E2-0D50327C5B45}" srcOrd="1" destOrd="0" presId="urn:microsoft.com/office/officeart/2008/layout/LinedList"/>
    <dgm:cxn modelId="{D3C29948-7086-40F3-A70B-3D29289F999A}" type="presParOf" srcId="{273C809D-299C-4075-B2D7-BFA0EA340711}" destId="{D0A8AFCA-F414-43F3-BF12-F543F40F13F1}" srcOrd="8" destOrd="0" presId="urn:microsoft.com/office/officeart/2008/layout/LinedList"/>
    <dgm:cxn modelId="{44A02B47-2FA0-49F9-A8FA-991154342CAF}" type="presParOf" srcId="{273C809D-299C-4075-B2D7-BFA0EA340711}" destId="{7F85DFC8-6D7B-4468-B538-70ED3F21EAE5}" srcOrd="9" destOrd="0" presId="urn:microsoft.com/office/officeart/2008/layout/LinedList"/>
    <dgm:cxn modelId="{66F7F095-9159-41B5-83FC-FDE292EBEFFF}" type="presParOf" srcId="{7F85DFC8-6D7B-4468-B538-70ED3F21EAE5}" destId="{EF839288-52CE-48E8-9A17-E06004CE5730}" srcOrd="0" destOrd="0" presId="urn:microsoft.com/office/officeart/2008/layout/LinedList"/>
    <dgm:cxn modelId="{D9EE6211-D4D1-4A7B-BA16-B9472047156C}" type="presParOf" srcId="{7F85DFC8-6D7B-4468-B538-70ED3F21EAE5}" destId="{FF6E602C-6C41-4A9C-84D5-772ADDBD85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857F19-D1A1-40B1-AC49-0828DF284E6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AB46488-EA46-4D5A-B761-A8D721F1B3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i="0" baseline="0" dirty="0">
              <a:solidFill>
                <a:schemeClr val="tx1"/>
              </a:solidFill>
            </a:rPr>
            <a:t>Sparklines are powerful, space-saving tools for visualizing data trends in Excel.</a:t>
          </a:r>
          <a:endParaRPr lang="en-US" sz="2200" b="1" dirty="0">
            <a:solidFill>
              <a:schemeClr val="tx1"/>
            </a:solidFill>
          </a:endParaRPr>
        </a:p>
      </dgm:t>
    </dgm:pt>
    <dgm:pt modelId="{80D2DF5B-5156-4010-813C-09A8DEA50ACA}" type="parTrans" cxnId="{FE83FEE8-D04D-41FE-BCB3-1AB2431B4EC3}">
      <dgm:prSet/>
      <dgm:spPr/>
      <dgm:t>
        <a:bodyPr/>
        <a:lstStyle/>
        <a:p>
          <a:endParaRPr lang="en-US"/>
        </a:p>
      </dgm:t>
    </dgm:pt>
    <dgm:pt modelId="{905E22C2-A292-47AE-B553-8C2F72D0BFD7}" type="sibTrans" cxnId="{FE83FEE8-D04D-41FE-BCB3-1AB2431B4E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C0B357-0D5A-46CC-8E0E-CDC186617F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i="0" baseline="0" dirty="0">
              <a:solidFill>
                <a:schemeClr val="tx1"/>
              </a:solidFill>
            </a:rPr>
            <a:t>They provide a quick way to identify patterns and changes in your data.</a:t>
          </a:r>
          <a:endParaRPr lang="en-US" sz="2200" b="1" dirty="0">
            <a:solidFill>
              <a:schemeClr val="tx1"/>
            </a:solidFill>
          </a:endParaRPr>
        </a:p>
      </dgm:t>
    </dgm:pt>
    <dgm:pt modelId="{E2EFFB0B-24D1-4887-A539-10F12C2507D0}" type="parTrans" cxnId="{8F5DBCC4-1CF9-4859-AB49-E8DE51554F27}">
      <dgm:prSet/>
      <dgm:spPr/>
      <dgm:t>
        <a:bodyPr/>
        <a:lstStyle/>
        <a:p>
          <a:endParaRPr lang="en-US"/>
        </a:p>
      </dgm:t>
    </dgm:pt>
    <dgm:pt modelId="{2D6C3D97-2987-410D-AA43-2AE527667C9F}" type="sibTrans" cxnId="{8F5DBCC4-1CF9-4859-AB49-E8DE51554F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9FDB53-90BD-4FE8-AF70-ED65F1F051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1" i="0" baseline="0" dirty="0">
              <a:solidFill>
                <a:schemeClr val="tx1"/>
              </a:solidFill>
            </a:rPr>
            <a:t>With simple customization options, Sparklines can make your reports and presentations more professional and visually engaging.</a:t>
          </a:r>
          <a:endParaRPr lang="en-US" sz="2200" b="1" dirty="0">
            <a:solidFill>
              <a:schemeClr val="tx1"/>
            </a:solidFill>
          </a:endParaRPr>
        </a:p>
      </dgm:t>
    </dgm:pt>
    <dgm:pt modelId="{8381EA48-46E3-490D-856C-AB27344339F2}" type="parTrans" cxnId="{6CE7F394-9286-4833-98A8-C3ABE82A2674}">
      <dgm:prSet/>
      <dgm:spPr/>
      <dgm:t>
        <a:bodyPr/>
        <a:lstStyle/>
        <a:p>
          <a:endParaRPr lang="en-US"/>
        </a:p>
      </dgm:t>
    </dgm:pt>
    <dgm:pt modelId="{9EAE4AB9-ED7C-4FAC-9D36-FCDEA7CDC680}" type="sibTrans" cxnId="{6CE7F394-9286-4833-98A8-C3ABE82A26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EC9B04-E3B5-446F-A24F-B1C7FACB340E}">
      <dgm:prSet custT="1"/>
      <dgm:spPr>
        <a:solidFill>
          <a:schemeClr val="bg1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sz="2200" b="1" i="0" baseline="0" dirty="0">
              <a:solidFill>
                <a:schemeClr val="tx1"/>
              </a:solidFill>
            </a:rPr>
            <a:t>I encourage you to try using Sparklines in your next Excel project to experience the difference!</a:t>
          </a:r>
          <a:endParaRPr lang="en-US" sz="2200" b="1" dirty="0">
            <a:solidFill>
              <a:schemeClr val="tx1"/>
            </a:solidFill>
          </a:endParaRPr>
        </a:p>
      </dgm:t>
    </dgm:pt>
    <dgm:pt modelId="{9CB66DD1-8C14-45EA-BB5C-C6887210861D}" type="parTrans" cxnId="{F06CCF37-8472-4B39-B718-783E031E4BC7}">
      <dgm:prSet/>
      <dgm:spPr/>
      <dgm:t>
        <a:bodyPr/>
        <a:lstStyle/>
        <a:p>
          <a:endParaRPr lang="en-US"/>
        </a:p>
      </dgm:t>
    </dgm:pt>
    <dgm:pt modelId="{EBDBE6AC-FE90-4827-95D5-54411B5F1A9F}" type="sibTrans" cxnId="{F06CCF37-8472-4B39-B718-783E031E4BC7}">
      <dgm:prSet/>
      <dgm:spPr/>
      <dgm:t>
        <a:bodyPr/>
        <a:lstStyle/>
        <a:p>
          <a:endParaRPr lang="en-US"/>
        </a:p>
      </dgm:t>
    </dgm:pt>
    <dgm:pt modelId="{56E9A393-D9CA-4F2C-A7A5-F1CB85CC3456}" type="pres">
      <dgm:prSet presAssocID="{02857F19-D1A1-40B1-AC49-0828DF284E61}" presName="root" presStyleCnt="0">
        <dgm:presLayoutVars>
          <dgm:dir/>
          <dgm:resizeHandles val="exact"/>
        </dgm:presLayoutVars>
      </dgm:prSet>
      <dgm:spPr/>
    </dgm:pt>
    <dgm:pt modelId="{AF09FBC4-FBE3-49BE-8D22-7D329365B11B}" type="pres">
      <dgm:prSet presAssocID="{02857F19-D1A1-40B1-AC49-0828DF284E61}" presName="container" presStyleCnt="0">
        <dgm:presLayoutVars>
          <dgm:dir/>
          <dgm:resizeHandles val="exact"/>
        </dgm:presLayoutVars>
      </dgm:prSet>
      <dgm:spPr/>
    </dgm:pt>
    <dgm:pt modelId="{330C65EF-D0AB-4D00-B76A-98D6458B39A4}" type="pres">
      <dgm:prSet presAssocID="{0AB46488-EA46-4D5A-B761-A8D721F1B3AE}" presName="compNode" presStyleCnt="0"/>
      <dgm:spPr/>
    </dgm:pt>
    <dgm:pt modelId="{F8634714-758B-4B92-AA1B-61CE8FC88F4D}" type="pres">
      <dgm:prSet presAssocID="{0AB46488-EA46-4D5A-B761-A8D721F1B3AE}" presName="iconBgRect" presStyleLbl="bgShp" presStyleIdx="0" presStyleCnt="4"/>
      <dgm:spPr/>
    </dgm:pt>
    <dgm:pt modelId="{ACC83D0E-E043-4579-948B-FC82F76B1D99}" type="pres">
      <dgm:prSet presAssocID="{0AB46488-EA46-4D5A-B761-A8D721F1B3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5A3DC91-8C2B-4A63-B334-2E47B4557EBC}" type="pres">
      <dgm:prSet presAssocID="{0AB46488-EA46-4D5A-B761-A8D721F1B3AE}" presName="spaceRect" presStyleCnt="0"/>
      <dgm:spPr/>
    </dgm:pt>
    <dgm:pt modelId="{76992691-229F-498A-B19E-4721E69BC75A}" type="pres">
      <dgm:prSet presAssocID="{0AB46488-EA46-4D5A-B761-A8D721F1B3AE}" presName="textRect" presStyleLbl="revTx" presStyleIdx="0" presStyleCnt="4">
        <dgm:presLayoutVars>
          <dgm:chMax val="1"/>
          <dgm:chPref val="1"/>
        </dgm:presLayoutVars>
      </dgm:prSet>
      <dgm:spPr/>
    </dgm:pt>
    <dgm:pt modelId="{EE144985-846A-4CCA-93B3-302F42B0BF9E}" type="pres">
      <dgm:prSet presAssocID="{905E22C2-A292-47AE-B553-8C2F72D0BFD7}" presName="sibTrans" presStyleLbl="sibTrans2D1" presStyleIdx="0" presStyleCnt="0"/>
      <dgm:spPr/>
    </dgm:pt>
    <dgm:pt modelId="{B47DAB47-30D2-4DDB-B1A0-0F0719EF8797}" type="pres">
      <dgm:prSet presAssocID="{05C0B357-0D5A-46CC-8E0E-CDC186617FA0}" presName="compNode" presStyleCnt="0"/>
      <dgm:spPr/>
    </dgm:pt>
    <dgm:pt modelId="{366CE1E5-8224-4545-A7BE-4FFECDC9BE84}" type="pres">
      <dgm:prSet presAssocID="{05C0B357-0D5A-46CC-8E0E-CDC186617FA0}" presName="iconBgRect" presStyleLbl="bgShp" presStyleIdx="1" presStyleCnt="4"/>
      <dgm:spPr/>
    </dgm:pt>
    <dgm:pt modelId="{02297CF9-B1AA-4B24-AA34-5216A00C2226}" type="pres">
      <dgm:prSet presAssocID="{05C0B357-0D5A-46CC-8E0E-CDC186617F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86A2067-31DE-4159-A3D1-176578BE6F83}" type="pres">
      <dgm:prSet presAssocID="{05C0B357-0D5A-46CC-8E0E-CDC186617FA0}" presName="spaceRect" presStyleCnt="0"/>
      <dgm:spPr/>
    </dgm:pt>
    <dgm:pt modelId="{A7FFBD7C-85B2-4D6E-94E3-1351C76311D8}" type="pres">
      <dgm:prSet presAssocID="{05C0B357-0D5A-46CC-8E0E-CDC186617FA0}" presName="textRect" presStyleLbl="revTx" presStyleIdx="1" presStyleCnt="4" custScaleY="101181" custLinFactNeighborX="1721" custLinFactNeighborY="-4155">
        <dgm:presLayoutVars>
          <dgm:chMax val="1"/>
          <dgm:chPref val="1"/>
        </dgm:presLayoutVars>
      </dgm:prSet>
      <dgm:spPr/>
    </dgm:pt>
    <dgm:pt modelId="{E60C6E1F-E888-4151-942C-6FAB4628BAC3}" type="pres">
      <dgm:prSet presAssocID="{2D6C3D97-2987-410D-AA43-2AE527667C9F}" presName="sibTrans" presStyleLbl="sibTrans2D1" presStyleIdx="0" presStyleCnt="0"/>
      <dgm:spPr/>
    </dgm:pt>
    <dgm:pt modelId="{377B1B39-2395-49B3-B612-7C0EFDFD719A}" type="pres">
      <dgm:prSet presAssocID="{6A9FDB53-90BD-4FE8-AF70-ED65F1F051C1}" presName="compNode" presStyleCnt="0"/>
      <dgm:spPr/>
    </dgm:pt>
    <dgm:pt modelId="{F5CB847E-E0D8-4935-9606-E2E99B831625}" type="pres">
      <dgm:prSet presAssocID="{6A9FDB53-90BD-4FE8-AF70-ED65F1F051C1}" presName="iconBgRect" presStyleLbl="bgShp" presStyleIdx="2" presStyleCnt="4"/>
      <dgm:spPr/>
    </dgm:pt>
    <dgm:pt modelId="{27166DA9-529E-4492-9457-405BDAE93910}" type="pres">
      <dgm:prSet presAssocID="{6A9FDB53-90BD-4FE8-AF70-ED65F1F051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644CC585-82B0-4D2F-8F1E-25A04FF951FB}" type="pres">
      <dgm:prSet presAssocID="{6A9FDB53-90BD-4FE8-AF70-ED65F1F051C1}" presName="spaceRect" presStyleCnt="0"/>
      <dgm:spPr/>
    </dgm:pt>
    <dgm:pt modelId="{EA0CB453-E810-4FA6-AC53-8D668BC5C52C}" type="pres">
      <dgm:prSet presAssocID="{6A9FDB53-90BD-4FE8-AF70-ED65F1F051C1}" presName="textRect" presStyleLbl="revTx" presStyleIdx="2" presStyleCnt="4" custScaleX="98190" custScaleY="213241">
        <dgm:presLayoutVars>
          <dgm:chMax val="1"/>
          <dgm:chPref val="1"/>
        </dgm:presLayoutVars>
      </dgm:prSet>
      <dgm:spPr/>
    </dgm:pt>
    <dgm:pt modelId="{60FC176D-DF18-4FEE-A0A7-D8FB16CEAA09}" type="pres">
      <dgm:prSet presAssocID="{9EAE4AB9-ED7C-4FAC-9D36-FCDEA7CDC680}" presName="sibTrans" presStyleLbl="sibTrans2D1" presStyleIdx="0" presStyleCnt="0"/>
      <dgm:spPr/>
    </dgm:pt>
    <dgm:pt modelId="{12ED6D0E-B730-4F9D-AEB5-A12C41EFEC84}" type="pres">
      <dgm:prSet presAssocID="{EBEC9B04-E3B5-446F-A24F-B1C7FACB340E}" presName="compNode" presStyleCnt="0"/>
      <dgm:spPr/>
    </dgm:pt>
    <dgm:pt modelId="{F39266DE-8A74-41DE-8033-7C5F5B450CB2}" type="pres">
      <dgm:prSet presAssocID="{EBEC9B04-E3B5-446F-A24F-B1C7FACB340E}" presName="iconBgRect" presStyleLbl="bgShp" presStyleIdx="3" presStyleCnt="4"/>
      <dgm:spPr/>
    </dgm:pt>
    <dgm:pt modelId="{447A784E-CADB-4939-8ADB-A3C4ECE05119}" type="pres">
      <dgm:prSet presAssocID="{EBEC9B04-E3B5-446F-A24F-B1C7FACB34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36CFD77-DD2C-4CE9-BDFF-0651E4042F60}" type="pres">
      <dgm:prSet presAssocID="{EBEC9B04-E3B5-446F-A24F-B1C7FACB340E}" presName="spaceRect" presStyleCnt="0"/>
      <dgm:spPr/>
    </dgm:pt>
    <dgm:pt modelId="{F738E2DA-CE73-4080-B821-50E6455B8936}" type="pres">
      <dgm:prSet presAssocID="{EBEC9B04-E3B5-446F-A24F-B1C7FACB340E}" presName="textRect" presStyleLbl="revTx" presStyleIdx="3" presStyleCnt="4" custScaleY="138192">
        <dgm:presLayoutVars>
          <dgm:chMax val="1"/>
          <dgm:chPref val="1"/>
        </dgm:presLayoutVars>
      </dgm:prSet>
      <dgm:spPr/>
    </dgm:pt>
  </dgm:ptLst>
  <dgm:cxnLst>
    <dgm:cxn modelId="{F06CCF37-8472-4B39-B718-783E031E4BC7}" srcId="{02857F19-D1A1-40B1-AC49-0828DF284E61}" destId="{EBEC9B04-E3B5-446F-A24F-B1C7FACB340E}" srcOrd="3" destOrd="0" parTransId="{9CB66DD1-8C14-45EA-BB5C-C6887210861D}" sibTransId="{EBDBE6AC-FE90-4827-95D5-54411B5F1A9F}"/>
    <dgm:cxn modelId="{D0664071-4060-4738-A930-D74B498DF036}" type="presOf" srcId="{2D6C3D97-2987-410D-AA43-2AE527667C9F}" destId="{E60C6E1F-E888-4151-942C-6FAB4628BAC3}" srcOrd="0" destOrd="0" presId="urn:microsoft.com/office/officeart/2018/2/layout/IconCircleList"/>
    <dgm:cxn modelId="{7FFFE856-ADE8-4A9C-B8A3-275A61845B66}" type="presOf" srcId="{02857F19-D1A1-40B1-AC49-0828DF284E61}" destId="{56E9A393-D9CA-4F2C-A7A5-F1CB85CC3456}" srcOrd="0" destOrd="0" presId="urn:microsoft.com/office/officeart/2018/2/layout/IconCircleList"/>
    <dgm:cxn modelId="{6CE7F394-9286-4833-98A8-C3ABE82A2674}" srcId="{02857F19-D1A1-40B1-AC49-0828DF284E61}" destId="{6A9FDB53-90BD-4FE8-AF70-ED65F1F051C1}" srcOrd="2" destOrd="0" parTransId="{8381EA48-46E3-490D-856C-AB27344339F2}" sibTransId="{9EAE4AB9-ED7C-4FAC-9D36-FCDEA7CDC680}"/>
    <dgm:cxn modelId="{7A795F9B-3133-4C7B-9FD7-287B91A520BB}" type="presOf" srcId="{05C0B357-0D5A-46CC-8E0E-CDC186617FA0}" destId="{A7FFBD7C-85B2-4D6E-94E3-1351C76311D8}" srcOrd="0" destOrd="0" presId="urn:microsoft.com/office/officeart/2018/2/layout/IconCircleList"/>
    <dgm:cxn modelId="{EAE863B1-EC6A-471B-ADC5-2C73F73934E7}" type="presOf" srcId="{905E22C2-A292-47AE-B553-8C2F72D0BFD7}" destId="{EE144985-846A-4CCA-93B3-302F42B0BF9E}" srcOrd="0" destOrd="0" presId="urn:microsoft.com/office/officeart/2018/2/layout/IconCircleList"/>
    <dgm:cxn modelId="{C6C006BD-9640-4165-8935-71822A3FC3E2}" type="presOf" srcId="{EBEC9B04-E3B5-446F-A24F-B1C7FACB340E}" destId="{F738E2DA-CE73-4080-B821-50E6455B8936}" srcOrd="0" destOrd="0" presId="urn:microsoft.com/office/officeart/2018/2/layout/IconCircleList"/>
    <dgm:cxn modelId="{8F5DBCC4-1CF9-4859-AB49-E8DE51554F27}" srcId="{02857F19-D1A1-40B1-AC49-0828DF284E61}" destId="{05C0B357-0D5A-46CC-8E0E-CDC186617FA0}" srcOrd="1" destOrd="0" parTransId="{E2EFFB0B-24D1-4887-A539-10F12C2507D0}" sibTransId="{2D6C3D97-2987-410D-AA43-2AE527667C9F}"/>
    <dgm:cxn modelId="{154D17CE-A12F-4D54-A54B-665F6BA12672}" type="presOf" srcId="{6A9FDB53-90BD-4FE8-AF70-ED65F1F051C1}" destId="{EA0CB453-E810-4FA6-AC53-8D668BC5C52C}" srcOrd="0" destOrd="0" presId="urn:microsoft.com/office/officeart/2018/2/layout/IconCircleList"/>
    <dgm:cxn modelId="{9DED7AD0-4D1F-4FF8-A2D5-CC5E869A7142}" type="presOf" srcId="{0AB46488-EA46-4D5A-B761-A8D721F1B3AE}" destId="{76992691-229F-498A-B19E-4721E69BC75A}" srcOrd="0" destOrd="0" presId="urn:microsoft.com/office/officeart/2018/2/layout/IconCircleList"/>
    <dgm:cxn modelId="{A28934E6-A674-47DD-BEC8-1334358FAAA2}" type="presOf" srcId="{9EAE4AB9-ED7C-4FAC-9D36-FCDEA7CDC680}" destId="{60FC176D-DF18-4FEE-A0A7-D8FB16CEAA09}" srcOrd="0" destOrd="0" presId="urn:microsoft.com/office/officeart/2018/2/layout/IconCircleList"/>
    <dgm:cxn modelId="{FE83FEE8-D04D-41FE-BCB3-1AB2431B4EC3}" srcId="{02857F19-D1A1-40B1-AC49-0828DF284E61}" destId="{0AB46488-EA46-4D5A-B761-A8D721F1B3AE}" srcOrd="0" destOrd="0" parTransId="{80D2DF5B-5156-4010-813C-09A8DEA50ACA}" sibTransId="{905E22C2-A292-47AE-B553-8C2F72D0BFD7}"/>
    <dgm:cxn modelId="{8D9BB21B-F23C-4FF7-A576-E3F79B9E9092}" type="presParOf" srcId="{56E9A393-D9CA-4F2C-A7A5-F1CB85CC3456}" destId="{AF09FBC4-FBE3-49BE-8D22-7D329365B11B}" srcOrd="0" destOrd="0" presId="urn:microsoft.com/office/officeart/2018/2/layout/IconCircleList"/>
    <dgm:cxn modelId="{D8DB2256-BEAF-4E76-BAA7-806B7FCE8D12}" type="presParOf" srcId="{AF09FBC4-FBE3-49BE-8D22-7D329365B11B}" destId="{330C65EF-D0AB-4D00-B76A-98D6458B39A4}" srcOrd="0" destOrd="0" presId="urn:microsoft.com/office/officeart/2018/2/layout/IconCircleList"/>
    <dgm:cxn modelId="{D986F061-69D0-4D2B-AC75-455541111580}" type="presParOf" srcId="{330C65EF-D0AB-4D00-B76A-98D6458B39A4}" destId="{F8634714-758B-4B92-AA1B-61CE8FC88F4D}" srcOrd="0" destOrd="0" presId="urn:microsoft.com/office/officeart/2018/2/layout/IconCircleList"/>
    <dgm:cxn modelId="{FABCEF99-A4A0-4CB0-944E-75B2E41449BA}" type="presParOf" srcId="{330C65EF-D0AB-4D00-B76A-98D6458B39A4}" destId="{ACC83D0E-E043-4579-948B-FC82F76B1D99}" srcOrd="1" destOrd="0" presId="urn:microsoft.com/office/officeart/2018/2/layout/IconCircleList"/>
    <dgm:cxn modelId="{C81B774E-0F31-4251-BDD0-44E2AF561C9B}" type="presParOf" srcId="{330C65EF-D0AB-4D00-B76A-98D6458B39A4}" destId="{D5A3DC91-8C2B-4A63-B334-2E47B4557EBC}" srcOrd="2" destOrd="0" presId="urn:microsoft.com/office/officeart/2018/2/layout/IconCircleList"/>
    <dgm:cxn modelId="{DCDA03A3-95AF-4343-96DE-5ABB759BB98C}" type="presParOf" srcId="{330C65EF-D0AB-4D00-B76A-98D6458B39A4}" destId="{76992691-229F-498A-B19E-4721E69BC75A}" srcOrd="3" destOrd="0" presId="urn:microsoft.com/office/officeart/2018/2/layout/IconCircleList"/>
    <dgm:cxn modelId="{395ACBF7-3574-48CC-BE8B-09492247962C}" type="presParOf" srcId="{AF09FBC4-FBE3-49BE-8D22-7D329365B11B}" destId="{EE144985-846A-4CCA-93B3-302F42B0BF9E}" srcOrd="1" destOrd="0" presId="urn:microsoft.com/office/officeart/2018/2/layout/IconCircleList"/>
    <dgm:cxn modelId="{4244BAD8-780B-48ED-B8BF-DBA527887CCF}" type="presParOf" srcId="{AF09FBC4-FBE3-49BE-8D22-7D329365B11B}" destId="{B47DAB47-30D2-4DDB-B1A0-0F0719EF8797}" srcOrd="2" destOrd="0" presId="urn:microsoft.com/office/officeart/2018/2/layout/IconCircleList"/>
    <dgm:cxn modelId="{7C8AD3E5-C35F-4B24-BA9A-7B5932F65BBE}" type="presParOf" srcId="{B47DAB47-30D2-4DDB-B1A0-0F0719EF8797}" destId="{366CE1E5-8224-4545-A7BE-4FFECDC9BE84}" srcOrd="0" destOrd="0" presId="urn:microsoft.com/office/officeart/2018/2/layout/IconCircleList"/>
    <dgm:cxn modelId="{9EAADEC4-4238-4900-83A0-BFC28E0F9A03}" type="presParOf" srcId="{B47DAB47-30D2-4DDB-B1A0-0F0719EF8797}" destId="{02297CF9-B1AA-4B24-AA34-5216A00C2226}" srcOrd="1" destOrd="0" presId="urn:microsoft.com/office/officeart/2018/2/layout/IconCircleList"/>
    <dgm:cxn modelId="{E0910854-30B5-463F-BF17-ECA95401E09A}" type="presParOf" srcId="{B47DAB47-30D2-4DDB-B1A0-0F0719EF8797}" destId="{786A2067-31DE-4159-A3D1-176578BE6F83}" srcOrd="2" destOrd="0" presId="urn:microsoft.com/office/officeart/2018/2/layout/IconCircleList"/>
    <dgm:cxn modelId="{5AD074BF-956F-4D04-A8C8-842EA260984D}" type="presParOf" srcId="{B47DAB47-30D2-4DDB-B1A0-0F0719EF8797}" destId="{A7FFBD7C-85B2-4D6E-94E3-1351C76311D8}" srcOrd="3" destOrd="0" presId="urn:microsoft.com/office/officeart/2018/2/layout/IconCircleList"/>
    <dgm:cxn modelId="{1F116E0E-C13A-4E1C-A393-8C84E87CCE5B}" type="presParOf" srcId="{AF09FBC4-FBE3-49BE-8D22-7D329365B11B}" destId="{E60C6E1F-E888-4151-942C-6FAB4628BAC3}" srcOrd="3" destOrd="0" presId="urn:microsoft.com/office/officeart/2018/2/layout/IconCircleList"/>
    <dgm:cxn modelId="{94E9A629-9B9E-46F7-BC64-8AC1543F6E7D}" type="presParOf" srcId="{AF09FBC4-FBE3-49BE-8D22-7D329365B11B}" destId="{377B1B39-2395-49B3-B612-7C0EFDFD719A}" srcOrd="4" destOrd="0" presId="urn:microsoft.com/office/officeart/2018/2/layout/IconCircleList"/>
    <dgm:cxn modelId="{57F2CD85-DDA6-4821-8BF2-B5250C95713A}" type="presParOf" srcId="{377B1B39-2395-49B3-B612-7C0EFDFD719A}" destId="{F5CB847E-E0D8-4935-9606-E2E99B831625}" srcOrd="0" destOrd="0" presId="urn:microsoft.com/office/officeart/2018/2/layout/IconCircleList"/>
    <dgm:cxn modelId="{6235FF0B-2C1D-4E52-854A-CDCDE2259C8C}" type="presParOf" srcId="{377B1B39-2395-49B3-B612-7C0EFDFD719A}" destId="{27166DA9-529E-4492-9457-405BDAE93910}" srcOrd="1" destOrd="0" presId="urn:microsoft.com/office/officeart/2018/2/layout/IconCircleList"/>
    <dgm:cxn modelId="{294E7E69-6A16-44AE-885E-EBE202EE5520}" type="presParOf" srcId="{377B1B39-2395-49B3-B612-7C0EFDFD719A}" destId="{644CC585-82B0-4D2F-8F1E-25A04FF951FB}" srcOrd="2" destOrd="0" presId="urn:microsoft.com/office/officeart/2018/2/layout/IconCircleList"/>
    <dgm:cxn modelId="{B01A0C32-D711-4DBC-9FAB-6A84E4188BED}" type="presParOf" srcId="{377B1B39-2395-49B3-B612-7C0EFDFD719A}" destId="{EA0CB453-E810-4FA6-AC53-8D668BC5C52C}" srcOrd="3" destOrd="0" presId="urn:microsoft.com/office/officeart/2018/2/layout/IconCircleList"/>
    <dgm:cxn modelId="{066A23C7-7A14-4F7A-B874-FE0E6E27DCE3}" type="presParOf" srcId="{AF09FBC4-FBE3-49BE-8D22-7D329365B11B}" destId="{60FC176D-DF18-4FEE-A0A7-D8FB16CEAA09}" srcOrd="5" destOrd="0" presId="urn:microsoft.com/office/officeart/2018/2/layout/IconCircleList"/>
    <dgm:cxn modelId="{4626DBDC-AA9C-413B-97A8-91BBAF88C3D9}" type="presParOf" srcId="{AF09FBC4-FBE3-49BE-8D22-7D329365B11B}" destId="{12ED6D0E-B730-4F9D-AEB5-A12C41EFEC84}" srcOrd="6" destOrd="0" presId="urn:microsoft.com/office/officeart/2018/2/layout/IconCircleList"/>
    <dgm:cxn modelId="{518D934F-5734-4AE9-9B47-3E4DEBBCA0B6}" type="presParOf" srcId="{12ED6D0E-B730-4F9D-AEB5-A12C41EFEC84}" destId="{F39266DE-8A74-41DE-8033-7C5F5B450CB2}" srcOrd="0" destOrd="0" presId="urn:microsoft.com/office/officeart/2018/2/layout/IconCircleList"/>
    <dgm:cxn modelId="{D76EAE39-7D63-4B88-A266-02EC8932B523}" type="presParOf" srcId="{12ED6D0E-B730-4F9D-AEB5-A12C41EFEC84}" destId="{447A784E-CADB-4939-8ADB-A3C4ECE05119}" srcOrd="1" destOrd="0" presId="urn:microsoft.com/office/officeart/2018/2/layout/IconCircleList"/>
    <dgm:cxn modelId="{EC6A748E-D41F-4D92-B710-54C0BE73DAD9}" type="presParOf" srcId="{12ED6D0E-B730-4F9D-AEB5-A12C41EFEC84}" destId="{336CFD77-DD2C-4CE9-BDFF-0651E4042F60}" srcOrd="2" destOrd="0" presId="urn:microsoft.com/office/officeart/2018/2/layout/IconCircleList"/>
    <dgm:cxn modelId="{6AFF4D63-AEBE-4944-90ED-0BA7341A1B08}" type="presParOf" srcId="{12ED6D0E-B730-4F9D-AEB5-A12C41EFEC84}" destId="{F738E2DA-CE73-4080-B821-50E6455B89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183DD-8786-456F-84A5-2351C819F1D0}">
      <dsp:nvSpPr>
        <dsp:cNvPr id="0" name=""/>
        <dsp:cNvSpPr/>
      </dsp:nvSpPr>
      <dsp:spPr>
        <a:xfrm>
          <a:off x="0" y="116887"/>
          <a:ext cx="11759609" cy="72529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CEFB7-74D1-41BD-BC4D-6A2547A31501}">
      <dsp:nvSpPr>
        <dsp:cNvPr id="0" name=""/>
        <dsp:cNvSpPr/>
      </dsp:nvSpPr>
      <dsp:spPr>
        <a:xfrm>
          <a:off x="219401" y="825299"/>
          <a:ext cx="399302" cy="398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4A311-E327-4163-B1E1-13C5AF674BFE}">
      <dsp:nvSpPr>
        <dsp:cNvPr id="0" name=""/>
        <dsp:cNvSpPr/>
      </dsp:nvSpPr>
      <dsp:spPr>
        <a:xfrm>
          <a:off x="813972" y="608941"/>
          <a:ext cx="10871161" cy="815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5" tIns="86355" rIns="86355" bIns="863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>
              <a:solidFill>
                <a:schemeClr val="bg2">
                  <a:lumMod val="60000"/>
                  <a:lumOff val="40000"/>
                </a:schemeClr>
              </a:solidFill>
              <a:latin typeface="Aptos Black" panose="020B0004020202020204" pitchFamily="34" charset="0"/>
            </a:rPr>
            <a:t>Change Sparkline: </a:t>
          </a:r>
          <a:r>
            <a:rPr lang="en-US" sz="24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Switch between Line, Column, or Win/Loss.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3972" y="608941"/>
        <a:ext cx="10871161" cy="815957"/>
      </dsp:txXfrm>
    </dsp:sp>
    <dsp:sp modelId="{2E5449BF-9666-424C-991D-E45859E4D913}">
      <dsp:nvSpPr>
        <dsp:cNvPr id="0" name=""/>
        <dsp:cNvSpPr/>
      </dsp:nvSpPr>
      <dsp:spPr>
        <a:xfrm>
          <a:off x="0" y="1065363"/>
          <a:ext cx="11759609" cy="72529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9CAA9-7CEB-49B7-B73F-ADC3D3EF5ED4}">
      <dsp:nvSpPr>
        <dsp:cNvPr id="0" name=""/>
        <dsp:cNvSpPr/>
      </dsp:nvSpPr>
      <dsp:spPr>
        <a:xfrm>
          <a:off x="230035" y="1472418"/>
          <a:ext cx="399302" cy="398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5BA5A-0BC8-463A-9976-16B35082A0AF}">
      <dsp:nvSpPr>
        <dsp:cNvPr id="0" name=""/>
        <dsp:cNvSpPr/>
      </dsp:nvSpPr>
      <dsp:spPr>
        <a:xfrm>
          <a:off x="838106" y="1278018"/>
          <a:ext cx="10871161" cy="815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5" tIns="86355" rIns="86355" bIns="863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>
              <a:solidFill>
                <a:schemeClr val="bg2">
                  <a:lumMod val="60000"/>
                  <a:lumOff val="40000"/>
                </a:schemeClr>
              </a:solidFill>
              <a:latin typeface="Aptos Black" panose="020B0004020202020204" pitchFamily="34" charset="0"/>
            </a:rPr>
            <a:t>Adjust Color: </a:t>
          </a:r>
          <a:r>
            <a:rPr lang="en-US" sz="24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Customize the color of the lines or bars</a:t>
          </a:r>
          <a:r>
            <a:rPr lang="en-US" sz="2400" b="1" i="0" kern="1200" baseline="0" dirty="0"/>
            <a:t>.</a:t>
          </a:r>
          <a:endParaRPr lang="en-US" sz="2400" b="1" kern="1200" dirty="0"/>
        </a:p>
      </dsp:txBody>
      <dsp:txXfrm>
        <a:off x="838106" y="1278018"/>
        <a:ext cx="10871161" cy="815957"/>
      </dsp:txXfrm>
    </dsp:sp>
    <dsp:sp modelId="{EC2B8137-D0EC-4690-B289-356D42D8A881}">
      <dsp:nvSpPr>
        <dsp:cNvPr id="0" name=""/>
        <dsp:cNvSpPr/>
      </dsp:nvSpPr>
      <dsp:spPr>
        <a:xfrm>
          <a:off x="0" y="2095058"/>
          <a:ext cx="11759609" cy="822151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F4D10-12D4-4E83-B323-CA925DD5E736}">
      <dsp:nvSpPr>
        <dsp:cNvPr id="0" name=""/>
        <dsp:cNvSpPr/>
      </dsp:nvSpPr>
      <dsp:spPr>
        <a:xfrm>
          <a:off x="219401" y="2296929"/>
          <a:ext cx="399302" cy="3989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8136E-CAC5-4029-94FA-61E5C73A247E}">
      <dsp:nvSpPr>
        <dsp:cNvPr id="0" name=""/>
        <dsp:cNvSpPr/>
      </dsp:nvSpPr>
      <dsp:spPr>
        <a:xfrm>
          <a:off x="838106" y="2133738"/>
          <a:ext cx="10871161" cy="815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5" tIns="86355" rIns="86355" bIns="863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>
              <a:solidFill>
                <a:schemeClr val="bg2">
                  <a:lumMod val="60000"/>
                  <a:lumOff val="40000"/>
                </a:schemeClr>
              </a:solidFill>
              <a:latin typeface="Aptos Black" panose="020B0004020202020204" pitchFamily="34" charset="0"/>
            </a:rPr>
            <a:t>Highlight Data: </a:t>
          </a:r>
          <a:r>
            <a:rPr lang="en-US" sz="24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Add markers for high points, low points, first, last, or negative values.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8106" y="2133738"/>
        <a:ext cx="10871161" cy="815957"/>
      </dsp:txXfrm>
    </dsp:sp>
    <dsp:sp modelId="{A93AE837-359D-4444-BD96-CC689F2AA730}">
      <dsp:nvSpPr>
        <dsp:cNvPr id="0" name=""/>
        <dsp:cNvSpPr/>
      </dsp:nvSpPr>
      <dsp:spPr>
        <a:xfrm>
          <a:off x="0" y="3153684"/>
          <a:ext cx="11759609" cy="756214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C57A8-C6D5-4F0D-8623-927AD313CDF0}">
      <dsp:nvSpPr>
        <dsp:cNvPr id="0" name=""/>
        <dsp:cNvSpPr/>
      </dsp:nvSpPr>
      <dsp:spPr>
        <a:xfrm>
          <a:off x="219401" y="3332335"/>
          <a:ext cx="399302" cy="3989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D411D-FEFC-4E2A-8371-E5265B4810F8}">
      <dsp:nvSpPr>
        <dsp:cNvPr id="0" name=""/>
        <dsp:cNvSpPr/>
      </dsp:nvSpPr>
      <dsp:spPr>
        <a:xfrm>
          <a:off x="838106" y="3169144"/>
          <a:ext cx="10871161" cy="815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5" tIns="86355" rIns="86355" bIns="863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60000"/>
                  <a:lumOff val="40000"/>
                </a:schemeClr>
              </a:solidFill>
              <a:latin typeface="Aptos Black" panose="020B0004020202020204" pitchFamily="34" charset="0"/>
            </a:rPr>
            <a:t>Change Style: </a:t>
          </a:r>
          <a:r>
            <a:rPr lang="en-US" sz="24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Apply different Sparkline styles and themes for a professional look.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8106" y="3169144"/>
        <a:ext cx="10871161" cy="815957"/>
      </dsp:txXfrm>
    </dsp:sp>
    <dsp:sp modelId="{8A5B05B6-F8B7-4A2F-9E83-91200075ED97}">
      <dsp:nvSpPr>
        <dsp:cNvPr id="0" name=""/>
        <dsp:cNvSpPr/>
      </dsp:nvSpPr>
      <dsp:spPr>
        <a:xfrm>
          <a:off x="0" y="4189090"/>
          <a:ext cx="11759609" cy="725295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F1CF4-E450-4CBC-B622-2280C8782226}">
      <dsp:nvSpPr>
        <dsp:cNvPr id="0" name=""/>
        <dsp:cNvSpPr/>
      </dsp:nvSpPr>
      <dsp:spPr>
        <a:xfrm>
          <a:off x="219401" y="4352282"/>
          <a:ext cx="399302" cy="3989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6A533-9140-4DC2-8647-553A1BEE938F}">
      <dsp:nvSpPr>
        <dsp:cNvPr id="0" name=""/>
        <dsp:cNvSpPr/>
      </dsp:nvSpPr>
      <dsp:spPr>
        <a:xfrm>
          <a:off x="838106" y="4189090"/>
          <a:ext cx="10871161" cy="815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355" tIns="86355" rIns="86355" bIns="8635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>
              <a:solidFill>
                <a:schemeClr val="bg2">
                  <a:lumMod val="60000"/>
                  <a:lumOff val="40000"/>
                </a:schemeClr>
              </a:solidFill>
              <a:latin typeface="Aptos Black" panose="020B0004020202020204" pitchFamily="34" charset="0"/>
            </a:rPr>
            <a:t>Group/ Ungroup Sparklines: </a:t>
          </a:r>
          <a:r>
            <a:rPr lang="en-US" sz="24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Manage multiple Sparklines together or separately.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8106" y="4189090"/>
        <a:ext cx="10871161" cy="815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E0CC4-3C85-4F86-97E2-071E5D7C2C7A}">
      <dsp:nvSpPr>
        <dsp:cNvPr id="0" name=""/>
        <dsp:cNvSpPr/>
      </dsp:nvSpPr>
      <dsp:spPr>
        <a:xfrm>
          <a:off x="1666179" y="646156"/>
          <a:ext cx="14493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126735"/>
              </a:moveTo>
              <a:lnTo>
                <a:pt x="741761" y="126735"/>
              </a:lnTo>
              <a:lnTo>
                <a:pt x="741761" y="45720"/>
              </a:lnTo>
              <a:lnTo>
                <a:pt x="1449322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</a:t>
          </a:r>
        </a:p>
      </dsp:txBody>
      <dsp:txXfrm>
        <a:off x="2175467" y="619633"/>
        <a:ext cx="430746" cy="144486"/>
      </dsp:txXfrm>
    </dsp:sp>
    <dsp:sp modelId="{06A9C29F-4279-40E6-95C8-93F68898A51C}">
      <dsp:nvSpPr>
        <dsp:cNvPr id="0" name=""/>
        <dsp:cNvSpPr/>
      </dsp:nvSpPr>
      <dsp:spPr>
        <a:xfrm>
          <a:off x="0" y="141781"/>
          <a:ext cx="1667979" cy="12622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54" tIns="53800" rIns="51254" bIns="53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Click on the Sparkline you want to customize.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41781"/>
        <a:ext cx="1667979" cy="1262223"/>
      </dsp:txXfrm>
    </dsp:sp>
    <dsp:sp modelId="{368125F2-307C-4A7B-AFA7-48459D8F0C09}">
      <dsp:nvSpPr>
        <dsp:cNvPr id="0" name=""/>
        <dsp:cNvSpPr/>
      </dsp:nvSpPr>
      <dsp:spPr>
        <a:xfrm>
          <a:off x="2379745" y="1295259"/>
          <a:ext cx="1931703" cy="341949"/>
        </a:xfrm>
        <a:custGeom>
          <a:avLst/>
          <a:gdLst/>
          <a:ahLst/>
          <a:cxnLst/>
          <a:rect l="0" t="0" r="0" b="0"/>
          <a:pathLst>
            <a:path>
              <a:moveTo>
                <a:pt x="1931703" y="0"/>
              </a:moveTo>
              <a:lnTo>
                <a:pt x="1931703" y="188074"/>
              </a:lnTo>
              <a:lnTo>
                <a:pt x="0" y="188074"/>
              </a:lnTo>
              <a:lnTo>
                <a:pt x="0" y="341949"/>
              </a:lnTo>
            </a:path>
          </a:pathLst>
        </a:custGeom>
        <a:noFill/>
        <a:ln w="9525" cap="rnd" cmpd="sng" algn="ctr">
          <a:solidFill>
            <a:schemeClr val="accent5">
              <a:hueOff val="2079079"/>
              <a:satOff val="-1338"/>
              <a:lumOff val="91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</a:t>
          </a:r>
        </a:p>
      </dsp:txBody>
      <dsp:txXfrm>
        <a:off x="3296415" y="1393990"/>
        <a:ext cx="98365" cy="144486"/>
      </dsp:txXfrm>
    </dsp:sp>
    <dsp:sp modelId="{87890621-5A7C-45C2-8A5A-9E150B6088C4}">
      <dsp:nvSpPr>
        <dsp:cNvPr id="0" name=""/>
        <dsp:cNvSpPr/>
      </dsp:nvSpPr>
      <dsp:spPr>
        <a:xfrm>
          <a:off x="3147901" y="86694"/>
          <a:ext cx="2327096" cy="1210365"/>
        </a:xfrm>
        <a:prstGeom prst="rect">
          <a:avLst/>
        </a:prstGeom>
        <a:solidFill>
          <a:schemeClr val="accent5">
            <a:hueOff val="1559309"/>
            <a:satOff val="-1003"/>
            <a:lumOff val="68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54" tIns="53800" rIns="51254" bIns="53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Use the Sparkline Tools tab that appears</a:t>
          </a:r>
          <a:r>
            <a:rPr lang="en-US" sz="18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47901" y="86694"/>
        <a:ext cx="2327096" cy="1210365"/>
      </dsp:txXfrm>
    </dsp:sp>
    <dsp:sp modelId="{94CCEFB8-79E5-4251-91E6-D360BDA700D7}">
      <dsp:nvSpPr>
        <dsp:cNvPr id="0" name=""/>
        <dsp:cNvSpPr/>
      </dsp:nvSpPr>
      <dsp:spPr>
        <a:xfrm>
          <a:off x="1420975" y="2774772"/>
          <a:ext cx="958770" cy="192912"/>
        </a:xfrm>
        <a:custGeom>
          <a:avLst/>
          <a:gdLst/>
          <a:ahLst/>
          <a:cxnLst/>
          <a:rect l="0" t="0" r="0" b="0"/>
          <a:pathLst>
            <a:path>
              <a:moveTo>
                <a:pt x="958770" y="0"/>
              </a:moveTo>
              <a:lnTo>
                <a:pt x="958770" y="113556"/>
              </a:lnTo>
              <a:lnTo>
                <a:pt x="0" y="113556"/>
              </a:lnTo>
              <a:lnTo>
                <a:pt x="0" y="192912"/>
              </a:lnTo>
            </a:path>
          </a:pathLst>
        </a:custGeom>
        <a:noFill/>
        <a:ln w="9525" cap="rnd" cmpd="sng" algn="ctr">
          <a:solidFill>
            <a:schemeClr val="accent5">
              <a:hueOff val="4158159"/>
              <a:satOff val="-2675"/>
              <a:lumOff val="18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</a:t>
          </a:r>
        </a:p>
      </dsp:txBody>
      <dsp:txXfrm>
        <a:off x="1850367" y="2798985"/>
        <a:ext cx="99986" cy="144486"/>
      </dsp:txXfrm>
    </dsp:sp>
    <dsp:sp modelId="{F004F87B-641B-4948-A450-25A6DCE7CE2C}">
      <dsp:nvSpPr>
        <dsp:cNvPr id="0" name=""/>
        <dsp:cNvSpPr/>
      </dsp:nvSpPr>
      <dsp:spPr>
        <a:xfrm>
          <a:off x="975862" y="1669609"/>
          <a:ext cx="2807767" cy="1106963"/>
        </a:xfrm>
        <a:prstGeom prst="rect">
          <a:avLst/>
        </a:prstGeom>
        <a:solidFill>
          <a:schemeClr val="accent5">
            <a:hueOff val="3118619"/>
            <a:satOff val="-2006"/>
            <a:lumOff val="137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54" tIns="53800" rIns="51254" bIns="53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Choose options like Marker Color, Sparkline Color, or Style.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75862" y="1669609"/>
        <a:ext cx="2807767" cy="1106963"/>
      </dsp:txXfrm>
    </dsp:sp>
    <dsp:sp modelId="{AC73B57C-1AC8-4767-9898-B616EC6C3903}">
      <dsp:nvSpPr>
        <dsp:cNvPr id="0" name=""/>
        <dsp:cNvSpPr/>
      </dsp:nvSpPr>
      <dsp:spPr>
        <a:xfrm>
          <a:off x="2840150" y="3658342"/>
          <a:ext cx="21547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6013"/>
              </a:moveTo>
              <a:lnTo>
                <a:pt x="124839" y="76013"/>
              </a:lnTo>
              <a:lnTo>
                <a:pt x="124839" y="45720"/>
              </a:lnTo>
              <a:lnTo>
                <a:pt x="215478" y="45720"/>
              </a:lnTo>
            </a:path>
          </a:pathLst>
        </a:custGeom>
        <a:noFill/>
        <a:ln w="9525" cap="rnd" cmpd="sng" algn="ctr">
          <a:solidFill>
            <a:schemeClr val="accent5">
              <a:hueOff val="6237238"/>
              <a:satOff val="-4013"/>
              <a:lumOff val="274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</a:t>
          </a:r>
        </a:p>
      </dsp:txBody>
      <dsp:txXfrm>
        <a:off x="2899077" y="3631819"/>
        <a:ext cx="97624" cy="144486"/>
      </dsp:txXfrm>
    </dsp:sp>
    <dsp:sp modelId="{5B04D0FB-5F67-47BD-998C-F35D945C788F}">
      <dsp:nvSpPr>
        <dsp:cNvPr id="0" name=""/>
        <dsp:cNvSpPr/>
      </dsp:nvSpPr>
      <dsp:spPr>
        <a:xfrm>
          <a:off x="0" y="3000084"/>
          <a:ext cx="2841950" cy="1468543"/>
        </a:xfrm>
        <a:prstGeom prst="rect">
          <a:avLst/>
        </a:prstGeom>
        <a:solidFill>
          <a:schemeClr val="accent5">
            <a:hueOff val="4677928"/>
            <a:satOff val="-3010"/>
            <a:lumOff val="20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54" tIns="53800" rIns="51254" bIns="53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Highlight important points by turning on options like High Point or Negative Point.</a:t>
          </a:r>
          <a:endParaRPr lang="en-US" sz="2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000084"/>
        <a:ext cx="2841950" cy="1468543"/>
      </dsp:txXfrm>
    </dsp:sp>
    <dsp:sp modelId="{89F97735-F769-460C-8E05-683616F006C1}">
      <dsp:nvSpPr>
        <dsp:cNvPr id="0" name=""/>
        <dsp:cNvSpPr/>
      </dsp:nvSpPr>
      <dsp:spPr>
        <a:xfrm>
          <a:off x="3088029" y="3000081"/>
          <a:ext cx="2431328" cy="1407962"/>
        </a:xfrm>
        <a:prstGeom prst="rect">
          <a:avLst/>
        </a:prstGeom>
        <a:solidFill>
          <a:schemeClr val="accent5">
            <a:hueOff val="6237238"/>
            <a:satOff val="-4013"/>
            <a:lumOff val="274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254" tIns="53800" rIns="51254" bIns="53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Easily change design to match your report or presentation style</a:t>
          </a:r>
          <a:r>
            <a:rPr lang="en-US" sz="16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16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88029" y="3000081"/>
        <a:ext cx="2431328" cy="1407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8AEFF-F610-41B1-97D8-6D15E8CC0689}">
      <dsp:nvSpPr>
        <dsp:cNvPr id="0" name=""/>
        <dsp:cNvSpPr/>
      </dsp:nvSpPr>
      <dsp:spPr>
        <a:xfrm>
          <a:off x="0" y="512"/>
          <a:ext cx="89471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D08648-9659-401C-8272-CB5FF71254A4}">
      <dsp:nvSpPr>
        <dsp:cNvPr id="0" name=""/>
        <dsp:cNvSpPr/>
      </dsp:nvSpPr>
      <dsp:spPr>
        <a:xfrm>
          <a:off x="0" y="512"/>
          <a:ext cx="8947150" cy="83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F0502020204030204" pitchFamily="34" charset="0"/>
              <a:ea typeface="ADLaM Display" panose="02010000000000000000" pitchFamily="2" charset="0"/>
              <a:cs typeface="ADLaM Display" panose="02010000000000000000" pitchFamily="2" charset="0"/>
            </a:rPr>
            <a:t>Quick Visualization</a:t>
          </a:r>
          <a:r>
            <a:rPr lang="en-US" sz="2600" b="1" i="0" kern="1200" baseline="0" dirty="0">
              <a:solidFill>
                <a:schemeClr val="bg2">
                  <a:lumMod val="40000"/>
                  <a:lumOff val="60000"/>
                </a:schemeClr>
              </a:solidFill>
              <a:latin typeface="Arial" panose="020B0604020202020204" pitchFamily="34" charset="0"/>
              <a:ea typeface="ADLaM Display" panose="02010000000000000000" pitchFamily="2" charset="0"/>
              <a:cs typeface="Arial" panose="020B0604020202020204" pitchFamily="34" charset="0"/>
            </a:rPr>
            <a:t>: </a:t>
          </a:r>
          <a:r>
            <a:rPr lang="en-US" sz="24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Understand trends instantly without large charts.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12"/>
        <a:ext cx="8947150" cy="838947"/>
      </dsp:txXfrm>
    </dsp:sp>
    <dsp:sp modelId="{250D9D6A-5812-47AB-BCCE-0DB0F0DDA956}">
      <dsp:nvSpPr>
        <dsp:cNvPr id="0" name=""/>
        <dsp:cNvSpPr/>
      </dsp:nvSpPr>
      <dsp:spPr>
        <a:xfrm>
          <a:off x="0" y="839459"/>
          <a:ext cx="89471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A31E4A-269E-4DAF-A918-FC038086A94F}">
      <dsp:nvSpPr>
        <dsp:cNvPr id="0" name=""/>
        <dsp:cNvSpPr/>
      </dsp:nvSpPr>
      <dsp:spPr>
        <a:xfrm>
          <a:off x="0" y="839459"/>
          <a:ext cx="8947150" cy="83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Saves Space</a:t>
          </a:r>
          <a:r>
            <a:rPr lang="en-US" sz="2600" b="0" i="0" kern="120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: </a:t>
          </a:r>
          <a:r>
            <a:rPr lang="en-US" sz="24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Fits inside a single cell, keeping the sheet clean and organized.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839459"/>
        <a:ext cx="8947150" cy="838947"/>
      </dsp:txXfrm>
    </dsp:sp>
    <dsp:sp modelId="{482D698E-AC21-4F31-AD46-6CF60B3878FC}">
      <dsp:nvSpPr>
        <dsp:cNvPr id="0" name=""/>
        <dsp:cNvSpPr/>
      </dsp:nvSpPr>
      <dsp:spPr>
        <a:xfrm>
          <a:off x="0" y="1678407"/>
          <a:ext cx="89471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7BFBCC-70B4-4095-9116-A62CA7EB9CF3}">
      <dsp:nvSpPr>
        <dsp:cNvPr id="0" name=""/>
        <dsp:cNvSpPr/>
      </dsp:nvSpPr>
      <dsp:spPr>
        <a:xfrm>
          <a:off x="0" y="1678407"/>
          <a:ext cx="8947150" cy="83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Dynamic Updates</a:t>
          </a:r>
          <a:r>
            <a:rPr lang="en-US" sz="2600" b="0" i="0" kern="120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: </a:t>
          </a:r>
          <a:r>
            <a:rPr lang="en-US" sz="24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Automatically updates when the data changes.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678407"/>
        <a:ext cx="8947150" cy="838947"/>
      </dsp:txXfrm>
    </dsp:sp>
    <dsp:sp modelId="{32AE3811-7B55-44D5-B0B7-F93B8FD7A161}">
      <dsp:nvSpPr>
        <dsp:cNvPr id="0" name=""/>
        <dsp:cNvSpPr/>
      </dsp:nvSpPr>
      <dsp:spPr>
        <a:xfrm>
          <a:off x="0" y="2517354"/>
          <a:ext cx="89471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0BE979-4408-4DC8-A5A2-A388C8739101}">
      <dsp:nvSpPr>
        <dsp:cNvPr id="0" name=""/>
        <dsp:cNvSpPr/>
      </dsp:nvSpPr>
      <dsp:spPr>
        <a:xfrm>
          <a:off x="0" y="2517354"/>
          <a:ext cx="8947150" cy="83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Professional Appearance: </a:t>
          </a:r>
          <a:r>
            <a:rPr lang="en-US" sz="24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Makes reports and presentations look polished.</a:t>
          </a:r>
          <a:endParaRPr lang="en-US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517354"/>
        <a:ext cx="8947150" cy="838947"/>
      </dsp:txXfrm>
    </dsp:sp>
    <dsp:sp modelId="{D0A8AFCA-F414-43F3-BF12-F543F40F13F1}">
      <dsp:nvSpPr>
        <dsp:cNvPr id="0" name=""/>
        <dsp:cNvSpPr/>
      </dsp:nvSpPr>
      <dsp:spPr>
        <a:xfrm>
          <a:off x="0" y="3356302"/>
          <a:ext cx="894715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839288-52CE-48E8-9A17-E06004CE5730}">
      <dsp:nvSpPr>
        <dsp:cNvPr id="0" name=""/>
        <dsp:cNvSpPr/>
      </dsp:nvSpPr>
      <dsp:spPr>
        <a:xfrm>
          <a:off x="0" y="3356302"/>
          <a:ext cx="8947150" cy="8389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Easy to Use</a:t>
          </a:r>
          <a:r>
            <a:rPr lang="en-US" sz="2600" b="0" i="0" kern="1200" baseline="0" dirty="0">
              <a:solidFill>
                <a:schemeClr val="bg2">
                  <a:lumMod val="40000"/>
                  <a:lumOff val="60000"/>
                </a:schemeClr>
              </a:solidFill>
              <a:latin typeface="Aptos Black" panose="020B0004020202020204" pitchFamily="34" charset="0"/>
            </a:rPr>
            <a:t>: </a:t>
          </a:r>
          <a:r>
            <a:rPr lang="en-US" sz="24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Insert and customize Sparklines in just a few clicks</a:t>
          </a:r>
          <a:r>
            <a:rPr lang="en-US" sz="23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.</a:t>
          </a:r>
          <a:endParaRPr lang="en-US" sz="23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356302"/>
        <a:ext cx="8947150" cy="8389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34714-758B-4B92-AA1B-61CE8FC88F4D}">
      <dsp:nvSpPr>
        <dsp:cNvPr id="0" name=""/>
        <dsp:cNvSpPr/>
      </dsp:nvSpPr>
      <dsp:spPr>
        <a:xfrm>
          <a:off x="23944" y="270640"/>
          <a:ext cx="1238680" cy="12386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C83D0E-E043-4579-948B-FC82F76B1D99}">
      <dsp:nvSpPr>
        <dsp:cNvPr id="0" name=""/>
        <dsp:cNvSpPr/>
      </dsp:nvSpPr>
      <dsp:spPr>
        <a:xfrm>
          <a:off x="284067" y="530762"/>
          <a:ext cx="718434" cy="7184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92691-229F-498A-B19E-4721E69BC75A}">
      <dsp:nvSpPr>
        <dsp:cNvPr id="0" name=""/>
        <dsp:cNvSpPr/>
      </dsp:nvSpPr>
      <dsp:spPr>
        <a:xfrm>
          <a:off x="1528056" y="270640"/>
          <a:ext cx="2919747" cy="1238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>
              <a:solidFill>
                <a:schemeClr val="tx1"/>
              </a:solidFill>
            </a:rPr>
            <a:t>Sparklines are powerful, space-saving tools for visualizing data trends in Excel.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1528056" y="270640"/>
        <a:ext cx="2919747" cy="1238680"/>
      </dsp:txXfrm>
    </dsp:sp>
    <dsp:sp modelId="{366CE1E5-8224-4545-A7BE-4FFECDC9BE84}">
      <dsp:nvSpPr>
        <dsp:cNvPr id="0" name=""/>
        <dsp:cNvSpPr/>
      </dsp:nvSpPr>
      <dsp:spPr>
        <a:xfrm>
          <a:off x="4956547" y="270640"/>
          <a:ext cx="1238680" cy="12386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97CF9-B1AA-4B24-AA34-5216A00C2226}">
      <dsp:nvSpPr>
        <dsp:cNvPr id="0" name=""/>
        <dsp:cNvSpPr/>
      </dsp:nvSpPr>
      <dsp:spPr>
        <a:xfrm>
          <a:off x="5216670" y="530762"/>
          <a:ext cx="718434" cy="7184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FBD7C-85B2-4D6E-94E3-1351C76311D8}">
      <dsp:nvSpPr>
        <dsp:cNvPr id="0" name=""/>
        <dsp:cNvSpPr/>
      </dsp:nvSpPr>
      <dsp:spPr>
        <a:xfrm>
          <a:off x="6484604" y="211858"/>
          <a:ext cx="2919747" cy="1253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>
              <a:solidFill>
                <a:schemeClr val="tx1"/>
              </a:solidFill>
            </a:rPr>
            <a:t>They provide a quick way to identify patterns and changes in your data.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6484604" y="211858"/>
        <a:ext cx="2919747" cy="1253309"/>
      </dsp:txXfrm>
    </dsp:sp>
    <dsp:sp modelId="{F5CB847E-E0D8-4935-9606-E2E99B831625}">
      <dsp:nvSpPr>
        <dsp:cNvPr id="0" name=""/>
        <dsp:cNvSpPr/>
      </dsp:nvSpPr>
      <dsp:spPr>
        <a:xfrm>
          <a:off x="23944" y="3123557"/>
          <a:ext cx="1238680" cy="12386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66DA9-529E-4492-9457-405BDAE93910}">
      <dsp:nvSpPr>
        <dsp:cNvPr id="0" name=""/>
        <dsp:cNvSpPr/>
      </dsp:nvSpPr>
      <dsp:spPr>
        <a:xfrm>
          <a:off x="284067" y="3383680"/>
          <a:ext cx="718434" cy="7184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CB453-E810-4FA6-AC53-8D668BC5C52C}">
      <dsp:nvSpPr>
        <dsp:cNvPr id="0" name=""/>
        <dsp:cNvSpPr/>
      </dsp:nvSpPr>
      <dsp:spPr>
        <a:xfrm>
          <a:off x="1554480" y="2422210"/>
          <a:ext cx="2866900" cy="2641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>
              <a:solidFill>
                <a:schemeClr val="tx1"/>
              </a:solidFill>
            </a:rPr>
            <a:t>With simple customization options, Sparklines can make your reports and presentations more professional and visually engaging.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1554480" y="2422210"/>
        <a:ext cx="2866900" cy="2641375"/>
      </dsp:txXfrm>
    </dsp:sp>
    <dsp:sp modelId="{F39266DE-8A74-41DE-8033-7C5F5B450CB2}">
      <dsp:nvSpPr>
        <dsp:cNvPr id="0" name=""/>
        <dsp:cNvSpPr/>
      </dsp:nvSpPr>
      <dsp:spPr>
        <a:xfrm>
          <a:off x="4930124" y="3123557"/>
          <a:ext cx="1238680" cy="12386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7A784E-CADB-4939-8ADB-A3C4ECE05119}">
      <dsp:nvSpPr>
        <dsp:cNvPr id="0" name=""/>
        <dsp:cNvSpPr/>
      </dsp:nvSpPr>
      <dsp:spPr>
        <a:xfrm>
          <a:off x="5190247" y="3383680"/>
          <a:ext cx="718434" cy="7184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8E2DA-CE73-4080-B821-50E6455B8936}">
      <dsp:nvSpPr>
        <dsp:cNvPr id="0" name=""/>
        <dsp:cNvSpPr/>
      </dsp:nvSpPr>
      <dsp:spPr>
        <a:xfrm>
          <a:off x="6434236" y="2887018"/>
          <a:ext cx="2919747" cy="1711757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>
              <a:solidFill>
                <a:schemeClr val="tx1"/>
              </a:solidFill>
            </a:rPr>
            <a:t>I encourage you to try using Sparklines in your next Excel project to experience the difference!</a:t>
          </a:r>
          <a:endParaRPr lang="en-US" sz="2200" b="1" kern="1200" dirty="0">
            <a:solidFill>
              <a:schemeClr val="tx1"/>
            </a:solidFill>
          </a:endParaRPr>
        </a:p>
      </dsp:txBody>
      <dsp:txXfrm>
        <a:off x="6434236" y="2887018"/>
        <a:ext cx="2919747" cy="1711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0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517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630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7336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1584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30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1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6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73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4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0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23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58" r:id="rId9"/>
    <p:sldLayoutId id="2147484259" r:id="rId10"/>
    <p:sldLayoutId id="2147484260" r:id="rId11"/>
    <p:sldLayoutId id="2147484261" r:id="rId12"/>
    <p:sldLayoutId id="2147484262" r:id="rId13"/>
    <p:sldLayoutId id="2147484263" r:id="rId14"/>
    <p:sldLayoutId id="2147484264" r:id="rId15"/>
    <p:sldLayoutId id="2147484265" r:id="rId16"/>
    <p:sldLayoutId id="214748426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8134F17-0BC4-A282-04DE-FD34C66B44C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4952" r="9091" b="239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2575EE-0AB7-D0AA-A105-2EB5A2124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SPARKLINES IN MS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3974C-CFD5-B94E-2AA6-6320D2786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By Muhammad Umer Farooq(24k-0514)</a:t>
            </a:r>
          </a:p>
        </p:txBody>
      </p:sp>
    </p:spTree>
    <p:extLst>
      <p:ext uri="{BB962C8B-B14F-4D97-AF65-F5344CB8AC3E}">
        <p14:creationId xmlns:p14="http://schemas.microsoft.com/office/powerpoint/2010/main" val="19222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9611-41D0-9FDA-74AE-B49C011D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1187933"/>
            <a:ext cx="4800600" cy="130759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chemeClr val="accent3"/>
                </a:solidFill>
                <a:cs typeface="Arial" panose="020B0604020202020204" pitchFamily="34" charset="0"/>
              </a:rPr>
              <a:t>The Purpose of Sparklines: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1846E4-CC8B-7493-7329-10383C614B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6186" y="2679192"/>
            <a:ext cx="4800600" cy="37398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purpose of Sparklines is to provide a quick, compact visual summary of data trends inside a single cell, helping users spot patterns, compare values, and understand information easily without creating large charts.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B7DA7193-77C0-F931-41CE-334771FC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54" r="25362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3C69-5DF0-E57F-9D8D-79D04360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47" y="663733"/>
            <a:ext cx="4798176" cy="1878500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000" b="1" dirty="0">
                <a:solidFill>
                  <a:schemeClr val="accent3"/>
                </a:solidFill>
              </a:rPr>
              <a:t>How to use Sparklines in Microsoft Excel: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92D5-983A-5BE3-7880-89FC932B7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20" y="2804613"/>
            <a:ext cx="4797676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To use Sparklines in Excel, select a cell where you want the Sparkline to appear, go to the Insert tab, choose the type of Sparkline, select the data range, and click OK to create the mini-chart.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58F6E-39FF-C87F-1DC2-178F94D6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6" y="1871967"/>
            <a:ext cx="2246606" cy="1669032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75E76D-95F6-363B-A37D-D86F6524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65" y="1884659"/>
            <a:ext cx="2456290" cy="1669032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AA213D-5945-FC4F-1B08-957D5ED26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436" y="3894979"/>
            <a:ext cx="4856019" cy="82610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8806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E27BF6-D508-D4D8-729D-2F7E0CB8E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1292" y="725981"/>
            <a:ext cx="9404723" cy="14005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Customization Options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in Sparklines</a:t>
            </a:r>
            <a:r>
              <a:rPr lang="en-US" altLang="en-US" sz="4000" b="1" dirty="0">
                <a:solidFill>
                  <a:schemeClr val="accent3"/>
                </a:solidFill>
              </a:rPr>
              <a:t>: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AD1D900-2A8E-31CC-838E-66A6627E2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42552"/>
              </p:ext>
            </p:extLst>
          </p:nvPr>
        </p:nvGraphicFramePr>
        <p:xfrm>
          <a:off x="216195" y="1584251"/>
          <a:ext cx="11759609" cy="5050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267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787C87D-647E-FA91-3E7B-C7F5E6CC3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01685" y="633472"/>
            <a:ext cx="5071400" cy="18355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How to Customize Sparklines: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143036F-B9D8-3754-F04B-82FD6F70E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428675"/>
              </p:ext>
            </p:extLst>
          </p:nvPr>
        </p:nvGraphicFramePr>
        <p:xfrm>
          <a:off x="127592" y="2097763"/>
          <a:ext cx="5519358" cy="4632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B84A696-9185-5989-80F6-FD69B4A704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473"/>
          <a:stretch/>
        </p:blipFill>
        <p:spPr>
          <a:xfrm>
            <a:off x="5827820" y="2288225"/>
            <a:ext cx="2733376" cy="1321744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69D50-406C-D7C9-D47C-9F682CC3BF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2066" y="2288226"/>
            <a:ext cx="2828911" cy="1321743"/>
          </a:xfrm>
          <a:prstGeom prst="rect">
            <a:avLst/>
          </a:prstGeom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8D7F8A-4DCC-17BD-72A7-DDAEF95D72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7820" y="3824502"/>
            <a:ext cx="5743157" cy="13217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1874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ulti-colored paper-craft art">
            <a:extLst>
              <a:ext uri="{FF2B5EF4-FFF2-40B4-BE49-F238E27FC236}">
                <a16:creationId xmlns:a16="http://schemas.microsoft.com/office/drawing/2014/main" id="{36256004-4879-2DC1-2E75-784AA88005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15000"/>
          </a:blip>
          <a:srcRect t="10892" b="48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53004F2-8B83-7C7C-C1B7-31DE2ABFE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  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Benefits of Using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 Sparklines: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Rectangle 2">
            <a:extLst>
              <a:ext uri="{FF2B5EF4-FFF2-40B4-BE49-F238E27FC236}">
                <a16:creationId xmlns:a16="http://schemas.microsoft.com/office/drawing/2014/main" id="{1722ECFE-5B67-5FEC-17E5-4AB71E793B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273035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843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1E85B29-DE7E-5016-A734-42B928FEC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6450" y="472273"/>
            <a:ext cx="9404723" cy="8440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</a:rPr>
              <a:t>Conclusion</a:t>
            </a:r>
            <a:r>
              <a:rPr lang="en-US" altLang="en-US" sz="4000" b="1" dirty="0">
                <a:solidFill>
                  <a:schemeClr val="accent3"/>
                </a:solidFill>
              </a:rPr>
              <a:t>: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548B53A-FF6E-C291-7578-9741077E7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46598"/>
              </p:ext>
            </p:extLst>
          </p:nvPr>
        </p:nvGraphicFramePr>
        <p:xfrm>
          <a:off x="837029" y="1190846"/>
          <a:ext cx="9404352" cy="532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2043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219</TotalTime>
  <Words>377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Black</vt:lpstr>
      <vt:lpstr>Arial</vt:lpstr>
      <vt:lpstr>Century Gothic</vt:lpstr>
      <vt:lpstr>Wingdings 3</vt:lpstr>
      <vt:lpstr>Ion</vt:lpstr>
      <vt:lpstr>SPARKLINES IN MS EXCEL</vt:lpstr>
      <vt:lpstr>The Purpose of Sparklines:</vt:lpstr>
      <vt:lpstr>How to use Sparklines in Microsoft Excel:</vt:lpstr>
      <vt:lpstr>Customization Options in Sparklines: </vt:lpstr>
      <vt:lpstr>How to Customize Sparklines: </vt:lpstr>
      <vt:lpstr>   Benefits of Using  Sparklines: 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Umer Farooq</dc:creator>
  <cp:lastModifiedBy>Muhammad Umer Farooq</cp:lastModifiedBy>
  <cp:revision>4</cp:revision>
  <dcterms:created xsi:type="dcterms:W3CDTF">2025-04-27T07:59:14Z</dcterms:created>
  <dcterms:modified xsi:type="dcterms:W3CDTF">2025-04-27T11:39:30Z</dcterms:modified>
</cp:coreProperties>
</file>