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7"/>
  </p:notesMasterIdLst>
  <p:sldIdLst>
    <p:sldId id="257" r:id="rId2"/>
    <p:sldId id="268" r:id="rId3"/>
    <p:sldId id="260" r:id="rId4"/>
    <p:sldId id="258" r:id="rId5"/>
    <p:sldId id="273" r:id="rId6"/>
  </p:sldIdLst>
  <p:sldSz cx="12192000" cy="6858000"/>
  <p:notesSz cx="6858000" cy="9144000"/>
  <p:embeddedFontLst>
    <p:embeddedFont>
      <p:font typeface="Abril Fatface" panose="020B0604020202020204" charset="0"/>
      <p:regular r:id="rId8"/>
    </p:embeddedFont>
    <p:embeddedFont>
      <p:font typeface="IBM Plex Mono" panose="020B0604020202020204" charset="0"/>
      <p:regular r:id="rId9"/>
      <p:bold r:id="rId10"/>
      <p:italic r:id="rId11"/>
      <p:boldItalic r:id="rId12"/>
    </p:embeddedFont>
    <p:embeddedFont>
      <p:font typeface="Barlow Condensed" panose="020B0604020202020204" charset="0"/>
      <p:regular r:id="rId13"/>
      <p:bold r:id="rId14"/>
      <p:italic r:id="rId15"/>
      <p:boldItalic r:id="rId16"/>
    </p:embeddedFont>
    <p:embeddedFont>
      <p:font typeface="IBM Plex Mono Medium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17" autoAdjust="0"/>
  </p:normalViewPr>
  <p:slideViewPr>
    <p:cSldViewPr snapToGrid="0">
      <p:cViewPr varScale="1">
        <p:scale>
          <a:sx n="69" d="100"/>
          <a:sy n="69" d="100"/>
        </p:scale>
        <p:origin x="564" y="-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8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74541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168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54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07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096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6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5060405" y="1583975"/>
            <a:ext cx="63348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5060375" y="2988275"/>
            <a:ext cx="63348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4" name="Google Shape;74;p4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4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77" name="Google Shape;77;p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80" name="Google Shape;80;p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4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85" name="Google Shape;85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90" name="Google Shape;90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95" name="Google Shape;95;p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4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100" name="Google Shape;100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4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105" name="Google Shape;105;p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5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120" name="Google Shape;120;p5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123" name="Google Shape;123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5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128" name="Google Shape;128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5"/>
          <p:cNvGrpSpPr/>
          <p:nvPr/>
        </p:nvGrpSpPr>
        <p:grpSpPr>
          <a:xfrm flipH="1">
            <a:off x="326389" y="6271009"/>
            <a:ext cx="1098953" cy="258600"/>
            <a:chOff x="4317443" y="530413"/>
            <a:chExt cx="1098953" cy="258600"/>
          </a:xfrm>
        </p:grpSpPr>
        <p:sp>
          <p:nvSpPr>
            <p:cNvPr id="133" name="Google Shape;13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138" name="Google Shape;138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1425335" y="273100"/>
            <a:ext cx="1098953" cy="258600"/>
            <a:chOff x="4317443" y="530413"/>
            <a:chExt cx="1098953" cy="258600"/>
          </a:xfrm>
        </p:grpSpPr>
        <p:sp>
          <p:nvSpPr>
            <p:cNvPr id="143" name="Google Shape;14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5" descr="Power outline"/>
          <p:cNvGrpSpPr/>
          <p:nvPr/>
        </p:nvGrpSpPr>
        <p:grpSpPr>
          <a:xfrm flipH="1">
            <a:off x="205145" y="5376580"/>
            <a:ext cx="573391" cy="636955"/>
            <a:chOff x="5753006" y="3038475"/>
            <a:chExt cx="685957" cy="761999"/>
          </a:xfrm>
        </p:grpSpPr>
        <p:sp>
          <p:nvSpPr>
            <p:cNvPr id="148" name="Google Shape;148;p5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>
            <a:spLocks noGrp="1"/>
          </p:cNvSpPr>
          <p:nvPr>
            <p:ph type="subTitle" idx="1"/>
          </p:nvPr>
        </p:nvSpPr>
        <p:spPr>
          <a:xfrm>
            <a:off x="1529538" y="2176575"/>
            <a:ext cx="6951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4" name="Google Shape;224;p8"/>
          <p:cNvSpPr txBox="1">
            <a:spLocks noGrp="1"/>
          </p:cNvSpPr>
          <p:nvPr>
            <p:ph type="title"/>
          </p:nvPr>
        </p:nvSpPr>
        <p:spPr>
          <a:xfrm>
            <a:off x="1482400" y="745775"/>
            <a:ext cx="69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5" name="Google Shape;225;p8"/>
          <p:cNvSpPr txBox="1">
            <a:spLocks noGrp="1"/>
          </p:cNvSpPr>
          <p:nvPr>
            <p:ph type="body" idx="2"/>
          </p:nvPr>
        </p:nvSpPr>
        <p:spPr>
          <a:xfrm>
            <a:off x="1529540" y="2836750"/>
            <a:ext cx="69519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6" name="Google Shape;226;p8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8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29" name="Google Shape;229;p8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8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232" name="Google Shape;232;p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8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237" name="Google Shape;237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8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242" name="Google Shape;242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8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247" name="Google Shape;247;p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8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252" name="Google Shape;252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8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257" name="Google Shape;257;p8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"/>
          <p:cNvSpPr txBox="1">
            <a:spLocks noGrp="1"/>
          </p:cNvSpPr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7" name="Google Shape;367;p12"/>
          <p:cNvSpPr txBox="1">
            <a:spLocks noGrp="1"/>
          </p:cNvSpPr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8" name="Google Shape;368;p12"/>
          <p:cNvSpPr txBox="1">
            <a:spLocks noGrp="1"/>
          </p:cNvSpPr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9" name="Google Shape;369;p12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0" name="Google Shape;370;p12"/>
          <p:cNvSpPr txBox="1">
            <a:spLocks noGrp="1"/>
          </p:cNvSpPr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1" name="Google Shape;371;p12"/>
          <p:cNvSpPr txBox="1">
            <a:spLocks noGrp="1"/>
          </p:cNvSpPr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2" name="Google Shape;372;p12"/>
          <p:cNvSpPr txBox="1">
            <a:spLocks noGrp="1"/>
          </p:cNvSpPr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373" name="Google Shape;373;p12"/>
          <p:cNvGrpSpPr/>
          <p:nvPr/>
        </p:nvGrpSpPr>
        <p:grpSpPr>
          <a:xfrm>
            <a:off x="10764123" y="6313843"/>
            <a:ext cx="1098953" cy="258600"/>
            <a:chOff x="4317443" y="530413"/>
            <a:chExt cx="1098953" cy="258600"/>
          </a:xfrm>
        </p:grpSpPr>
        <p:sp>
          <p:nvSpPr>
            <p:cNvPr id="374" name="Google Shape;374;p1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12"/>
          <p:cNvSpPr/>
          <p:nvPr/>
        </p:nvSpPr>
        <p:spPr>
          <a:xfrm>
            <a:off x="226106" y="1529091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12" descr="Power outline"/>
          <p:cNvGrpSpPr/>
          <p:nvPr/>
        </p:nvGrpSpPr>
        <p:grpSpPr>
          <a:xfrm>
            <a:off x="320232" y="389891"/>
            <a:ext cx="773005" cy="858697"/>
            <a:chOff x="5753006" y="3038475"/>
            <a:chExt cx="685957" cy="761999"/>
          </a:xfrm>
        </p:grpSpPr>
        <p:sp>
          <p:nvSpPr>
            <p:cNvPr id="380" name="Google Shape;380;p1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12"/>
          <p:cNvGrpSpPr/>
          <p:nvPr/>
        </p:nvGrpSpPr>
        <p:grpSpPr>
          <a:xfrm>
            <a:off x="1969018" y="307925"/>
            <a:ext cx="1098953" cy="258600"/>
            <a:chOff x="4317443" y="530413"/>
            <a:chExt cx="1098953" cy="258600"/>
          </a:xfrm>
        </p:grpSpPr>
        <p:sp>
          <p:nvSpPr>
            <p:cNvPr id="383" name="Google Shape;383;p1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12"/>
          <p:cNvGrpSpPr/>
          <p:nvPr/>
        </p:nvGrpSpPr>
        <p:grpSpPr>
          <a:xfrm>
            <a:off x="1284794" y="244069"/>
            <a:ext cx="416899" cy="386303"/>
            <a:chOff x="7467602" y="5857077"/>
            <a:chExt cx="468900" cy="434488"/>
          </a:xfrm>
        </p:grpSpPr>
        <p:sp>
          <p:nvSpPr>
            <p:cNvPr id="388" name="Google Shape;388;p1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12"/>
          <p:cNvGrpSpPr/>
          <p:nvPr/>
        </p:nvGrpSpPr>
        <p:grpSpPr>
          <a:xfrm>
            <a:off x="11446169" y="5603094"/>
            <a:ext cx="416899" cy="386303"/>
            <a:chOff x="7467602" y="5857077"/>
            <a:chExt cx="468900" cy="434488"/>
          </a:xfrm>
        </p:grpSpPr>
        <p:sp>
          <p:nvSpPr>
            <p:cNvPr id="393" name="Google Shape;393;p1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0"/>
          <p:cNvSpPr txBox="1">
            <a:spLocks noGrp="1"/>
          </p:cNvSpPr>
          <p:nvPr>
            <p:ph type="subTitle" idx="1"/>
          </p:nvPr>
        </p:nvSpPr>
        <p:spPr>
          <a:xfrm>
            <a:off x="1747313" y="3520675"/>
            <a:ext cx="8697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14" name="Google Shape;614;p20"/>
          <p:cNvSpPr txBox="1">
            <a:spLocks noGrp="1"/>
          </p:cNvSpPr>
          <p:nvPr>
            <p:ph type="title"/>
          </p:nvPr>
        </p:nvSpPr>
        <p:spPr>
          <a:xfrm>
            <a:off x="1747313" y="2587825"/>
            <a:ext cx="86973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15" name="Google Shape;615;p20"/>
          <p:cNvSpPr txBox="1">
            <a:spLocks noGrp="1"/>
          </p:cNvSpPr>
          <p:nvPr>
            <p:ph type="body" idx="2"/>
          </p:nvPr>
        </p:nvSpPr>
        <p:spPr>
          <a:xfrm>
            <a:off x="1747390" y="4385475"/>
            <a:ext cx="86973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16" name="Google Shape;616;p20"/>
          <p:cNvSpPr/>
          <p:nvPr/>
        </p:nvSpPr>
        <p:spPr>
          <a:xfrm rot="10800000">
            <a:off x="822058" y="575783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0"/>
          <p:cNvSpPr/>
          <p:nvPr/>
        </p:nvSpPr>
        <p:spPr>
          <a:xfrm rot="10800000">
            <a:off x="11005750" y="5368448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20" descr="Power outline"/>
          <p:cNvGrpSpPr/>
          <p:nvPr/>
        </p:nvGrpSpPr>
        <p:grpSpPr>
          <a:xfrm flipH="1">
            <a:off x="11395145" y="5892654"/>
            <a:ext cx="573391" cy="636955"/>
            <a:chOff x="5753006" y="3038475"/>
            <a:chExt cx="685957" cy="761999"/>
          </a:xfrm>
        </p:grpSpPr>
        <p:sp>
          <p:nvSpPr>
            <p:cNvPr id="619" name="Google Shape;619;p2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1" name="Google Shape;621;p20"/>
          <p:cNvGrpSpPr/>
          <p:nvPr/>
        </p:nvGrpSpPr>
        <p:grpSpPr>
          <a:xfrm rot="10800000">
            <a:off x="133995" y="6017987"/>
            <a:ext cx="416899" cy="386303"/>
            <a:chOff x="7467602" y="5857077"/>
            <a:chExt cx="468900" cy="434488"/>
          </a:xfrm>
        </p:grpSpPr>
        <p:sp>
          <p:nvSpPr>
            <p:cNvPr id="622" name="Google Shape;622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20"/>
          <p:cNvGrpSpPr/>
          <p:nvPr/>
        </p:nvGrpSpPr>
        <p:grpSpPr>
          <a:xfrm rot="10800000">
            <a:off x="9993735" y="6081839"/>
            <a:ext cx="1098953" cy="258600"/>
            <a:chOff x="4317443" y="530413"/>
            <a:chExt cx="1098953" cy="258600"/>
          </a:xfrm>
        </p:grpSpPr>
        <p:sp>
          <p:nvSpPr>
            <p:cNvPr id="627" name="Google Shape;627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20"/>
          <p:cNvGrpSpPr/>
          <p:nvPr/>
        </p:nvGrpSpPr>
        <p:grpSpPr>
          <a:xfrm rot="10800000">
            <a:off x="326389" y="182605"/>
            <a:ext cx="1098953" cy="258600"/>
            <a:chOff x="4317443" y="530413"/>
            <a:chExt cx="1098953" cy="258600"/>
          </a:xfrm>
        </p:grpSpPr>
        <p:sp>
          <p:nvSpPr>
            <p:cNvPr id="632" name="Google Shape;63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20"/>
          <p:cNvGrpSpPr/>
          <p:nvPr/>
        </p:nvGrpSpPr>
        <p:grpSpPr>
          <a:xfrm rot="10800000">
            <a:off x="11473400" y="4900667"/>
            <a:ext cx="416899" cy="386303"/>
            <a:chOff x="7467602" y="5857077"/>
            <a:chExt cx="468900" cy="434488"/>
          </a:xfrm>
        </p:grpSpPr>
        <p:sp>
          <p:nvSpPr>
            <p:cNvPr id="637" name="Google Shape;637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20"/>
          <p:cNvGrpSpPr/>
          <p:nvPr/>
        </p:nvGrpSpPr>
        <p:grpSpPr>
          <a:xfrm rot="10800000" flipH="1">
            <a:off x="1425335" y="6180514"/>
            <a:ext cx="1098953" cy="258600"/>
            <a:chOff x="4317443" y="530413"/>
            <a:chExt cx="1098953" cy="258600"/>
          </a:xfrm>
        </p:grpSpPr>
        <p:sp>
          <p:nvSpPr>
            <p:cNvPr id="642" name="Google Shape;64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20" descr="Power outline"/>
          <p:cNvGrpSpPr/>
          <p:nvPr/>
        </p:nvGrpSpPr>
        <p:grpSpPr>
          <a:xfrm>
            <a:off x="128945" y="698679"/>
            <a:ext cx="573391" cy="636955"/>
            <a:chOff x="5753006" y="3038475"/>
            <a:chExt cx="685957" cy="761999"/>
          </a:xfrm>
        </p:grpSpPr>
        <p:sp>
          <p:nvSpPr>
            <p:cNvPr id="647" name="Google Shape;647;p2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3"/>
            </a:gs>
            <a:gs pos="71000">
              <a:schemeClr val="accent4"/>
            </a:gs>
            <a:gs pos="79000">
              <a:schemeClr val="accent4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  <a:effectLst>
            <a:outerShdw blurRad="271463" dist="47625" dir="10500000" algn="bl" rotWithShape="0">
              <a:schemeClr val="accent2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8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3"/>
          <p:cNvSpPr txBox="1">
            <a:spLocks noGrp="1"/>
          </p:cNvSpPr>
          <p:nvPr>
            <p:ph type="title"/>
          </p:nvPr>
        </p:nvSpPr>
        <p:spPr>
          <a:xfrm>
            <a:off x="4027056" y="3212616"/>
            <a:ext cx="7663652" cy="99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4400" dirty="0" smtClean="0"/>
              <a:t>Instructor</a:t>
            </a:r>
            <a:r>
              <a:rPr lang="en" sz="4400" dirty="0" smtClean="0"/>
              <a:t>: Mam Aroosa</a:t>
            </a:r>
            <a:endParaRPr sz="4400" dirty="0"/>
          </a:p>
        </p:txBody>
      </p:sp>
      <p:sp>
        <p:nvSpPr>
          <p:cNvPr id="5" name="Rectangle 4"/>
          <p:cNvSpPr/>
          <p:nvPr/>
        </p:nvSpPr>
        <p:spPr>
          <a:xfrm>
            <a:off x="0" y="5764696"/>
            <a:ext cx="238539" cy="10933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5778230"/>
            <a:ext cx="1191896" cy="1079770"/>
            <a:chOff x="0" y="0"/>
            <a:chExt cx="1191986" cy="1093304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238539" cy="10933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flipH="1">
              <a:off x="0" y="865414"/>
              <a:ext cx="1191986" cy="22742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11000104" y="0"/>
            <a:ext cx="1191896" cy="1079770"/>
            <a:chOff x="0" y="0"/>
            <a:chExt cx="1191986" cy="1093304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38539" cy="10933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0" y="865414"/>
              <a:ext cx="1191986" cy="22742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95" y="2305483"/>
            <a:ext cx="2857899" cy="2810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3318">
            <a:off x="2508826" y="292666"/>
            <a:ext cx="6343135" cy="1776815"/>
          </a:xfrm>
          <a:prstGeom prst="rect">
            <a:avLst/>
          </a:prstGeom>
        </p:spPr>
      </p:pic>
      <p:sp>
        <p:nvSpPr>
          <p:cNvPr id="14" name="Google Shape;671;p23"/>
          <p:cNvSpPr txBox="1">
            <a:spLocks/>
          </p:cNvSpPr>
          <p:nvPr/>
        </p:nvSpPr>
        <p:spPr>
          <a:xfrm>
            <a:off x="4027056" y="2359330"/>
            <a:ext cx="7066511" cy="996000"/>
          </a:xfrm>
          <a:prstGeom prst="rect">
            <a:avLst/>
          </a:prstGeom>
          <a:noFill/>
          <a:ln>
            <a:noFill/>
          </a:ln>
          <a:effectLst>
            <a:outerShdw blurRad="271463" dist="47625" dir="10500000" algn="bl" rotWithShape="0">
              <a:schemeClr val="accent2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 b="1" i="0" u="none" strike="noStrike" cap="non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4400" dirty="0" smtClean="0"/>
              <a:t>Name:  </a:t>
            </a:r>
            <a:r>
              <a:rPr lang="en-US" sz="4400" dirty="0" err="1" smtClean="0"/>
              <a:t>Umer</a:t>
            </a:r>
            <a:r>
              <a:rPr lang="en-US" sz="4400" dirty="0" smtClean="0"/>
              <a:t> Hayat</a:t>
            </a:r>
            <a:endParaRPr lang="en-US" sz="4400" dirty="0"/>
          </a:p>
        </p:txBody>
      </p:sp>
      <p:sp>
        <p:nvSpPr>
          <p:cNvPr id="15" name="Google Shape;671;p23"/>
          <p:cNvSpPr txBox="1">
            <a:spLocks/>
          </p:cNvSpPr>
          <p:nvPr/>
        </p:nvSpPr>
        <p:spPr>
          <a:xfrm>
            <a:off x="4027056" y="4093683"/>
            <a:ext cx="7663652" cy="996000"/>
          </a:xfrm>
          <a:prstGeom prst="rect">
            <a:avLst/>
          </a:prstGeom>
          <a:noFill/>
          <a:ln>
            <a:noFill/>
          </a:ln>
          <a:effectLst>
            <a:outerShdw blurRad="271463" dist="47625" dir="10500000" algn="bl" rotWithShape="0">
              <a:schemeClr val="accent2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 b="1" i="0" u="none" strike="noStrike" cap="non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4400" dirty="0" smtClean="0"/>
              <a:t>Project: </a:t>
            </a:r>
            <a:r>
              <a:rPr lang="en-US" sz="4400" dirty="0"/>
              <a:t>Social Media Management Tool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4"/>
          <p:cNvSpPr txBox="1">
            <a:spLocks noGrp="1"/>
          </p:cNvSpPr>
          <p:nvPr>
            <p:ph type="title"/>
          </p:nvPr>
        </p:nvSpPr>
        <p:spPr>
          <a:xfrm>
            <a:off x="996620" y="83150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Documentation Contains</a:t>
            </a:r>
            <a:endParaRPr dirty="0"/>
          </a:p>
        </p:txBody>
      </p:sp>
      <p:sp>
        <p:nvSpPr>
          <p:cNvPr id="805" name="Google Shape;805;p34"/>
          <p:cNvSpPr txBox="1">
            <a:spLocks noGrp="1"/>
          </p:cNvSpPr>
          <p:nvPr>
            <p:ph type="subTitle" idx="1"/>
          </p:nvPr>
        </p:nvSpPr>
        <p:spPr>
          <a:xfrm>
            <a:off x="638569" y="361694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>
              <a:spcAft>
                <a:spcPts val="2100"/>
              </a:spcAft>
            </a:pPr>
            <a:r>
              <a:rPr lang="en-US" dirty="0">
                <a:solidFill>
                  <a:schemeClr val="accent2"/>
                </a:solidFill>
              </a:rPr>
              <a:t>Possible FYP </a:t>
            </a:r>
            <a:r>
              <a:rPr lang="en-US" dirty="0" smtClean="0">
                <a:solidFill>
                  <a:schemeClr val="accent2"/>
                </a:solidFill>
              </a:rPr>
              <a:t>Requirements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06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3898268" y="3509463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>
              <a:spcAft>
                <a:spcPts val="2100"/>
              </a:spcAft>
            </a:pPr>
            <a:r>
              <a:rPr lang="en-US" dirty="0" smtClean="0">
                <a:solidFill>
                  <a:schemeClr val="accent1"/>
                </a:solidFill>
              </a:rPr>
              <a:t>UML        Diagrams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07" name="Google Shape;807;p34"/>
          <p:cNvSpPr txBox="1">
            <a:spLocks noGrp="1"/>
          </p:cNvSpPr>
          <p:nvPr>
            <p:ph type="subTitle" idx="3"/>
          </p:nvPr>
        </p:nvSpPr>
        <p:spPr>
          <a:xfrm>
            <a:off x="7687069" y="3616945"/>
            <a:ext cx="2538599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>
              <a:spcAft>
                <a:spcPts val="2100"/>
              </a:spcAft>
            </a:pPr>
            <a:r>
              <a:rPr lang="en-US" dirty="0" smtClean="0">
                <a:solidFill>
                  <a:schemeClr val="accent2"/>
                </a:solidFill>
              </a:rPr>
              <a:t>Quality    Code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08" name="Google Shape;808;p34"/>
          <p:cNvSpPr txBox="1">
            <a:spLocks noGrp="1"/>
          </p:cNvSpPr>
          <p:nvPr>
            <p:ph type="body" idx="4"/>
          </p:nvPr>
        </p:nvSpPr>
        <p:spPr>
          <a:xfrm>
            <a:off x="764740" y="4546794"/>
            <a:ext cx="2406557" cy="88936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" dirty="0" smtClean="0"/>
              <a:t>Functional &amp; Non-Functional Requirements </a:t>
            </a:r>
            <a:endParaRPr dirty="0"/>
          </a:p>
        </p:txBody>
      </p:sp>
      <p:sp>
        <p:nvSpPr>
          <p:cNvPr id="809" name="Google Shape;809;p34"/>
          <p:cNvSpPr txBox="1">
            <a:spLocks noGrp="1"/>
          </p:cNvSpPr>
          <p:nvPr>
            <p:ph type="body" idx="5"/>
          </p:nvPr>
        </p:nvSpPr>
        <p:spPr>
          <a:xfrm>
            <a:off x="4093592" y="4232788"/>
            <a:ext cx="3023629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-US" dirty="0" err="1" smtClean="0"/>
              <a:t>Usecase</a:t>
            </a:r>
            <a:r>
              <a:rPr lang="en-US" dirty="0" smtClean="0"/>
              <a:t> Diagram</a:t>
            </a:r>
            <a:endParaRPr dirty="0"/>
          </a:p>
        </p:txBody>
      </p:sp>
      <p:sp>
        <p:nvSpPr>
          <p:cNvPr id="810" name="Google Shape;810;p34"/>
          <p:cNvSpPr txBox="1">
            <a:spLocks noGrp="1"/>
          </p:cNvSpPr>
          <p:nvPr>
            <p:ph type="body" idx="6"/>
          </p:nvPr>
        </p:nvSpPr>
        <p:spPr>
          <a:xfrm>
            <a:off x="8001575" y="4642164"/>
            <a:ext cx="3116548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-US" dirty="0"/>
              <a:t>Bad code to clean </a:t>
            </a:r>
            <a:r>
              <a:rPr lang="en-US" dirty="0" smtClean="0"/>
              <a:t>code               Comments       Refactor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5778230"/>
            <a:ext cx="1191896" cy="1079770"/>
            <a:chOff x="0" y="0"/>
            <a:chExt cx="1191986" cy="1093304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238539" cy="10933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H="1">
              <a:off x="0" y="865414"/>
              <a:ext cx="1191986" cy="22742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 rot="10800000">
            <a:off x="11000104" y="0"/>
            <a:ext cx="1191896" cy="1079770"/>
            <a:chOff x="0" y="0"/>
            <a:chExt cx="1191986" cy="1093304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238539" cy="10933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H="1">
              <a:off x="0" y="865414"/>
              <a:ext cx="1191986" cy="22742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96" y="2022355"/>
            <a:ext cx="1319606" cy="1319606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90" y="2022355"/>
            <a:ext cx="1381330" cy="1381330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50" y="2153056"/>
            <a:ext cx="1366838" cy="13668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60" name="Picture 12" descr="Requirements complex like a puzzle - pictured as word Requirements on a  puzzle pieces to show that Requirements can be difficult and needs  cooperating pieces that fit together, 3d illustration Stock Illustration |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96" y="1975123"/>
            <a:ext cx="1414683" cy="142856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stah Diagram Software - Free 20-Day Trial for Easy UML Diagra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990" y="1956680"/>
            <a:ext cx="1517456" cy="151589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12,404 Clean Code Stock Vectors and Vector Art | Shutterstoc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50" y="2153056"/>
            <a:ext cx="1340994" cy="136008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66" y="46038"/>
            <a:ext cx="2416533" cy="1620784"/>
          </a:xfrm>
          <a:prstGeom prst="rect">
            <a:avLst/>
          </a:prstGeom>
        </p:spPr>
      </p:pic>
      <p:sp>
        <p:nvSpPr>
          <p:cNvPr id="22" name="Google Shape;809;p34"/>
          <p:cNvSpPr txBox="1">
            <a:spLocks/>
          </p:cNvSpPr>
          <p:nvPr/>
        </p:nvSpPr>
        <p:spPr>
          <a:xfrm>
            <a:off x="4104626" y="5205308"/>
            <a:ext cx="3023629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●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○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■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●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○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■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●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○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700"/>
              <a:buFont typeface="IBM Plex Mono Medium"/>
              <a:buChar char="■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0" indent="0">
              <a:spcAft>
                <a:spcPts val="2100"/>
              </a:spcAft>
              <a:buFont typeface="IBM Plex Mono Medium"/>
              <a:buNone/>
            </a:pPr>
            <a:r>
              <a:rPr lang="pt-BR" dirty="0" smtClean="0"/>
              <a:t>Package Diagram     Timing Diagram        Object Diagram Communication Diagram</a:t>
            </a:r>
            <a:endParaRPr lang="pt-BR" dirty="0"/>
          </a:p>
        </p:txBody>
      </p:sp>
      <p:sp>
        <p:nvSpPr>
          <p:cNvPr id="23" name="Google Shape;809;p34"/>
          <p:cNvSpPr txBox="1">
            <a:spLocks/>
          </p:cNvSpPr>
          <p:nvPr/>
        </p:nvSpPr>
        <p:spPr>
          <a:xfrm>
            <a:off x="4100948" y="4482450"/>
            <a:ext cx="3023629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●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○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■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●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○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■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●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○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700"/>
              <a:buFont typeface="IBM Plex Mono Medium"/>
              <a:buChar char="■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0" indent="0">
              <a:spcAft>
                <a:spcPts val="2100"/>
              </a:spcAft>
              <a:buFont typeface="IBM Plex Mono Medium"/>
              <a:buNone/>
            </a:pPr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24" name="Google Shape;809;p34"/>
          <p:cNvSpPr txBox="1">
            <a:spLocks/>
          </p:cNvSpPr>
          <p:nvPr/>
        </p:nvSpPr>
        <p:spPr>
          <a:xfrm>
            <a:off x="4115782" y="4974458"/>
            <a:ext cx="3023629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●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○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■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●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○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■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●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○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700"/>
              <a:buFont typeface="IBM Plex Mono Medium"/>
              <a:buChar char="■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0" indent="0">
              <a:spcAft>
                <a:spcPts val="2100"/>
              </a:spcAft>
              <a:buFont typeface="IBM Plex Mono Medium"/>
              <a:buNone/>
            </a:pPr>
            <a:r>
              <a:rPr lang="en-US" dirty="0" smtClean="0"/>
              <a:t>Sequence Diagram</a:t>
            </a:r>
          </a:p>
          <a:p>
            <a:pPr marL="0" indent="0">
              <a:spcAft>
                <a:spcPts val="2100"/>
              </a:spcAft>
              <a:buFont typeface="IBM Plex Mono Medium"/>
              <a:buNone/>
            </a:pPr>
            <a:endParaRPr lang="en-US" dirty="0"/>
          </a:p>
        </p:txBody>
      </p:sp>
      <p:sp>
        <p:nvSpPr>
          <p:cNvPr id="25" name="Google Shape;809;p34"/>
          <p:cNvSpPr txBox="1">
            <a:spLocks/>
          </p:cNvSpPr>
          <p:nvPr/>
        </p:nvSpPr>
        <p:spPr>
          <a:xfrm>
            <a:off x="4108304" y="4732112"/>
            <a:ext cx="3023629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●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○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■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●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○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■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●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BM Plex Mono Medium"/>
              <a:buChar char="○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36550" algn="l" rtl="0" eaLnBrk="1" hangingPunct="1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700"/>
              <a:buFont typeface="IBM Plex Mono Medium"/>
              <a:buChar char="■"/>
              <a:defRPr sz="17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0" indent="0">
              <a:spcAft>
                <a:spcPts val="2100"/>
              </a:spcAft>
              <a:buFont typeface="IBM Plex Mono Medium"/>
              <a:buNone/>
            </a:pPr>
            <a:r>
              <a:rPr lang="en-US" dirty="0" smtClean="0"/>
              <a:t>Class Diagram</a:t>
            </a: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433178" y="1741454"/>
            <a:ext cx="728079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i="1" dirty="0" smtClean="0"/>
              <a:t>What </a:t>
            </a:r>
            <a:r>
              <a:rPr lang="en-US" i="1" dirty="0"/>
              <a:t>the Topic </a:t>
            </a:r>
            <a:r>
              <a:rPr lang="en-US" i="1" dirty="0" smtClean="0"/>
              <a:t>Is &amp;</a:t>
            </a:r>
            <a:br>
              <a:rPr lang="en-US" i="1" dirty="0" smtClean="0"/>
            </a:br>
            <a:r>
              <a:rPr lang="en-US" i="1" dirty="0" smtClean="0"/>
              <a:t>Why </a:t>
            </a:r>
            <a:r>
              <a:rPr lang="en-US" i="1" dirty="0"/>
              <a:t>We Chose </a:t>
            </a:r>
            <a:r>
              <a:rPr lang="en-US" i="1" dirty="0" smtClean="0"/>
              <a:t>It</a:t>
            </a:r>
            <a:endParaRPr dirty="0"/>
          </a:p>
        </p:txBody>
      </p:sp>
      <p:sp>
        <p:nvSpPr>
          <p:cNvPr id="702" name="Google Shape;702;p26"/>
          <p:cNvSpPr txBox="1">
            <a:spLocks noGrp="1"/>
          </p:cNvSpPr>
          <p:nvPr>
            <p:ph type="body" idx="2"/>
          </p:nvPr>
        </p:nvSpPr>
        <p:spPr>
          <a:xfrm>
            <a:off x="433178" y="3365166"/>
            <a:ext cx="7155979" cy="219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7950" indent="0">
              <a:buNone/>
            </a:pPr>
            <a:r>
              <a:rPr lang="en-US" dirty="0">
                <a:solidFill>
                  <a:schemeClr val="accent1"/>
                </a:solidFill>
              </a:rPr>
              <a:t>Social Media Management Tools </a:t>
            </a:r>
            <a:r>
              <a:rPr lang="en-US" dirty="0" smtClean="0">
                <a:solidFill>
                  <a:schemeClr val="accent1"/>
                </a:solidFill>
                <a:latin typeface="IBM Plex Mon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simplify </a:t>
            </a:r>
            <a:r>
              <a:rPr lang="en-US" dirty="0">
                <a:solidFill>
                  <a:schemeClr val="accent1"/>
                </a:solidFill>
                <a:latin typeface="IBM Plex Mon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managing multiple social accounts from one platform</a:t>
            </a:r>
            <a:r>
              <a:rPr lang="en-US" dirty="0" smtClean="0">
                <a:solidFill>
                  <a:schemeClr val="accent1"/>
                </a:solidFill>
                <a:latin typeface="IBM Plex Mon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>
              <a:lnSpc>
                <a:spcPct val="100000"/>
              </a:lnSpc>
            </a:pPr>
            <a:r>
              <a:rPr lang="en-US" sz="2000" dirty="0" smtClean="0"/>
              <a:t>Essential </a:t>
            </a:r>
            <a:r>
              <a:rPr lang="en-US" sz="2000" dirty="0"/>
              <a:t>for building online presence.</a:t>
            </a:r>
            <a:endParaRPr lang="en-US" sz="1800" dirty="0"/>
          </a:p>
          <a:p>
            <a:pPr marL="457200" lvl="1">
              <a:lnSpc>
                <a:spcPct val="100000"/>
              </a:lnSpc>
            </a:pPr>
            <a:r>
              <a:rPr lang="en-US" sz="2000" dirty="0"/>
              <a:t>Saves time and boosts productivity.</a:t>
            </a:r>
            <a:endParaRPr lang="en-US" sz="1800" dirty="0"/>
          </a:p>
          <a:p>
            <a:pPr marL="457200" lvl="1">
              <a:lnSpc>
                <a:spcPct val="100000"/>
              </a:lnSpc>
            </a:pPr>
            <a:r>
              <a:rPr lang="en-US" sz="2000" dirty="0"/>
              <a:t>Addresses challenges of managing multiple platforms effectively.</a:t>
            </a:r>
            <a:endParaRPr lang="en-US" sz="1800" dirty="0"/>
          </a:p>
          <a:p>
            <a:pPr marL="0" lvl="0" indent="0">
              <a:buNone/>
            </a:pP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778230"/>
            <a:ext cx="1191896" cy="1079770"/>
            <a:chOff x="0" y="0"/>
            <a:chExt cx="1191986" cy="1093304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238539" cy="10933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flipH="1">
              <a:off x="0" y="865414"/>
              <a:ext cx="1191986" cy="22742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0800000">
            <a:off x="11000104" y="0"/>
            <a:ext cx="1191896" cy="1079770"/>
            <a:chOff x="0" y="0"/>
            <a:chExt cx="1191986" cy="1093304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238539" cy="10933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H="1">
              <a:off x="0" y="865414"/>
              <a:ext cx="1191986" cy="22742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3318">
            <a:off x="2153948" y="170969"/>
            <a:ext cx="6141261" cy="1624630"/>
          </a:xfrm>
          <a:prstGeom prst="rect">
            <a:avLst/>
          </a:prstGeom>
        </p:spPr>
      </p:pic>
      <p:pic>
        <p:nvPicPr>
          <p:cNvPr id="3077" name="Picture 5" descr="14 Best Social Media Management Tools in 20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660" y="2276554"/>
            <a:ext cx="3502818" cy="3050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4"/>
          <p:cNvSpPr txBox="1">
            <a:spLocks noGrp="1"/>
          </p:cNvSpPr>
          <p:nvPr>
            <p:ph type="title"/>
          </p:nvPr>
        </p:nvSpPr>
        <p:spPr>
          <a:xfrm>
            <a:off x="1676399" y="824312"/>
            <a:ext cx="8112049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Main Features</a:t>
            </a:r>
            <a:endParaRPr dirty="0"/>
          </a:p>
        </p:txBody>
      </p:sp>
      <p:sp>
        <p:nvSpPr>
          <p:cNvPr id="678" name="Google Shape;678;p24"/>
          <p:cNvSpPr txBox="1">
            <a:spLocks noGrp="1"/>
          </p:cNvSpPr>
          <p:nvPr>
            <p:ph type="body" idx="1"/>
          </p:nvPr>
        </p:nvSpPr>
        <p:spPr>
          <a:xfrm>
            <a:off x="1700301" y="1752178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lnSpc>
                <a:spcPct val="200000"/>
              </a:lnSpc>
              <a:spcAft>
                <a:spcPts val="2100"/>
              </a:spcAft>
              <a:buNone/>
            </a:pPr>
            <a:r>
              <a:rPr lang="en-US" b="1" dirty="0"/>
              <a:t>Post Creation</a:t>
            </a:r>
            <a:endParaRPr dirty="0"/>
          </a:p>
        </p:txBody>
      </p:sp>
      <p:sp>
        <p:nvSpPr>
          <p:cNvPr id="679" name="Google Shape;679;p24"/>
          <p:cNvSpPr txBox="1">
            <a:spLocks noGrp="1"/>
          </p:cNvSpPr>
          <p:nvPr>
            <p:ph type="body" idx="2"/>
          </p:nvPr>
        </p:nvSpPr>
        <p:spPr>
          <a:xfrm>
            <a:off x="1733601" y="2616545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-US" b="1" dirty="0"/>
              <a:t>Post Scheduling</a:t>
            </a:r>
            <a:endParaRPr dirty="0"/>
          </a:p>
        </p:txBody>
      </p:sp>
      <p:sp>
        <p:nvSpPr>
          <p:cNvPr id="680" name="Google Shape;680;p24"/>
          <p:cNvSpPr txBox="1">
            <a:spLocks noGrp="1"/>
          </p:cNvSpPr>
          <p:nvPr>
            <p:ph type="body" idx="3"/>
          </p:nvPr>
        </p:nvSpPr>
        <p:spPr>
          <a:xfrm>
            <a:off x="1833738" y="3947723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-US" b="1" dirty="0" smtClean="0"/>
              <a:t>Analytics &amp; Insights</a:t>
            </a:r>
            <a:endParaRPr dirty="0"/>
          </a:p>
        </p:txBody>
      </p:sp>
      <p:sp>
        <p:nvSpPr>
          <p:cNvPr id="681" name="Google Shape;681;p24"/>
          <p:cNvSpPr txBox="1">
            <a:spLocks noGrp="1"/>
          </p:cNvSpPr>
          <p:nvPr>
            <p:ph type="body" idx="4"/>
          </p:nvPr>
        </p:nvSpPr>
        <p:spPr>
          <a:xfrm>
            <a:off x="1945429" y="4743012"/>
            <a:ext cx="4444306" cy="172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-US" b="1" dirty="0"/>
              <a:t>Multi-Platform Management</a:t>
            </a:r>
            <a:endParaRPr dirty="0"/>
          </a:p>
        </p:txBody>
      </p:sp>
      <p:sp>
        <p:nvSpPr>
          <p:cNvPr id="682" name="Google Shape;682;p24"/>
          <p:cNvSpPr txBox="1">
            <a:spLocks noGrp="1"/>
          </p:cNvSpPr>
          <p:nvPr>
            <p:ph type="title" idx="5"/>
          </p:nvPr>
        </p:nvSpPr>
        <p:spPr>
          <a:xfrm>
            <a:off x="868182" y="1890263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 dirty="0">
                <a:solidFill>
                  <a:schemeClr val="accent1"/>
                </a:solidFill>
              </a:rPr>
              <a:t>01 </a:t>
            </a:r>
            <a:r>
              <a:rPr lang="en" sz="2700" dirty="0" smtClean="0">
                <a:solidFill>
                  <a:schemeClr val="accent1"/>
                </a:solidFill>
              </a:rPr>
              <a:t>| </a:t>
            </a:r>
            <a:endParaRPr sz="2700" dirty="0">
              <a:solidFill>
                <a:schemeClr val="accent1"/>
              </a:solidFill>
            </a:endParaRPr>
          </a:p>
        </p:txBody>
      </p:sp>
      <p:sp>
        <p:nvSpPr>
          <p:cNvPr id="683" name="Google Shape;683;p24"/>
          <p:cNvSpPr txBox="1">
            <a:spLocks noGrp="1"/>
          </p:cNvSpPr>
          <p:nvPr>
            <p:ph type="title" idx="6"/>
          </p:nvPr>
        </p:nvSpPr>
        <p:spPr>
          <a:xfrm>
            <a:off x="901482" y="2574719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 dirty="0">
                <a:solidFill>
                  <a:schemeClr val="accent2"/>
                </a:solidFill>
              </a:rPr>
              <a:t>02 </a:t>
            </a:r>
            <a:r>
              <a:rPr lang="en" sz="2700" dirty="0" smtClean="0">
                <a:solidFill>
                  <a:schemeClr val="accent2"/>
                </a:solidFill>
              </a:rPr>
              <a:t>|</a:t>
            </a:r>
            <a:endParaRPr sz="2700" dirty="0">
              <a:solidFill>
                <a:schemeClr val="accent2"/>
              </a:solidFill>
            </a:endParaRPr>
          </a:p>
        </p:txBody>
      </p:sp>
      <p:sp>
        <p:nvSpPr>
          <p:cNvPr id="684" name="Google Shape;684;p24"/>
          <p:cNvSpPr txBox="1">
            <a:spLocks noGrp="1"/>
          </p:cNvSpPr>
          <p:nvPr>
            <p:ph type="title" idx="7"/>
          </p:nvPr>
        </p:nvSpPr>
        <p:spPr>
          <a:xfrm>
            <a:off x="952782" y="3967809"/>
            <a:ext cx="3299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 dirty="0">
                <a:solidFill>
                  <a:schemeClr val="accent2"/>
                </a:solidFill>
              </a:rPr>
              <a:t>04 </a:t>
            </a:r>
            <a:r>
              <a:rPr lang="en" sz="2700" dirty="0" smtClean="0">
                <a:solidFill>
                  <a:schemeClr val="accent2"/>
                </a:solidFill>
              </a:rPr>
              <a:t>|</a:t>
            </a:r>
            <a:endParaRPr sz="2700" dirty="0">
              <a:solidFill>
                <a:schemeClr val="accent2"/>
              </a:solidFill>
            </a:endParaRPr>
          </a:p>
        </p:txBody>
      </p:sp>
      <p:sp>
        <p:nvSpPr>
          <p:cNvPr id="685" name="Google Shape;685;p24"/>
          <p:cNvSpPr txBox="1">
            <a:spLocks noGrp="1"/>
          </p:cNvSpPr>
          <p:nvPr>
            <p:ph type="title" idx="8"/>
          </p:nvPr>
        </p:nvSpPr>
        <p:spPr>
          <a:xfrm>
            <a:off x="952782" y="4666248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 dirty="0">
                <a:solidFill>
                  <a:schemeClr val="accent1"/>
                </a:solidFill>
              </a:rPr>
              <a:t>05 |</a:t>
            </a:r>
            <a:r>
              <a:rPr lang="en" sz="2700" dirty="0">
                <a:solidFill>
                  <a:schemeClr val="accent2"/>
                </a:solidFill>
              </a:rPr>
              <a:t> </a:t>
            </a:r>
            <a:endParaRPr sz="2700" dirty="0">
              <a:solidFill>
                <a:schemeClr val="accent2"/>
              </a:solidFill>
            </a:endParaRPr>
          </a:p>
        </p:txBody>
      </p:sp>
      <p:sp>
        <p:nvSpPr>
          <p:cNvPr id="686" name="Google Shape;686;p24"/>
          <p:cNvSpPr txBox="1">
            <a:spLocks noGrp="1"/>
          </p:cNvSpPr>
          <p:nvPr>
            <p:ph type="body" idx="1"/>
          </p:nvPr>
        </p:nvSpPr>
        <p:spPr>
          <a:xfrm>
            <a:off x="1800438" y="3083356"/>
            <a:ext cx="3714484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lnSpc>
                <a:spcPct val="200000"/>
              </a:lnSpc>
              <a:spcAft>
                <a:spcPts val="2100"/>
              </a:spcAft>
              <a:buNone/>
            </a:pPr>
            <a:r>
              <a:rPr lang="en-US" b="1" dirty="0" smtClean="0"/>
              <a:t>Weekly Content Planner</a:t>
            </a:r>
            <a:endParaRPr dirty="0"/>
          </a:p>
        </p:txBody>
      </p:sp>
      <p:sp>
        <p:nvSpPr>
          <p:cNvPr id="688" name="Google Shape;688;p24"/>
          <p:cNvSpPr txBox="1">
            <a:spLocks noGrp="1"/>
          </p:cNvSpPr>
          <p:nvPr>
            <p:ph type="title" idx="5"/>
          </p:nvPr>
        </p:nvSpPr>
        <p:spPr>
          <a:xfrm>
            <a:off x="901482" y="3279383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 dirty="0">
                <a:solidFill>
                  <a:schemeClr val="accent1"/>
                </a:solidFill>
              </a:rPr>
              <a:t>03 </a:t>
            </a:r>
            <a:r>
              <a:rPr lang="en" sz="2700" dirty="0" smtClean="0">
                <a:solidFill>
                  <a:schemeClr val="accent1"/>
                </a:solidFill>
              </a:rPr>
              <a:t>|</a:t>
            </a:r>
            <a:endParaRPr sz="2700" dirty="0">
              <a:solidFill>
                <a:schemeClr val="accent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5778230"/>
            <a:ext cx="1191896" cy="1079770"/>
            <a:chOff x="0" y="0"/>
            <a:chExt cx="1191986" cy="1093304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238539" cy="10933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H="1">
              <a:off x="0" y="865414"/>
              <a:ext cx="1191986" cy="22742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11000104" y="0"/>
            <a:ext cx="1191896" cy="1079770"/>
            <a:chOff x="0" y="0"/>
            <a:chExt cx="1191986" cy="1093304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238539" cy="10933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0" y="865414"/>
              <a:ext cx="1191986" cy="22742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26" name="Picture 2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41" y="1249686"/>
            <a:ext cx="4936285" cy="5900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9"/>
          <p:cNvSpPr txBox="1">
            <a:spLocks noGrp="1"/>
          </p:cNvSpPr>
          <p:nvPr>
            <p:ph type="title"/>
          </p:nvPr>
        </p:nvSpPr>
        <p:spPr>
          <a:xfrm>
            <a:off x="1747300" y="3238700"/>
            <a:ext cx="86973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928" name="Google Shape;928;p39"/>
          <p:cNvSpPr txBox="1">
            <a:spLocks noGrp="1"/>
          </p:cNvSpPr>
          <p:nvPr>
            <p:ph type="subTitle" idx="1"/>
          </p:nvPr>
        </p:nvSpPr>
        <p:spPr>
          <a:xfrm>
            <a:off x="1747300" y="3790550"/>
            <a:ext cx="8697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800" dirty="0">
                <a:solidFill>
                  <a:schemeClr val="accent1"/>
                </a:solidFill>
              </a:rPr>
              <a:t>Do you have any questions?</a:t>
            </a:r>
            <a:endParaRPr sz="2800" dirty="0">
              <a:solidFill>
                <a:schemeClr val="accent1"/>
              </a:solidFill>
            </a:endParaRPr>
          </a:p>
        </p:txBody>
      </p:sp>
      <p:grpSp>
        <p:nvGrpSpPr>
          <p:cNvPr id="936" name="Google Shape;936;p39" descr="Power outline"/>
          <p:cNvGrpSpPr/>
          <p:nvPr/>
        </p:nvGrpSpPr>
        <p:grpSpPr>
          <a:xfrm>
            <a:off x="5244814" y="747601"/>
            <a:ext cx="1702339" cy="1891053"/>
            <a:chOff x="5753006" y="3038475"/>
            <a:chExt cx="685957" cy="761999"/>
          </a:xfrm>
        </p:grpSpPr>
        <p:sp>
          <p:nvSpPr>
            <p:cNvPr id="937" name="Google Shape;937;p3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5778230"/>
            <a:ext cx="1191896" cy="1079770"/>
            <a:chOff x="0" y="0"/>
            <a:chExt cx="1191986" cy="1093304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238539" cy="10933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0" y="865414"/>
              <a:ext cx="1191986" cy="22742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11000104" y="0"/>
            <a:ext cx="1191896" cy="1079770"/>
            <a:chOff x="0" y="0"/>
            <a:chExt cx="1191986" cy="1093304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238539" cy="10933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0" y="865414"/>
              <a:ext cx="1191986" cy="22742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oogle Shape;1156;p41"/>
          <p:cNvSpPr/>
          <p:nvPr/>
        </p:nvSpPr>
        <p:spPr>
          <a:xfrm>
            <a:off x="5334075" y="5793689"/>
            <a:ext cx="193442" cy="308322"/>
          </a:xfrm>
          <a:custGeom>
            <a:avLst/>
            <a:gdLst/>
            <a:ahLst/>
            <a:cxnLst/>
            <a:rect l="l" t="t" r="r" b="b"/>
            <a:pathLst>
              <a:path w="5853" h="9047" extrusionOk="0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1" name="Google Shape;966;p41"/>
          <p:cNvSpPr/>
          <p:nvPr/>
        </p:nvSpPr>
        <p:spPr>
          <a:xfrm>
            <a:off x="6325406" y="5847808"/>
            <a:ext cx="352082" cy="254203"/>
          </a:xfrm>
          <a:custGeom>
            <a:avLst/>
            <a:gdLst/>
            <a:ahLst/>
            <a:cxnLst/>
            <a:rect l="l" t="t" r="r" b="b"/>
            <a:pathLst>
              <a:path w="10653" h="7459" extrusionOk="0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026" name="Picture 2" descr="Free transparent pink phone icon images, page 1 - pngaaa.com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37" b="100000" l="0" r="967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799" y="5761394"/>
            <a:ext cx="356531" cy="38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E653BA"/>
      </a:accent1>
      <a:accent2>
        <a:srgbClr val="15D5FA"/>
      </a:accent2>
      <a:accent3>
        <a:srgbClr val="001B65"/>
      </a:accent3>
      <a:accent4>
        <a:srgbClr val="00092D"/>
      </a:accent4>
      <a:accent5>
        <a:srgbClr val="444444"/>
      </a:accent5>
      <a:accent6>
        <a:srgbClr val="0000FF"/>
      </a:accent6>
      <a:hlink>
        <a:srgbClr val="15D5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IICT project Presentation</Template>
  <TotalTime>168</TotalTime>
  <Words>122</Words>
  <Application>Microsoft Office PowerPoint</Application>
  <PresentationFormat>Widescreen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Times New Roman</vt:lpstr>
      <vt:lpstr>Abril Fatface</vt:lpstr>
      <vt:lpstr>IBM Plex Mono</vt:lpstr>
      <vt:lpstr>Arial</vt:lpstr>
      <vt:lpstr>Aldrich</vt:lpstr>
      <vt:lpstr>Barlow Condensed</vt:lpstr>
      <vt:lpstr>IBM Plex Mono Medium</vt:lpstr>
      <vt:lpstr>SlidesMania</vt:lpstr>
      <vt:lpstr>Instructor: Mam Aroosa</vt:lpstr>
      <vt:lpstr>Documentation Contains</vt:lpstr>
      <vt:lpstr>What the Topic Is &amp; Why We Chose It</vt:lpstr>
      <vt:lpstr>Main Features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PRESENTING         DOCUMENTATION</dc:title>
  <dc:creator>Ummara</dc:creator>
  <cp:lastModifiedBy>Microsoft account</cp:lastModifiedBy>
  <cp:revision>17</cp:revision>
  <dcterms:created xsi:type="dcterms:W3CDTF">2024-12-16T20:25:10Z</dcterms:created>
  <dcterms:modified xsi:type="dcterms:W3CDTF">2025-06-14T03:44:21Z</dcterms:modified>
</cp:coreProperties>
</file>