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89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3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02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79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73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78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8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6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5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96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18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Working with Different Analytical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t>Unit II - Predictive Analytics, Descriptive Analytics, and Survival Analysis</a:t>
            </a:r>
          </a:p>
          <a:p>
            <a:r>
              <a:t>Your Name</a:t>
            </a:r>
          </a:p>
          <a:p>
            <a:r>
              <a:t>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Ensemble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Definition: Combining multiple models to improve performance.</a:t>
            </a:r>
          </a:p>
          <a:p>
            <a:r>
              <a:t>Types:</a:t>
            </a:r>
          </a:p>
          <a:p>
            <a:r>
              <a:t>  - Bagging (Random Forest): Reduces variance.</a:t>
            </a:r>
          </a:p>
          <a:p>
            <a:r>
              <a:t>  - Boosting (Gradient Boosting): Reduces bias.</a:t>
            </a:r>
          </a:p>
          <a:p>
            <a:r>
              <a:t>Use Case: Improving prediction accuracy.</a:t>
            </a:r>
          </a:p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Multiclass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Definition: Techniques for classifying into more than two classes.</a:t>
            </a:r>
          </a:p>
          <a:p>
            <a:r>
              <a:t>Techniques:</a:t>
            </a:r>
          </a:p>
          <a:p>
            <a:r>
              <a:t>  - One-vs-All (OvA)</a:t>
            </a:r>
          </a:p>
          <a:p>
            <a:r>
              <a:t>  - One-vs-One (OvO)</a:t>
            </a:r>
          </a:p>
          <a:p>
            <a:r>
              <a:t>Use Case: Classifying types of animals (dog, cat, bird).</a:t>
            </a:r>
          </a:p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Evaluating Predictive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Key Metrics: Accuracy, precision, recall, F1-score, ROC curves.</a:t>
            </a:r>
          </a:p>
          <a:p>
            <a:r>
              <a:t>Cross-validation: Evaluating model performance.</a:t>
            </a:r>
          </a:p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Descriptive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Definition: Analyzing historical data to summarize patterns and trends.</a:t>
            </a:r>
          </a:p>
          <a:p>
            <a:r>
              <a:t>Goal: Answer "What happened?" through statistical techniques.</a:t>
            </a:r>
          </a:p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Association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Definition: Finding relationships between variables.</a:t>
            </a:r>
          </a:p>
          <a:p>
            <a:r>
              <a:t>Key Metrics: Support, confidence, lift.</a:t>
            </a:r>
          </a:p>
          <a:p>
            <a:r>
              <a:t>Example: Market basket analysis (if a customer buys bread, they likely buy butter).</a:t>
            </a:r>
          </a:p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Sequence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Definition: Identifying patterns in sequences of events or actions.</a:t>
            </a:r>
          </a:p>
          <a:p>
            <a:r>
              <a:t>Use Case: Predicting customer behavior or next actions.</a:t>
            </a:r>
          </a:p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Definition: Dividing data into meaningful subsets based on characteristics.</a:t>
            </a:r>
          </a:p>
          <a:p>
            <a:r>
              <a:t>Types:</a:t>
            </a:r>
          </a:p>
          <a:p>
            <a:r>
              <a:t>  - Clustering (K-Means, DBSCAN).</a:t>
            </a:r>
          </a:p>
          <a:p>
            <a:r>
              <a:t>  - Market Segmentation: Targeting customers based on behavior.</a:t>
            </a:r>
          </a:p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Survival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Definition: Analyzing time-to-event data, such as survival time until an event occurs.</a:t>
            </a:r>
          </a:p>
          <a:p>
            <a:r>
              <a:t>Key Concepts: Survival function, hazard function.</a:t>
            </a:r>
          </a:p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Survival Analysis 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Survival Function (S(t)): Probability of surviving past a certain time.</a:t>
            </a:r>
          </a:p>
          <a:p>
            <a:r>
              <a:t>Hazard Function (λ(t)): Instantaneous rate of occurrence of the event.</a:t>
            </a:r>
          </a:p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Kaplan-Meier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Definition: Non-parametric method to estimate the survival function.</a:t>
            </a:r>
          </a:p>
          <a:p>
            <a:r>
              <a:t>Use Case: Estimating the survival probability of patients after treatment.</a:t>
            </a:r>
          </a:p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Objective of the Unit:</a:t>
            </a:r>
          </a:p>
          <a:p>
            <a:r>
              <a:t>- Understanding predictive analytics, descriptive analytics, and survival analysis techniques.</a:t>
            </a:r>
          </a:p>
          <a:p>
            <a:r>
              <a:t>- Exploring various modeling approaches and evaluating their performance.</a:t>
            </a:r>
          </a:p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Kaplan-Meier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Graphical Representation: Survival curves.</a:t>
            </a:r>
          </a:p>
          <a:p>
            <a:r>
              <a:t>Interpretation: Comparing survival probabilities between different groups.</a:t>
            </a:r>
          </a:p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Parametric Survival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Definition: Assumes the survival data follows a specific distribution (e.g., Exponential, Weibull).</a:t>
            </a:r>
          </a:p>
          <a:p>
            <a:r>
              <a:t>Use Case: Modeling survival data where the distribution is known.</a:t>
            </a:r>
          </a:p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Proportional Hazards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Model the effect of covariates on survival times.</a:t>
            </a:r>
          </a:p>
          <a:p>
            <a:r>
              <a:t>Key Model: Cox Proportional Hazards Model.</a:t>
            </a:r>
          </a:p>
          <a:p>
            <a:r>
              <a:t>Equation: h(t|X) = h0(t) * exp(β1X1 + β2X2)</a:t>
            </a:r>
          </a:p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Proportional Hazards Regression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Graphical Representation: Survival curves with covariates.</a:t>
            </a:r>
          </a:p>
          <a:p>
            <a:r>
              <a:t>Use Case: Assessing risk factors in medical research.</a:t>
            </a:r>
          </a:p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Extensions of Survival Analysis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Cure Models: Some subjects never experience the event.</a:t>
            </a:r>
          </a:p>
          <a:p>
            <a:r>
              <a:t>Competing Risks: Multiple types of events can occur, and they are mutually exclusive.</a:t>
            </a:r>
          </a:p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Evaluating Survival Analysis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Key Metrics: Concordance Index (C-index), log-likelihood, residuals.</a:t>
            </a:r>
          </a:p>
          <a:p>
            <a:r>
              <a:t>Use Case: Model validation and performance assessment.</a:t>
            </a:r>
          </a:p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Evaluating Survival Analysis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Graphical Representation: Comparison of different survival models.</a:t>
            </a:r>
          </a:p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Predictive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Overview of Techniques: Linear regression, logistic regression, decision trees, neural networks, SVM, ensemble methods.</a:t>
            </a:r>
          </a:p>
          <a:p>
            <a:r>
              <a:t>Evaluation Metrics: Accuracy, ROC, F1-score.</a:t>
            </a:r>
          </a:p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Descriptive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Overview of Techniques: Association rules, sequence rules, segmentation.</a:t>
            </a:r>
          </a:p>
          <a:p>
            <a:r>
              <a:t>Use Case: Market basket analysis, customer segmentation.</a:t>
            </a:r>
          </a:p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Survival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Overview of Techniques: Kaplan-Meier, Cox regression, parametric models, and extensions.</a:t>
            </a:r>
          </a:p>
          <a:p>
            <a:r>
              <a:t>Evaluation: C-index, log-likelihood.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Predictive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Definition: Using historical data and statistical algorithms to predict future outcomes.</a:t>
            </a:r>
          </a:p>
          <a:p>
            <a:r>
              <a:t>Goal: Predict target variables based on predictor variables.</a:t>
            </a:r>
          </a:p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Understanding predictive analytics, descriptive analytics, and survival analysis techniques is crucial for data-driven decision making.</a:t>
            </a:r>
          </a:p>
          <a:p>
            <a:r>
              <a:t>- These models provide insights into future predictions, past patterns, and time-to-event data analysis.</a:t>
            </a:r>
          </a:p>
          <a:p>
            <a:r>
              <a:t>- Effective evaluation of these models helps in improving performance and decision-making.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Target Variable: What you aim to predict.</a:t>
            </a:r>
          </a:p>
          <a:p>
            <a:r>
              <a:t>- Predictor Variables: Features used to predict the target.</a:t>
            </a:r>
          </a:p>
          <a:p>
            <a:r>
              <a:t>- Example: Predicting customer churn (target) using customer demographics (predictors).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Definition: Models the relationship between a dependent variable and one or more independent variables.</a:t>
            </a:r>
          </a:p>
          <a:p>
            <a:r>
              <a:t>Equation: y = β0 + β1x + ε</a:t>
            </a:r>
          </a:p>
          <a:p>
            <a:r>
              <a:t>Use Case: Predicting continuous values like house prices.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Definition: Used for binary classification tasks.</a:t>
            </a:r>
          </a:p>
          <a:p>
            <a:r>
              <a:t>Equation: P(Y=1|X) = 1 / (1 + e^-(b0 + b1X))</a:t>
            </a:r>
          </a:p>
          <a:p>
            <a:r>
              <a:t>Use Case: Predicting a yes/no outcome, such as disease presence.</a:t>
            </a:r>
          </a:p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Definition: A model that splits the data based on feature values to make decisions.</a:t>
            </a:r>
          </a:p>
          <a:p>
            <a:r>
              <a:t>Key Concepts: Nodes, branches, leaves, Gini impurity.</a:t>
            </a:r>
          </a:p>
          <a:p>
            <a:r>
              <a:t>Use Case: Customer segmentation.</a:t>
            </a:r>
          </a:p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Definition: A network of interconnected neurons used for pattern recognition.</a:t>
            </a:r>
          </a:p>
          <a:p>
            <a:r>
              <a:t>Key Concepts: Layers, activation functions (ReLU, sigmoid), backpropagation.</a:t>
            </a:r>
          </a:p>
          <a:p>
            <a:r>
              <a:t>Use Case: Image and speech recognition.</a:t>
            </a:r>
          </a:p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Support Vector Machines (SVM)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Definition: A classifier that finds a hyperplane to separate different classes.</a:t>
            </a:r>
          </a:p>
          <a:p>
            <a:r>
              <a:t>Key Concepts: Margin, hyperplane, kernel trick.</a:t>
            </a:r>
          </a:p>
          <a:p>
            <a:r>
              <a:t>Use Case: Binary classification.</a:t>
            </a:r>
          </a:p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928</Words>
  <Application>Microsoft Office PowerPoint</Application>
  <PresentationFormat>On-screen Show (4:3)</PresentationFormat>
  <Paragraphs>137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Gill Sans MT</vt:lpstr>
      <vt:lpstr>Gallery</vt:lpstr>
      <vt:lpstr>Working with Different Analytical Techniques</vt:lpstr>
      <vt:lpstr>Overview</vt:lpstr>
      <vt:lpstr>Introduction to Predictive Analytics</vt:lpstr>
      <vt:lpstr>Target Definition</vt:lpstr>
      <vt:lpstr>Linear Regression</vt:lpstr>
      <vt:lpstr>Logistic Regression</vt:lpstr>
      <vt:lpstr>Decision Trees</vt:lpstr>
      <vt:lpstr>Neural Networks</vt:lpstr>
      <vt:lpstr>Support Vector Machines (SVM)</vt:lpstr>
      <vt:lpstr>Ensemble Methods</vt:lpstr>
      <vt:lpstr>Multiclass Classification</vt:lpstr>
      <vt:lpstr>Evaluating Predictive Models</vt:lpstr>
      <vt:lpstr>Introduction to Descriptive Analytics</vt:lpstr>
      <vt:lpstr>Association Rules</vt:lpstr>
      <vt:lpstr>Sequence Rules</vt:lpstr>
      <vt:lpstr>Segmentation</vt:lpstr>
      <vt:lpstr>Introduction to Survival Analysis</vt:lpstr>
      <vt:lpstr>Survival Analysis Measurements</vt:lpstr>
      <vt:lpstr>Kaplan-Meier Analysis</vt:lpstr>
      <vt:lpstr>Kaplan-Meier Example</vt:lpstr>
      <vt:lpstr>Parametric Survival Analysis</vt:lpstr>
      <vt:lpstr>Proportional Hazards Regression</vt:lpstr>
      <vt:lpstr>Proportional Hazards Regression Example</vt:lpstr>
      <vt:lpstr>Extensions of Survival Analysis Models</vt:lpstr>
      <vt:lpstr>Evaluating Survival Analysis Models</vt:lpstr>
      <vt:lpstr>Evaluating Survival Analysis Example</vt:lpstr>
      <vt:lpstr>Summary of Predictive Analytics</vt:lpstr>
      <vt:lpstr>Summary of Descriptive Analytics</vt:lpstr>
      <vt:lpstr>Summary of Survival Analysis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computer</cp:lastModifiedBy>
  <cp:revision>2</cp:revision>
  <dcterms:created xsi:type="dcterms:W3CDTF">2013-01-27T09:14:16Z</dcterms:created>
  <dcterms:modified xsi:type="dcterms:W3CDTF">2025-02-17T18:36:44Z</dcterms:modified>
  <cp:category/>
</cp:coreProperties>
</file>