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CC0000"/>
    <a:srgbClr val="FF0066"/>
    <a:srgbClr val="F99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C0066"/>
                </a:solidFill>
              </a:rPr>
              <a:t/>
            </a:r>
            <a:br>
              <a:rPr lang="en-US" b="1" dirty="0" smtClean="0">
                <a:solidFill>
                  <a:srgbClr val="CC0066"/>
                </a:solidFill>
              </a:rPr>
            </a:br>
            <a:r>
              <a:rPr lang="en-US" b="1" dirty="0">
                <a:solidFill>
                  <a:srgbClr val="CC0066"/>
                </a:solidFill>
              </a:rPr>
              <a:t/>
            </a:r>
            <a:br>
              <a:rPr lang="en-US" b="1" dirty="0">
                <a:solidFill>
                  <a:srgbClr val="CC0066"/>
                </a:solidFill>
              </a:rPr>
            </a:br>
            <a:r>
              <a:rPr lang="en-US" b="1" dirty="0" smtClean="0">
                <a:solidFill>
                  <a:srgbClr val="CC0066"/>
                </a:solidFill>
              </a:rPr>
              <a:t>Introduction to </a:t>
            </a:r>
            <a:r>
              <a:rPr lang="en-US" b="1" dirty="0" err="1" smtClean="0">
                <a:solidFill>
                  <a:srgbClr val="CC0066"/>
                </a:solidFill>
              </a:rPr>
              <a:t>NumPy</a:t>
            </a:r>
            <a:r>
              <a:rPr lang="en-US" b="1" dirty="0" smtClean="0">
                <a:solidFill>
                  <a:srgbClr val="CC0066"/>
                </a:solidFill>
              </a:rPr>
              <a:t> array</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Sikandar Hayat</a:t>
            </a:r>
            <a:endParaRPr lang="en-US" dirty="0"/>
          </a:p>
        </p:txBody>
      </p:sp>
    </p:spTree>
    <p:extLst>
      <p:ext uri="{BB962C8B-B14F-4D97-AF65-F5344CB8AC3E}">
        <p14:creationId xmlns:p14="http://schemas.microsoft.com/office/powerpoint/2010/main" val="247134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C0066"/>
                </a:solidFill>
              </a:rPr>
              <a:t>What is </a:t>
            </a:r>
            <a:r>
              <a:rPr lang="en-US" b="1" dirty="0" err="1" smtClean="0">
                <a:solidFill>
                  <a:srgbClr val="CC0066"/>
                </a:solidFill>
              </a:rPr>
              <a:t>NumPy</a:t>
            </a:r>
            <a:r>
              <a:rPr lang="en-US" b="1" dirty="0">
                <a:solidFill>
                  <a:srgbClr val="CC0066"/>
                </a:solidFill>
              </a:rPr>
              <a:t>?</a:t>
            </a:r>
          </a:p>
        </p:txBody>
      </p:sp>
      <p:sp>
        <p:nvSpPr>
          <p:cNvPr id="3" name="Content Placeholder 2"/>
          <p:cNvSpPr>
            <a:spLocks noGrp="1"/>
          </p:cNvSpPr>
          <p:nvPr>
            <p:ph idx="1"/>
          </p:nvPr>
        </p:nvSpPr>
        <p:spPr>
          <a:xfrm>
            <a:off x="1295401" y="2569811"/>
            <a:ext cx="9601196" cy="3318936"/>
          </a:xfrm>
        </p:spPr>
        <p:txBody>
          <a:bodyPr/>
          <a:lstStyle/>
          <a:p>
            <a:r>
              <a:rPr lang="en-US" dirty="0" err="1" smtClean="0"/>
              <a:t>NumPy</a:t>
            </a:r>
            <a:r>
              <a:rPr lang="en-US" dirty="0" smtClean="0"/>
              <a:t> </a:t>
            </a:r>
            <a:r>
              <a:rPr lang="en-US" dirty="0"/>
              <a:t>is the fundamental package for scientific computing in Python. </a:t>
            </a:r>
            <a:r>
              <a:rPr lang="en-US" dirty="0" err="1"/>
              <a:t>NumPy</a:t>
            </a:r>
            <a:r>
              <a:rPr lang="en-US" dirty="0"/>
              <a:t> arrays facilitate advanced mathematical and other types of operations on large numbers of data. Typically, such operations are executed more efficiently and with less code than is possible using Python’s built-in sequences.</a:t>
            </a:r>
          </a:p>
        </p:txBody>
      </p:sp>
    </p:spTree>
    <p:extLst>
      <p:ext uri="{BB962C8B-B14F-4D97-AF65-F5344CB8AC3E}">
        <p14:creationId xmlns:p14="http://schemas.microsoft.com/office/powerpoint/2010/main" val="58302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17941" y="1107584"/>
            <a:ext cx="9980266" cy="4468970"/>
          </a:xfrm>
          <a:prstGeom prst="rect">
            <a:avLst/>
          </a:prstGeom>
        </p:spPr>
      </p:pic>
    </p:spTree>
    <p:extLst>
      <p:ext uri="{BB962C8B-B14F-4D97-AF65-F5344CB8AC3E}">
        <p14:creationId xmlns:p14="http://schemas.microsoft.com/office/powerpoint/2010/main" val="259217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1" y="1291223"/>
            <a:ext cx="9601196" cy="4414343"/>
          </a:xfrm>
          <a:prstGeom prst="rect">
            <a:avLst/>
          </a:prstGeom>
        </p:spPr>
      </p:pic>
    </p:spTree>
    <p:extLst>
      <p:ext uri="{BB962C8B-B14F-4D97-AF65-F5344CB8AC3E}">
        <p14:creationId xmlns:p14="http://schemas.microsoft.com/office/powerpoint/2010/main" val="119777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 </a:t>
            </a:r>
            <a:r>
              <a:rPr lang="en-US" dirty="0" err="1" smtClean="0"/>
              <a:t>vsd</a:t>
            </a:r>
            <a:r>
              <a:rPr lang="en-US" dirty="0" smtClean="0"/>
              <a:t> </a:t>
            </a:r>
          </a:p>
          <a:p>
            <a:pPr marL="0" indent="0">
              <a:buNone/>
            </a:pPr>
            <a:endParaRPr lang="en-US" dirty="0"/>
          </a:p>
        </p:txBody>
      </p:sp>
      <p:pic>
        <p:nvPicPr>
          <p:cNvPr id="5" name="Picture 4"/>
          <p:cNvPicPr>
            <a:picLocks noChangeAspect="1"/>
          </p:cNvPicPr>
          <p:nvPr/>
        </p:nvPicPr>
        <p:blipFill>
          <a:blip r:embed="rId2"/>
          <a:stretch>
            <a:fillRect/>
          </a:stretch>
        </p:blipFill>
        <p:spPr>
          <a:xfrm>
            <a:off x="1295401" y="821832"/>
            <a:ext cx="9601196" cy="2312449"/>
          </a:xfrm>
          <a:prstGeom prst="rect">
            <a:avLst/>
          </a:prstGeom>
        </p:spPr>
      </p:pic>
      <p:pic>
        <p:nvPicPr>
          <p:cNvPr id="6" name="Picture 5"/>
          <p:cNvPicPr>
            <a:picLocks noChangeAspect="1"/>
          </p:cNvPicPr>
          <p:nvPr/>
        </p:nvPicPr>
        <p:blipFill>
          <a:blip r:embed="rId3"/>
          <a:stretch>
            <a:fillRect/>
          </a:stretch>
        </p:blipFill>
        <p:spPr>
          <a:xfrm>
            <a:off x="1623119" y="3086146"/>
            <a:ext cx="9273478" cy="2789722"/>
          </a:xfrm>
          <a:prstGeom prst="rect">
            <a:avLst/>
          </a:prstGeom>
        </p:spPr>
      </p:pic>
    </p:spTree>
    <p:extLst>
      <p:ext uri="{BB962C8B-B14F-4D97-AF65-F5344CB8AC3E}">
        <p14:creationId xmlns:p14="http://schemas.microsoft.com/office/powerpoint/2010/main" val="426637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1" y="982132"/>
            <a:ext cx="9601196" cy="4893736"/>
          </a:xfrm>
          <a:prstGeom prst="rect">
            <a:avLst/>
          </a:prstGeom>
        </p:spPr>
      </p:pic>
    </p:spTree>
    <p:extLst>
      <p:ext uri="{BB962C8B-B14F-4D97-AF65-F5344CB8AC3E}">
        <p14:creationId xmlns:p14="http://schemas.microsoft.com/office/powerpoint/2010/main" val="306689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solidFill>
                  <a:srgbClr val="CC0066"/>
                </a:solidFill>
              </a:rPr>
              <a:t>Why </a:t>
            </a:r>
            <a:r>
              <a:rPr lang="en-US" b="1" dirty="0">
                <a:solidFill>
                  <a:srgbClr val="CC0066"/>
                </a:solidFill>
              </a:rPr>
              <a:t>is </a:t>
            </a:r>
            <a:r>
              <a:rPr lang="en-US" b="1" dirty="0" err="1" smtClean="0">
                <a:solidFill>
                  <a:srgbClr val="CC0066"/>
                </a:solidFill>
              </a:rPr>
              <a:t>NumPy</a:t>
            </a:r>
            <a:r>
              <a:rPr lang="en-US" b="1" dirty="0" smtClean="0">
                <a:solidFill>
                  <a:srgbClr val="CC0066"/>
                </a:solidFill>
              </a:rPr>
              <a:t> </a:t>
            </a:r>
            <a:r>
              <a:rPr lang="en-US" b="1" dirty="0">
                <a:solidFill>
                  <a:srgbClr val="CC0066"/>
                </a:solidFill>
              </a:rPr>
              <a:t>faster in Python?</a:t>
            </a:r>
          </a:p>
        </p:txBody>
      </p:sp>
      <p:sp>
        <p:nvSpPr>
          <p:cNvPr id="3" name="Content Placeholder 2"/>
          <p:cNvSpPr>
            <a:spLocks noGrp="1"/>
          </p:cNvSpPr>
          <p:nvPr>
            <p:ph idx="1"/>
          </p:nvPr>
        </p:nvSpPr>
        <p:spPr/>
        <p:txBody>
          <a:bodyPr>
            <a:normAutofit fontScale="92500" lnSpcReduction="20000"/>
          </a:bodyPr>
          <a:lstStyle/>
          <a:p>
            <a:pPr fontAlgn="base"/>
            <a:r>
              <a:rPr lang="en-US" b="1" dirty="0" err="1"/>
              <a:t>NumPy</a:t>
            </a:r>
            <a:r>
              <a:rPr lang="en-US" b="1" dirty="0"/>
              <a:t> Arrays are faster than Python Lists because of the following reasons:</a:t>
            </a:r>
            <a:r>
              <a:rPr lang="en-US" dirty="0"/>
              <a:t>  </a:t>
            </a:r>
          </a:p>
          <a:p>
            <a:pPr fontAlgn="base"/>
            <a:r>
              <a:rPr lang="en-US" dirty="0"/>
              <a:t>An array is a collection of homogeneous data-types that are stored in contiguous memory </a:t>
            </a:r>
            <a:r>
              <a:rPr lang="en-US" dirty="0" smtClean="0"/>
              <a:t>locations(stored in one continuous location). </a:t>
            </a:r>
            <a:r>
              <a:rPr lang="en-US" dirty="0"/>
              <a:t>On the other hand, a list in Python is a collection of heterogeneous data types stored in non-contiguous memory locations.</a:t>
            </a:r>
          </a:p>
          <a:p>
            <a:pPr fontAlgn="base"/>
            <a:r>
              <a:rPr lang="en-US" dirty="0"/>
              <a:t>The </a:t>
            </a:r>
            <a:r>
              <a:rPr lang="en-US" dirty="0" err="1"/>
              <a:t>NumPy</a:t>
            </a:r>
            <a:r>
              <a:rPr lang="en-US" dirty="0"/>
              <a:t> package breaks down a task into multiple fragments and then processes all the fragments </a:t>
            </a:r>
            <a:r>
              <a:rPr lang="en-US" dirty="0" err="1"/>
              <a:t>parallelly</a:t>
            </a:r>
            <a:r>
              <a:rPr lang="en-US" dirty="0"/>
              <a:t>.</a:t>
            </a:r>
          </a:p>
          <a:p>
            <a:pPr fontAlgn="base"/>
            <a:r>
              <a:rPr lang="en-US" dirty="0"/>
              <a:t>The </a:t>
            </a:r>
            <a:r>
              <a:rPr lang="en-US" dirty="0" err="1"/>
              <a:t>NumPy</a:t>
            </a:r>
            <a:r>
              <a:rPr lang="en-US" dirty="0"/>
              <a:t> package integrates C, C</a:t>
            </a:r>
            <a:r>
              <a:rPr lang="en-US" dirty="0" smtClean="0"/>
              <a:t>++ </a:t>
            </a:r>
            <a:r>
              <a:rPr lang="en-US" dirty="0"/>
              <a:t>in Python. These programming languages have very little execution time compared to Python.</a:t>
            </a:r>
          </a:p>
        </p:txBody>
      </p:sp>
    </p:spTree>
    <p:extLst>
      <p:ext uri="{BB962C8B-B14F-4D97-AF65-F5344CB8AC3E}">
        <p14:creationId xmlns:p14="http://schemas.microsoft.com/office/powerpoint/2010/main" val="279998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95401" y="982132"/>
            <a:ext cx="9601196" cy="4928614"/>
          </a:xfrm>
          <a:prstGeom prst="rect">
            <a:avLst/>
          </a:prstGeom>
        </p:spPr>
      </p:pic>
    </p:spTree>
    <p:extLst>
      <p:ext uri="{BB962C8B-B14F-4D97-AF65-F5344CB8AC3E}">
        <p14:creationId xmlns:p14="http://schemas.microsoft.com/office/powerpoint/2010/main" val="18064746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357</TotalTime>
  <Words>76</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  Introduction to NumPy array</vt:lpstr>
      <vt:lpstr>What is NumPy?</vt:lpstr>
      <vt:lpstr>PowerPoint Presentation</vt:lpstr>
      <vt:lpstr>PowerPoint Presentation</vt:lpstr>
      <vt:lpstr>PowerPoint Presentation</vt:lpstr>
      <vt:lpstr>PowerPoint Presentation</vt:lpstr>
      <vt:lpstr>Why is NumPy faster in Python?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2022-03-23T10:50:30Z</dcterms:created>
  <dcterms:modified xsi:type="dcterms:W3CDTF">2022-03-24T17:17:51Z</dcterms:modified>
</cp:coreProperties>
</file>