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/>
              <a:t>Govt</a:t>
            </a:r>
            <a:r>
              <a:rPr lang="en-US" dirty="0" smtClean="0"/>
              <a:t> </a:t>
            </a:r>
            <a:r>
              <a:rPr lang="en-US" dirty="0"/>
              <a:t>of Himachal Pradesh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>
              <a:spcBef>
                <a:spcPts val="0"/>
              </a:spcBef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/>
              <a:t>SIH1383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/>
              <a:t>Optimizing Doctor Availability and Appointment Allocation in Hospitals through Digital Technology and Al Integration.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SqUAdRAMa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Umer Salim Khan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Anjuman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-I-Islam's M. H.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Saboo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Siddik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College of Engineering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36709" y="310089"/>
            <a:ext cx="344902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500" dirty="0"/>
              <a:t>Idea/Approach Details</a:t>
            </a:r>
            <a:endParaRPr sz="25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36710" y="920951"/>
            <a:ext cx="3449026" cy="5803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 Solution:</a:t>
            </a:r>
            <a:endParaRPr b="1" dirty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We will be adopting web approach to make it accessible to every person.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 smtClean="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Time will be allotted based on AI Allot time function. It will be adaptable to any change making it agile.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It will help patients to avoid sitting for long, rather time will be allotted based on there appointment and doctors availability.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Estimate time for appointment.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Real time notification updates as reminder of appointment also will acknowledge if any condition occur.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smtClean="0"/>
              <a:t>Easy for doctors to keep a track of patients about there appointment.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6" y="211015"/>
            <a:ext cx="8342189" cy="371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41" y="3929901"/>
            <a:ext cx="5768284" cy="264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447150" y="241646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447150" y="2769444"/>
            <a:ext cx="3295944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situation where adaptability should be quick.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Agile methodology for faster delivery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doctor management of patients.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For avoiding long waiting time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Patient </a:t>
            </a:r>
            <a:r>
              <a:rPr lang="en-US" dirty="0" err="1" smtClean="0"/>
              <a:t>convinience</a:t>
            </a: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Doctor feasibility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952936" y="2241906"/>
            <a:ext cx="4623582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6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8372620" y="2769444"/>
            <a:ext cx="3514579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High snowy places can cause propagation delay.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User – User conflict: Type of conflict where both users take appointment at same time. (This can be reduced by FCFS approach from HR-MIN-SEC)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Doctor available but a small query of patient in the room will display it busy. (This can be tackle using delay in time).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Proximity/ RFID/ Face detection intrinsic flaws (Like error in reader/ detector).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Availability can be mistaken by proximity (Can be tackle by using all three at once).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Long/ Short range sensors can be some time less effective in estimating.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Too many sensors required.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10" name="Google Shape;222;p2"/>
          <p:cNvSpPr txBox="1"/>
          <p:nvPr/>
        </p:nvSpPr>
        <p:spPr>
          <a:xfrm>
            <a:off x="534572" y="2416469"/>
            <a:ext cx="3702736" cy="42759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 – HTML, CSS, 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Backend – Node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JS, Flask, </a:t>
            </a:r>
            <a:r>
              <a:rPr lang="en-US" sz="1600" smtClean="0">
                <a:solidFill>
                  <a:schemeClr val="dk1"/>
                </a:solidFill>
                <a:latin typeface="Libre Franklin"/>
                <a:sym typeface="Libre Franklin"/>
              </a:rPr>
              <a:t>Axios </a:t>
            </a:r>
            <a:endParaRPr lang="en-US" sz="1600" dirty="0" smtClean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Database – MySQL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Server – AWS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Other possible less use technologies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Possible third parties –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Msg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91/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Twilio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/ Some other JS libraries for user Auth.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Session management – JWT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 smtClean="0">
                <a:solidFill>
                  <a:srgbClr val="5D7C3F"/>
                </a:solidFill>
              </a:rPr>
              <a:t>: Umer Salim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Branch: BE</a:t>
            </a:r>
            <a:r>
              <a:rPr lang="en-US" sz="1200" dirty="0"/>
              <a:t>			</a:t>
            </a:r>
            <a:r>
              <a:rPr lang="en-US" sz="1200" dirty="0" smtClean="0"/>
              <a:t>Stream: CSE (AI &amp; ML)</a:t>
            </a:r>
            <a:r>
              <a:rPr lang="en-US" sz="1200" dirty="0"/>
              <a:t>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Adiba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Naaz</a:t>
            </a:r>
            <a:r>
              <a:rPr lang="en-US" sz="1200" b="1" dirty="0" smtClean="0">
                <a:solidFill>
                  <a:srgbClr val="5D7C3F"/>
                </a:solidFill>
              </a:rPr>
              <a:t> Khan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Branch: </a:t>
            </a:r>
            <a:r>
              <a:rPr lang="en-US" sz="1200" dirty="0"/>
              <a:t>BE 			Stream: CSE (AI &amp; ML) 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Sana Khan 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</a:t>
            </a:r>
            <a:r>
              <a:rPr lang="en-US" sz="1200" dirty="0"/>
              <a:t>: BE 			Stream: CSE (AI &amp; ML) 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Tuba Sultana Ansari</a:t>
            </a:r>
            <a:endParaRPr dirty="0"/>
          </a:p>
          <a:p>
            <a:pPr marL="0" lvl="0" indent="0">
              <a:buSzPts val="1200"/>
            </a:pPr>
            <a:r>
              <a:rPr lang="en-US" sz="1200" dirty="0" smtClean="0"/>
              <a:t>Branch: BE</a:t>
            </a:r>
            <a:r>
              <a:rPr lang="en-US" sz="1200" dirty="0"/>
              <a:t>			Stream: CSE (AI &amp; ML) 			</a:t>
            </a:r>
            <a:r>
              <a:rPr lang="en-US" sz="1200" dirty="0" smtClean="0"/>
              <a:t>Year: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smtClean="0">
                <a:solidFill>
                  <a:srgbClr val="5D7C3F"/>
                </a:solidFill>
              </a:rPr>
              <a:t>Mohammed </a:t>
            </a:r>
            <a:r>
              <a:rPr lang="en-US" sz="1200" b="1" dirty="0" err="1" smtClean="0">
                <a:solidFill>
                  <a:srgbClr val="5D7C3F"/>
                </a:solidFill>
              </a:rPr>
              <a:t>Kalsekar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Branch: BE 			Stream: CSE (AI &amp; ML) 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Rutaab</a:t>
            </a:r>
            <a:r>
              <a:rPr lang="en-US" sz="1200" b="1" dirty="0" smtClean="0">
                <a:solidFill>
                  <a:srgbClr val="5D7C3F"/>
                </a:solidFill>
              </a:rPr>
              <a:t> Ahmed Khan 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Branch: BE 			Stream: CSE (AI &amp; ML) 			</a:t>
            </a:r>
            <a:r>
              <a:rPr lang="en-US" sz="1200" dirty="0" smtClean="0"/>
              <a:t>Year: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 smtClean="0">
                <a:solidFill>
                  <a:srgbClr val="804160"/>
                </a:solidFill>
              </a:rPr>
              <a:t>Arshi</a:t>
            </a:r>
            <a:r>
              <a:rPr lang="en-US" sz="1200" b="1" dirty="0" smtClean="0">
                <a:solidFill>
                  <a:srgbClr val="804160"/>
                </a:solidFill>
              </a:rPr>
              <a:t> Khan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Category: </a:t>
            </a:r>
            <a:r>
              <a:rPr lang="en-US" sz="1200" dirty="0" err="1" smtClean="0"/>
              <a:t>Acedemic</a:t>
            </a:r>
            <a:r>
              <a:rPr lang="en-US" sz="1200" dirty="0" smtClean="0"/>
              <a:t> </a:t>
            </a:r>
            <a:r>
              <a:rPr lang="en-US" sz="1200" dirty="0"/>
              <a:t>			</a:t>
            </a:r>
            <a:r>
              <a:rPr lang="en-US" sz="1200" dirty="0" smtClean="0"/>
              <a:t>Expertise: AI/ ML &amp; Electronics </a:t>
            </a:r>
            <a:r>
              <a:rPr lang="en-US" sz="1200" dirty="0"/>
              <a:t>		Domain </a:t>
            </a:r>
            <a:r>
              <a:rPr lang="en-US" sz="1200" dirty="0" smtClean="0"/>
              <a:t>Experience: 15+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346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Umer</dc:creator>
  <cp:lastModifiedBy>Umar</cp:lastModifiedBy>
  <cp:revision>13</cp:revision>
  <dcterms:modified xsi:type="dcterms:W3CDTF">2023-09-24T18:35:53Z</dcterms:modified>
</cp:coreProperties>
</file>