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092" y="0"/>
            <a:ext cx="8074255" cy="1646302"/>
          </a:xfrm>
        </p:spPr>
        <p:txBody>
          <a:bodyPr/>
          <a:lstStyle/>
          <a:p>
            <a:pPr algn="ctr"/>
            <a:r>
              <a:rPr lang="en-US" dirty="0" smtClean="0"/>
              <a:t>SQUADRAMA EXTRA DOCS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9751" y="1890729"/>
            <a:ext cx="7766936" cy="1096899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/>
              <a:t>This doc will contain some updated flowchart and the shifting of project ahead in future or near future.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Flowchart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Updated tech </a:t>
            </a:r>
            <a:r>
              <a:rPr lang="en-US" dirty="0" smtClean="0"/>
              <a:t>stack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Future updates/ Feature addition/ Future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4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474" y="214944"/>
            <a:ext cx="8884826" cy="59032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4486320" y="6118225"/>
            <a:ext cx="3267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Wireframe of our solution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833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36" y="836872"/>
            <a:ext cx="9817805" cy="3854397"/>
          </a:xfrm>
        </p:spPr>
      </p:pic>
      <p:sp>
        <p:nvSpPr>
          <p:cNvPr id="5" name="TextBox 4"/>
          <p:cNvSpPr txBox="1"/>
          <p:nvPr/>
        </p:nvSpPr>
        <p:spPr>
          <a:xfrm flipH="1">
            <a:off x="3793071" y="4506603"/>
            <a:ext cx="38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 of scheduling an appoint.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6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updating tech stack after the first version or when user increases rapidly to:</a:t>
            </a:r>
          </a:p>
          <a:p>
            <a:r>
              <a:rPr lang="en-US" dirty="0" smtClean="0"/>
              <a:t>Database: NoSQL (Document based)</a:t>
            </a:r>
          </a:p>
          <a:p>
            <a:r>
              <a:rPr lang="en-US" dirty="0" smtClean="0"/>
              <a:t>If any other needed we will be using it to improve speed </a:t>
            </a:r>
            <a:r>
              <a:rPr lang="en-US" smtClean="0"/>
              <a:t>and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Future scope &amp; Business model. (Later Stages)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3510"/>
            <a:ext cx="8596668" cy="3880773"/>
          </a:xfrm>
        </p:spPr>
        <p:txBody>
          <a:bodyPr/>
          <a:lstStyle/>
          <a:p>
            <a:r>
              <a:rPr lang="en-US" dirty="0" smtClean="0"/>
              <a:t>Providing medicines via app through delivery. This will help other user which may want medicine on door step and it will help in generating revenue for app.</a:t>
            </a:r>
          </a:p>
          <a:p>
            <a:r>
              <a:rPr lang="en-US" dirty="0" smtClean="0"/>
              <a:t>Option of payment through app (Payment such as visiting charges, medicine payment,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Uploading documents such as prescription or reports (X-rays, CT scan, Ultrasound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Providing a chat room to connect with doctor with rules and regulations.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405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r>
              <a:rPr lang="en-US" dirty="0" smtClean="0"/>
              <a:t>Extra future features.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7250"/>
            <a:ext cx="8596668" cy="3880773"/>
          </a:xfrm>
        </p:spPr>
        <p:txBody>
          <a:bodyPr/>
          <a:lstStyle/>
          <a:p>
            <a:r>
              <a:rPr lang="en-US" dirty="0" smtClean="0"/>
              <a:t>Using ML/DL to read the prescription and purchase medicine if user give it.</a:t>
            </a:r>
          </a:p>
          <a:p>
            <a:r>
              <a:rPr lang="en-US" dirty="0" smtClean="0"/>
              <a:t>Making report explain via AI if needed.</a:t>
            </a:r>
          </a:p>
          <a:p>
            <a:r>
              <a:rPr lang="en-US" dirty="0" smtClean="0"/>
              <a:t>Providing AI bots assistant for doctors to reduce overheads.</a:t>
            </a:r>
          </a:p>
          <a:p>
            <a:r>
              <a:rPr lang="en-US" dirty="0" smtClean="0"/>
              <a:t>Using AI for guidance to hospital (Providing map path feature).</a:t>
            </a:r>
          </a:p>
          <a:p>
            <a:r>
              <a:rPr lang="en-US" dirty="0" smtClean="0"/>
              <a:t>High level cryptography system to make it very </a:t>
            </a:r>
            <a:r>
              <a:rPr lang="en-US" dirty="0" err="1" smtClean="0"/>
              <a:t>very</a:t>
            </a:r>
            <a:r>
              <a:rPr lang="en-US" smtClean="0"/>
              <a:t> secure.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085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228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SQUADRAMA EXTRA DOCS</vt:lpstr>
      <vt:lpstr>PowerPoint Presentation</vt:lpstr>
      <vt:lpstr>PowerPoint Presentation</vt:lpstr>
      <vt:lpstr>PowerPoint Presentation</vt:lpstr>
      <vt:lpstr>Future scope &amp; Business model. (Later Stages)</vt:lpstr>
      <vt:lpstr>Extra future features.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SQUADRAMA EXTRA DOCS</dc:title>
  <dc:creator>Umar</dc:creator>
  <cp:lastModifiedBy>Umar</cp:lastModifiedBy>
  <cp:revision>5</cp:revision>
  <dcterms:created xsi:type="dcterms:W3CDTF">2023-09-27T15:30:24Z</dcterms:created>
  <dcterms:modified xsi:type="dcterms:W3CDTF">2023-09-27T17:13:37Z</dcterms:modified>
</cp:coreProperties>
</file>