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2" r:id="rId5"/>
  </p:sldMasterIdLst>
  <p:notesMasterIdLst>
    <p:notesMasterId r:id="rId6"/>
  </p:notesMasterIdLst>
  <p:sldIdLst>
    <p:sldId id="256" r:id="rId7"/>
    <p:sldId id="257" r:id="rId8"/>
    <p:sldId id="258" r:id="rId9"/>
    <p:sldId id="259" r:id="rId10"/>
  </p:sldIdLst>
  <p:sldSz cy="6858000" cx="12192000"/>
  <p:notesSz cx="6858000" cy="9144000"/>
  <p:embeddedFontLst>
    <p:embeddedFont>
      <p:font typeface="Libre Franklin"/>
      <p:regular r:id="rId11"/>
      <p:bold r:id="rId12"/>
      <p:italic r:id="rId13"/>
      <p:boldItalic r:id="rId14"/>
    </p:embeddedFont>
    <p:embeddedFont>
      <p:font typeface="Franklin Gothic"/>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6" roundtripDataSignature="AMtx7mjIJ1PF9Byw0Tciv8mhd7R89QOy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ibreFranklin-regular.fntdata"/><Relationship Id="rId10" Type="http://schemas.openxmlformats.org/officeDocument/2006/relationships/slide" Target="slides/slide4.xml"/><Relationship Id="rId13" Type="http://schemas.openxmlformats.org/officeDocument/2006/relationships/font" Target="fonts/LibreFranklin-italic.fntdata"/><Relationship Id="rId12" Type="http://schemas.openxmlformats.org/officeDocument/2006/relationships/font" Target="fonts/LibreFranklin-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FranklinGothic-bold.fntdata"/><Relationship Id="rId14" Type="http://schemas.openxmlformats.org/officeDocument/2006/relationships/font" Target="fonts/LibreFranklin-boldItalic.fntdata"/><Relationship Id="rId16"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90e18784d_0_4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1190e18784d_0_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90e18784d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g1190e18784d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7"/>
          <p:cNvGrpSpPr/>
          <p:nvPr/>
        </p:nvGrpSpPr>
        <p:grpSpPr>
          <a:xfrm flipH="1" rot="5400000">
            <a:off x="0" y="3900132"/>
            <a:ext cx="2959226" cy="2959226"/>
            <a:chOff x="0" y="12289"/>
            <a:chExt cx="3550" cy="3551"/>
          </a:xfrm>
        </p:grpSpPr>
        <p:sp>
          <p:nvSpPr>
            <p:cNvPr id="165" name="Google Shape;165;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212" name="Shape 212"/>
        <p:cNvGrpSpPr/>
        <p:nvPr/>
      </p:nvGrpSpPr>
      <p:grpSpPr>
        <a:xfrm>
          <a:off x="0" y="0"/>
          <a:ext cx="0" cy="0"/>
          <a:chOff x="0" y="0"/>
          <a:chExt cx="0" cy="0"/>
        </a:xfrm>
      </p:grpSpPr>
      <p:sp>
        <p:nvSpPr>
          <p:cNvPr id="213" name="Google Shape;213;g1190e18784d_0_215"/>
          <p:cNvSpPr txBox="1"/>
          <p:nvPr>
            <p:ph type="ctrTitle"/>
          </p:nvPr>
        </p:nvSpPr>
        <p:spPr>
          <a:xfrm>
            <a:off x="6367054" y="2116182"/>
            <a:ext cx="5491500" cy="15141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14" name="Google Shape;214;g1190e18784d_0_215"/>
          <p:cNvGrpSpPr/>
          <p:nvPr/>
        </p:nvGrpSpPr>
        <p:grpSpPr>
          <a:xfrm>
            <a:off x="1" y="758752"/>
            <a:ext cx="6099248" cy="6099248"/>
            <a:chOff x="0" y="12289"/>
            <a:chExt cx="3550" cy="3551"/>
          </a:xfrm>
        </p:grpSpPr>
        <p:sp>
          <p:nvSpPr>
            <p:cNvPr id="215" name="Google Shape;215;g1190e18784d_0_2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16" name="Google Shape;216;g1190e18784d_0_2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17" name="Google Shape;217;g1190e18784d_0_2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8" name="Google Shape;218;g1190e18784d_0_215"/>
          <p:cNvSpPr txBox="1"/>
          <p:nvPr>
            <p:ph idx="1" type="body"/>
          </p:nvPr>
        </p:nvSpPr>
        <p:spPr>
          <a:xfrm>
            <a:off x="6367055" y="4549553"/>
            <a:ext cx="5491500" cy="953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19" name="Google Shape;219;g1190e18784d_0_215"/>
          <p:cNvCxnSpPr/>
          <p:nvPr/>
        </p:nvCxnSpPr>
        <p:spPr>
          <a:xfrm>
            <a:off x="5839833" y="5784349"/>
            <a:ext cx="2133600" cy="3900"/>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20" name="Shape 220"/>
        <p:cNvGrpSpPr/>
        <p:nvPr/>
      </p:nvGrpSpPr>
      <p:grpSpPr>
        <a:xfrm>
          <a:off x="0" y="0"/>
          <a:ext cx="0" cy="0"/>
          <a:chOff x="0" y="0"/>
          <a:chExt cx="0" cy="0"/>
        </a:xfrm>
      </p:grpSpPr>
      <p:grpSp>
        <p:nvGrpSpPr>
          <p:cNvPr id="221" name="Google Shape;221;g1190e18784d_0_223"/>
          <p:cNvGrpSpPr/>
          <p:nvPr/>
        </p:nvGrpSpPr>
        <p:grpSpPr>
          <a:xfrm flipH="1" rot="5400000">
            <a:off x="1" y="3900132"/>
            <a:ext cx="2959226" cy="2959226"/>
            <a:chOff x="0" y="12289"/>
            <a:chExt cx="3550" cy="3551"/>
          </a:xfrm>
        </p:grpSpPr>
        <p:sp>
          <p:nvSpPr>
            <p:cNvPr id="222" name="Google Shape;222;g1190e18784d_0_2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23" name="Google Shape;223;g1190e18784d_0_2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24" name="Google Shape;224;g1190e18784d_0_2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25" name="Google Shape;225;g1190e18784d_0_223"/>
          <p:cNvSpPr/>
          <p:nvPr>
            <p:ph idx="2" type="pic"/>
          </p:nvPr>
        </p:nvSpPr>
        <p:spPr>
          <a:xfrm>
            <a:off x="6096000" y="-22543"/>
            <a:ext cx="6096000" cy="6903000"/>
          </a:xfrm>
          <a:prstGeom prst="rect">
            <a:avLst/>
          </a:prstGeom>
          <a:noFill/>
          <a:ln>
            <a:noFill/>
          </a:ln>
        </p:spPr>
      </p:sp>
      <p:sp>
        <p:nvSpPr>
          <p:cNvPr id="226" name="Google Shape;226;g1190e18784d_0_223"/>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27" name="Google Shape;227;g1190e18784d_0_223"/>
          <p:cNvCxnSpPr/>
          <p:nvPr/>
        </p:nvCxnSpPr>
        <p:spPr>
          <a:xfrm>
            <a:off x="952500"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28" name="Google Shape;228;g1190e18784d_0_223"/>
          <p:cNvSpPr txBox="1"/>
          <p:nvPr>
            <p:ph idx="1" type="body"/>
          </p:nvPr>
        </p:nvSpPr>
        <p:spPr>
          <a:xfrm>
            <a:off x="952499" y="2289363"/>
            <a:ext cx="4572000" cy="2795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29" name="Google Shape;229;g1190e18784d_0_223"/>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g1190e18784d_0_223"/>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1" name="Google Shape;231;g1190e18784d_0_223"/>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232" name="Shape 232"/>
        <p:cNvGrpSpPr/>
        <p:nvPr/>
      </p:nvGrpSpPr>
      <p:grpSpPr>
        <a:xfrm>
          <a:off x="0" y="0"/>
          <a:ext cx="0" cy="0"/>
          <a:chOff x="0" y="0"/>
          <a:chExt cx="0" cy="0"/>
        </a:xfrm>
      </p:grpSpPr>
      <p:sp>
        <p:nvSpPr>
          <p:cNvPr id="233" name="Google Shape;233;g1190e18784d_0_235"/>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34" name="Google Shape;234;g1190e18784d_0_235"/>
          <p:cNvCxnSpPr/>
          <p:nvPr/>
        </p:nvCxnSpPr>
        <p:spPr>
          <a:xfrm>
            <a:off x="952500"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35" name="Google Shape;235;g1190e18784d_0_235"/>
          <p:cNvSpPr txBox="1"/>
          <p:nvPr>
            <p:ph idx="1" type="body"/>
          </p:nvPr>
        </p:nvSpPr>
        <p:spPr>
          <a:xfrm>
            <a:off x="952500" y="2656904"/>
            <a:ext cx="4838700" cy="574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grpSp>
        <p:nvGrpSpPr>
          <p:cNvPr id="236" name="Google Shape;236;g1190e18784d_0_235"/>
          <p:cNvGrpSpPr/>
          <p:nvPr/>
        </p:nvGrpSpPr>
        <p:grpSpPr>
          <a:xfrm rot="10800000">
            <a:off x="8870040" y="0"/>
            <a:ext cx="3325208" cy="3325208"/>
            <a:chOff x="0" y="12289"/>
            <a:chExt cx="3550" cy="3551"/>
          </a:xfrm>
        </p:grpSpPr>
        <p:sp>
          <p:nvSpPr>
            <p:cNvPr id="237" name="Google Shape;237;g1190e18784d_0_23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38" name="Google Shape;238;g1190e18784d_0_23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39" name="Google Shape;239;g1190e18784d_0_23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40" name="Google Shape;240;g1190e18784d_0_235"/>
          <p:cNvSpPr txBox="1"/>
          <p:nvPr>
            <p:ph idx="2" type="body"/>
          </p:nvPr>
        </p:nvSpPr>
        <p:spPr>
          <a:xfrm>
            <a:off x="952500" y="2286000"/>
            <a:ext cx="4838700" cy="315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400"/>
              <a:buNone/>
              <a:defRPr/>
            </a:lvl2pPr>
            <a:lvl3pPr indent="-228600" lvl="2" marL="1371600" rtl="0" algn="l">
              <a:lnSpc>
                <a:spcPct val="90000"/>
              </a:lnSpc>
              <a:spcBef>
                <a:spcPts val="500"/>
              </a:spcBef>
              <a:spcAft>
                <a:spcPts val="0"/>
              </a:spcAft>
              <a:buClr>
                <a:schemeClr val="dk1"/>
              </a:buClr>
              <a:buSzPts val="20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1" name="Google Shape;241;g1190e18784d_0_235"/>
          <p:cNvSpPr txBox="1"/>
          <p:nvPr>
            <p:ph idx="3" type="body"/>
          </p:nvPr>
        </p:nvSpPr>
        <p:spPr>
          <a:xfrm>
            <a:off x="953655" y="3841846"/>
            <a:ext cx="4838700" cy="63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2" name="Google Shape;242;g1190e18784d_0_235"/>
          <p:cNvSpPr txBox="1"/>
          <p:nvPr>
            <p:ph idx="4" type="body"/>
          </p:nvPr>
        </p:nvSpPr>
        <p:spPr>
          <a:xfrm>
            <a:off x="953655" y="3470942"/>
            <a:ext cx="4838700" cy="315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400"/>
              <a:buNone/>
              <a:defRPr/>
            </a:lvl2pPr>
            <a:lvl3pPr indent="-228600" lvl="2" marL="1371600" rtl="0" algn="l">
              <a:lnSpc>
                <a:spcPct val="90000"/>
              </a:lnSpc>
              <a:spcBef>
                <a:spcPts val="500"/>
              </a:spcBef>
              <a:spcAft>
                <a:spcPts val="0"/>
              </a:spcAft>
              <a:buClr>
                <a:schemeClr val="dk1"/>
              </a:buClr>
              <a:buSzPts val="20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3" name="Google Shape;243;g1190e18784d_0_235"/>
          <p:cNvSpPr txBox="1"/>
          <p:nvPr>
            <p:ph idx="5" type="body"/>
          </p:nvPr>
        </p:nvSpPr>
        <p:spPr>
          <a:xfrm>
            <a:off x="952500" y="5017901"/>
            <a:ext cx="4838700" cy="908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4" name="Google Shape;244;g1190e18784d_0_235"/>
          <p:cNvSpPr txBox="1"/>
          <p:nvPr>
            <p:ph idx="6" type="body"/>
          </p:nvPr>
        </p:nvSpPr>
        <p:spPr>
          <a:xfrm>
            <a:off x="952500" y="4646997"/>
            <a:ext cx="4838700" cy="315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400"/>
              <a:buNone/>
              <a:defRPr/>
            </a:lvl2pPr>
            <a:lvl3pPr indent="-228600" lvl="2" marL="1371600" rtl="0" algn="l">
              <a:lnSpc>
                <a:spcPct val="90000"/>
              </a:lnSpc>
              <a:spcBef>
                <a:spcPts val="500"/>
              </a:spcBef>
              <a:spcAft>
                <a:spcPts val="0"/>
              </a:spcAft>
              <a:buClr>
                <a:schemeClr val="dk1"/>
              </a:buClr>
              <a:buSzPts val="20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5" name="Google Shape;245;g1190e18784d_0_235"/>
          <p:cNvSpPr txBox="1"/>
          <p:nvPr>
            <p:ph idx="7" type="body"/>
          </p:nvPr>
        </p:nvSpPr>
        <p:spPr>
          <a:xfrm>
            <a:off x="6399647" y="2656904"/>
            <a:ext cx="4838700" cy="574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6" name="Google Shape;246;g1190e18784d_0_235"/>
          <p:cNvSpPr txBox="1"/>
          <p:nvPr>
            <p:ph idx="8" type="body"/>
          </p:nvPr>
        </p:nvSpPr>
        <p:spPr>
          <a:xfrm>
            <a:off x="6399647" y="2286000"/>
            <a:ext cx="4838700" cy="315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400"/>
              <a:buNone/>
              <a:defRPr/>
            </a:lvl2pPr>
            <a:lvl3pPr indent="-228600" lvl="2" marL="1371600" rtl="0" algn="l">
              <a:lnSpc>
                <a:spcPct val="90000"/>
              </a:lnSpc>
              <a:spcBef>
                <a:spcPts val="500"/>
              </a:spcBef>
              <a:spcAft>
                <a:spcPts val="0"/>
              </a:spcAft>
              <a:buClr>
                <a:schemeClr val="dk1"/>
              </a:buClr>
              <a:buSzPts val="20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7" name="Google Shape;247;g1190e18784d_0_235"/>
          <p:cNvSpPr txBox="1"/>
          <p:nvPr>
            <p:ph idx="9" type="body"/>
          </p:nvPr>
        </p:nvSpPr>
        <p:spPr>
          <a:xfrm>
            <a:off x="6399647" y="3841846"/>
            <a:ext cx="4838700" cy="908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8" name="Google Shape;248;g1190e18784d_0_235"/>
          <p:cNvSpPr txBox="1"/>
          <p:nvPr>
            <p:ph idx="13" type="body"/>
          </p:nvPr>
        </p:nvSpPr>
        <p:spPr>
          <a:xfrm>
            <a:off x="6399647" y="3470942"/>
            <a:ext cx="4838700" cy="315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400"/>
              <a:buNone/>
              <a:defRPr/>
            </a:lvl2pPr>
            <a:lvl3pPr indent="-228600" lvl="2" marL="1371600" rtl="0" algn="l">
              <a:lnSpc>
                <a:spcPct val="90000"/>
              </a:lnSpc>
              <a:spcBef>
                <a:spcPts val="500"/>
              </a:spcBef>
              <a:spcAft>
                <a:spcPts val="0"/>
              </a:spcAft>
              <a:buClr>
                <a:schemeClr val="dk1"/>
              </a:buClr>
              <a:buSzPts val="20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49" name="Google Shape;249;g1190e18784d_0_235"/>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0" name="Google Shape;250;g1190e18784d_0_235"/>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g1190e18784d_0_235"/>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52" name="Shape 252"/>
        <p:cNvGrpSpPr/>
        <p:nvPr/>
      </p:nvGrpSpPr>
      <p:grpSpPr>
        <a:xfrm>
          <a:off x="0" y="0"/>
          <a:ext cx="0" cy="0"/>
          <a:chOff x="0" y="0"/>
          <a:chExt cx="0" cy="0"/>
        </a:xfrm>
      </p:grpSpPr>
      <p:grpSp>
        <p:nvGrpSpPr>
          <p:cNvPr id="253" name="Google Shape;253;g1190e18784d_0_255"/>
          <p:cNvGrpSpPr/>
          <p:nvPr/>
        </p:nvGrpSpPr>
        <p:grpSpPr>
          <a:xfrm>
            <a:off x="6362721" y="0"/>
            <a:ext cx="5829324" cy="3235617"/>
            <a:chOff x="5612972" y="1"/>
            <a:chExt cx="6615962" cy="3672247"/>
          </a:xfrm>
        </p:grpSpPr>
        <p:sp>
          <p:nvSpPr>
            <p:cNvPr id="254" name="Google Shape;254;g1190e18784d_0_255"/>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5" name="Google Shape;255;g1190e18784d_0_25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6" name="Google Shape;256;g1190e18784d_0_255"/>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7" name="Google Shape;257;g1190e18784d_0_25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8" name="Google Shape;258;g1190e18784d_0_255"/>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59" name="Google Shape;259;g1190e18784d_0_255"/>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60" name="Google Shape;260;g1190e18784d_0_255"/>
          <p:cNvCxnSpPr/>
          <p:nvPr/>
        </p:nvCxnSpPr>
        <p:spPr>
          <a:xfrm>
            <a:off x="952500" y="1934655"/>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61" name="Google Shape;261;g1190e18784d_0_255"/>
          <p:cNvSpPr txBox="1"/>
          <p:nvPr>
            <p:ph idx="1" type="body"/>
          </p:nvPr>
        </p:nvSpPr>
        <p:spPr>
          <a:xfrm>
            <a:off x="952500" y="2818296"/>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2" name="Google Shape;262;g1190e18784d_0_255"/>
          <p:cNvSpPr txBox="1"/>
          <p:nvPr>
            <p:ph idx="2" type="body"/>
          </p:nvPr>
        </p:nvSpPr>
        <p:spPr>
          <a:xfrm>
            <a:off x="952500" y="2209800"/>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63" name="Google Shape;263;g1190e18784d_0_255"/>
          <p:cNvCxnSpPr/>
          <p:nvPr/>
        </p:nvCxnSpPr>
        <p:spPr>
          <a:xfrm>
            <a:off x="3663043"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64" name="Google Shape;264;g1190e18784d_0_255"/>
          <p:cNvSpPr txBox="1"/>
          <p:nvPr>
            <p:ph idx="3" type="body"/>
          </p:nvPr>
        </p:nvSpPr>
        <p:spPr>
          <a:xfrm>
            <a:off x="3663042" y="2818296"/>
            <a:ext cx="2128200" cy="369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5" name="Google Shape;265;g1190e18784d_0_255"/>
          <p:cNvSpPr txBox="1"/>
          <p:nvPr>
            <p:ph idx="4" type="body"/>
          </p:nvPr>
        </p:nvSpPr>
        <p:spPr>
          <a:xfrm>
            <a:off x="3663042" y="2209800"/>
            <a:ext cx="2128200" cy="205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66" name="Google Shape;266;g1190e18784d_0_255"/>
          <p:cNvCxnSpPr/>
          <p:nvPr/>
        </p:nvCxnSpPr>
        <p:spPr>
          <a:xfrm>
            <a:off x="952500" y="4248119"/>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67" name="Google Shape;267;g1190e18784d_0_255"/>
          <p:cNvSpPr txBox="1"/>
          <p:nvPr>
            <p:ph idx="5" type="body"/>
          </p:nvPr>
        </p:nvSpPr>
        <p:spPr>
          <a:xfrm>
            <a:off x="952500" y="5131299"/>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8" name="Google Shape;268;g1190e18784d_0_255"/>
          <p:cNvSpPr txBox="1"/>
          <p:nvPr>
            <p:ph idx="6" type="body"/>
          </p:nvPr>
        </p:nvSpPr>
        <p:spPr>
          <a:xfrm>
            <a:off x="952500" y="4522803"/>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69" name="Google Shape;269;g1190e18784d_0_255"/>
          <p:cNvCxnSpPr/>
          <p:nvPr/>
        </p:nvCxnSpPr>
        <p:spPr>
          <a:xfrm>
            <a:off x="3663043" y="4252111"/>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70" name="Google Shape;270;g1190e18784d_0_255"/>
          <p:cNvSpPr txBox="1"/>
          <p:nvPr>
            <p:ph idx="7" type="body"/>
          </p:nvPr>
        </p:nvSpPr>
        <p:spPr>
          <a:xfrm>
            <a:off x="3663042" y="5131299"/>
            <a:ext cx="2128200" cy="369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71" name="Google Shape;271;g1190e18784d_0_255"/>
          <p:cNvSpPr txBox="1"/>
          <p:nvPr>
            <p:ph idx="8" type="body"/>
          </p:nvPr>
        </p:nvSpPr>
        <p:spPr>
          <a:xfrm>
            <a:off x="3663042" y="4522803"/>
            <a:ext cx="2128200" cy="205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72" name="Google Shape;272;g1190e18784d_0_255"/>
          <p:cNvCxnSpPr/>
          <p:nvPr/>
        </p:nvCxnSpPr>
        <p:spPr>
          <a:xfrm>
            <a:off x="6367055" y="4252111"/>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73" name="Google Shape;273;g1190e18784d_0_255"/>
          <p:cNvSpPr txBox="1"/>
          <p:nvPr>
            <p:ph idx="9" type="body"/>
          </p:nvPr>
        </p:nvSpPr>
        <p:spPr>
          <a:xfrm>
            <a:off x="6367054" y="5131299"/>
            <a:ext cx="2129100" cy="369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74" name="Google Shape;274;g1190e18784d_0_255"/>
          <p:cNvSpPr txBox="1"/>
          <p:nvPr>
            <p:ph idx="13" type="body"/>
          </p:nvPr>
        </p:nvSpPr>
        <p:spPr>
          <a:xfrm>
            <a:off x="6367054" y="4522803"/>
            <a:ext cx="2129100" cy="205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75" name="Google Shape;275;g1190e18784d_0_255"/>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6" name="Google Shape;276;g1190e18784d_0_255"/>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g1190e18784d_0_255"/>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278" name="Shape 278"/>
        <p:cNvGrpSpPr/>
        <p:nvPr/>
      </p:nvGrpSpPr>
      <p:grpSpPr>
        <a:xfrm>
          <a:off x="0" y="0"/>
          <a:ext cx="0" cy="0"/>
          <a:chOff x="0" y="0"/>
          <a:chExt cx="0" cy="0"/>
        </a:xfrm>
      </p:grpSpPr>
      <p:sp>
        <p:nvSpPr>
          <p:cNvPr id="279" name="Google Shape;279;g1190e18784d_0_281"/>
          <p:cNvSpPr/>
          <p:nvPr>
            <p:ph idx="2" type="pic"/>
          </p:nvPr>
        </p:nvSpPr>
        <p:spPr>
          <a:xfrm>
            <a:off x="0" y="0"/>
            <a:ext cx="12192000" cy="6858000"/>
          </a:xfrm>
          <a:prstGeom prst="rect">
            <a:avLst/>
          </a:prstGeom>
          <a:solidFill>
            <a:schemeClr val="accent2"/>
          </a:solidFill>
          <a:ln>
            <a:noFill/>
          </a:ln>
        </p:spPr>
      </p:sp>
      <p:sp>
        <p:nvSpPr>
          <p:cNvPr id="280" name="Google Shape;280;g1190e18784d_0_281"/>
          <p:cNvSpPr txBox="1"/>
          <p:nvPr>
            <p:ph type="title"/>
          </p:nvPr>
        </p:nvSpPr>
        <p:spPr>
          <a:xfrm>
            <a:off x="7193943" y="3045437"/>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81" name="Google Shape;281;g1190e18784d_0_281"/>
          <p:cNvCxnSpPr/>
          <p:nvPr/>
        </p:nvCxnSpPr>
        <p:spPr>
          <a:xfrm>
            <a:off x="7154721" y="4003877"/>
            <a:ext cx="2133600" cy="3900"/>
          </a:xfrm>
          <a:prstGeom prst="straightConnector1">
            <a:avLst/>
          </a:prstGeom>
          <a:noFill/>
          <a:ln cap="flat" cmpd="sng" w="101600">
            <a:solidFill>
              <a:schemeClr val="lt2"/>
            </a:solidFill>
            <a:prstDash val="solid"/>
            <a:miter lim="800000"/>
            <a:headEnd len="sm" w="sm" type="none"/>
            <a:tailEnd len="sm" w="sm" type="none"/>
          </a:ln>
        </p:spPr>
      </p:cxnSp>
      <p:grpSp>
        <p:nvGrpSpPr>
          <p:cNvPr id="282" name="Google Shape;282;g1190e18784d_0_281"/>
          <p:cNvGrpSpPr/>
          <p:nvPr/>
        </p:nvGrpSpPr>
        <p:grpSpPr>
          <a:xfrm rot="10800000">
            <a:off x="9509760" y="-3"/>
            <a:ext cx="2682238" cy="2682238"/>
            <a:chOff x="0" y="12289"/>
            <a:chExt cx="3550" cy="3551"/>
          </a:xfrm>
        </p:grpSpPr>
        <p:sp>
          <p:nvSpPr>
            <p:cNvPr id="283" name="Google Shape;283;g1190e18784d_0_28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84" name="Google Shape;284;g1190e18784d_0_28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85" name="Google Shape;285;g1190e18784d_0_28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286" name="Shape 286"/>
        <p:cNvGrpSpPr/>
        <p:nvPr/>
      </p:nvGrpSpPr>
      <p:grpSpPr>
        <a:xfrm>
          <a:off x="0" y="0"/>
          <a:ext cx="0" cy="0"/>
          <a:chOff x="0" y="0"/>
          <a:chExt cx="0" cy="0"/>
        </a:xfrm>
      </p:grpSpPr>
      <p:sp>
        <p:nvSpPr>
          <p:cNvPr id="287" name="Google Shape;287;g1190e18784d_0_289"/>
          <p:cNvSpPr/>
          <p:nvPr>
            <p:ph idx="2" type="chart"/>
          </p:nvPr>
        </p:nvSpPr>
        <p:spPr>
          <a:xfrm>
            <a:off x="952500" y="1939108"/>
            <a:ext cx="10352700" cy="4110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288" name="Google Shape;288;g1190e18784d_0_289"/>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g1190e18784d_0_289"/>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0" name="Google Shape;290;g1190e18784d_0_289"/>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1" name="Google Shape;291;g1190e18784d_0_28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8"/>
          <p:cNvGrpSpPr/>
          <p:nvPr/>
        </p:nvGrpSpPr>
        <p:grpSpPr>
          <a:xfrm flipH="1" rot="5400000">
            <a:off x="0" y="3900132"/>
            <a:ext cx="2959226" cy="2959226"/>
            <a:chOff x="0" y="12289"/>
            <a:chExt cx="3550" cy="3551"/>
          </a:xfrm>
        </p:grpSpPr>
        <p:sp>
          <p:nvSpPr>
            <p:cNvPr id="25" name="Google Shape;25;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8"/>
          <p:cNvSpPr/>
          <p:nvPr>
            <p:ph idx="2" type="pic"/>
          </p:nvPr>
        </p:nvSpPr>
        <p:spPr>
          <a:xfrm>
            <a:off x="6096000" y="-22543"/>
            <a:ext cx="6096000" cy="6903086"/>
          </a:xfrm>
          <a:prstGeom prst="rect">
            <a:avLst/>
          </a:prstGeom>
          <a:noFill/>
          <a:ln>
            <a:noFill/>
          </a:ln>
        </p:spPr>
      </p:sp>
      <p:sp>
        <p:nvSpPr>
          <p:cNvPr id="29" name="Google Shape;29;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292" name="Shape 292"/>
        <p:cNvGrpSpPr/>
        <p:nvPr/>
      </p:nvGrpSpPr>
      <p:grpSpPr>
        <a:xfrm>
          <a:off x="0" y="0"/>
          <a:ext cx="0" cy="0"/>
          <a:chOff x="0" y="0"/>
          <a:chExt cx="0" cy="0"/>
        </a:xfrm>
      </p:grpSpPr>
      <p:sp>
        <p:nvSpPr>
          <p:cNvPr id="293" name="Google Shape;293;g1190e18784d_0_295"/>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g1190e18784d_0_295"/>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 name="Google Shape;295;g1190e18784d_0_295"/>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g1190e18784d_0_295"/>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297" name="Shape 297"/>
        <p:cNvGrpSpPr/>
        <p:nvPr/>
      </p:nvGrpSpPr>
      <p:grpSpPr>
        <a:xfrm>
          <a:off x="0" y="0"/>
          <a:ext cx="0" cy="0"/>
          <a:chOff x="0" y="0"/>
          <a:chExt cx="0" cy="0"/>
        </a:xfrm>
      </p:grpSpPr>
      <p:sp>
        <p:nvSpPr>
          <p:cNvPr id="298" name="Google Shape;298;g1190e18784d_0_300"/>
          <p:cNvSpPr txBox="1"/>
          <p:nvPr>
            <p:ph type="title"/>
          </p:nvPr>
        </p:nvSpPr>
        <p:spPr>
          <a:xfrm>
            <a:off x="964022" y="2476500"/>
            <a:ext cx="7132200" cy="32901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9" name="Google Shape;299;g1190e18784d_0_300"/>
          <p:cNvSpPr txBox="1"/>
          <p:nvPr/>
        </p:nvSpPr>
        <p:spPr>
          <a:xfrm>
            <a:off x="699948" y="548291"/>
            <a:ext cx="1589400" cy="317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300" name="Google Shape;300;g1190e18784d_0_300"/>
          <p:cNvGrpSpPr/>
          <p:nvPr/>
        </p:nvGrpSpPr>
        <p:grpSpPr>
          <a:xfrm>
            <a:off x="6362721" y="0"/>
            <a:ext cx="5829324" cy="3235617"/>
            <a:chOff x="5612972" y="1"/>
            <a:chExt cx="6615962" cy="3672247"/>
          </a:xfrm>
        </p:grpSpPr>
        <p:sp>
          <p:nvSpPr>
            <p:cNvPr id="301" name="Google Shape;301;g1190e18784d_0_300"/>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2" name="Google Shape;302;g1190e18784d_0_30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3" name="Google Shape;303;g1190e18784d_0_300"/>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4" name="Google Shape;304;g1190e18784d_0_30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5" name="Google Shape;305;g1190e18784d_0_300"/>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306" name="Google Shape;306;g1190e18784d_0_300"/>
          <p:cNvGrpSpPr/>
          <p:nvPr/>
        </p:nvGrpSpPr>
        <p:grpSpPr>
          <a:xfrm flipH="1" rot="5400000">
            <a:off x="1" y="3900132"/>
            <a:ext cx="2959226" cy="2959226"/>
            <a:chOff x="0" y="12289"/>
            <a:chExt cx="3550" cy="3551"/>
          </a:xfrm>
        </p:grpSpPr>
        <p:sp>
          <p:nvSpPr>
            <p:cNvPr id="307" name="Google Shape;307;g1190e18784d_0_30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8" name="Google Shape;308;g1190e18784d_0_30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9" name="Google Shape;309;g1190e18784d_0_30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310" name="Shape 310"/>
        <p:cNvGrpSpPr/>
        <p:nvPr/>
      </p:nvGrpSpPr>
      <p:grpSpPr>
        <a:xfrm>
          <a:off x="0" y="0"/>
          <a:ext cx="0" cy="0"/>
          <a:chOff x="0" y="0"/>
          <a:chExt cx="0" cy="0"/>
        </a:xfrm>
      </p:grpSpPr>
      <p:grpSp>
        <p:nvGrpSpPr>
          <p:cNvPr id="311" name="Google Shape;311;g1190e18784d_0_313"/>
          <p:cNvGrpSpPr/>
          <p:nvPr/>
        </p:nvGrpSpPr>
        <p:grpSpPr>
          <a:xfrm flipH="1" rot="5400000">
            <a:off x="1" y="3900132"/>
            <a:ext cx="2959226" cy="2959226"/>
            <a:chOff x="0" y="12289"/>
            <a:chExt cx="3550" cy="3551"/>
          </a:xfrm>
        </p:grpSpPr>
        <p:sp>
          <p:nvSpPr>
            <p:cNvPr id="312" name="Google Shape;312;g1190e18784d_0_3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3" name="Google Shape;313;g1190e18784d_0_3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4" name="Google Shape;314;g1190e18784d_0_3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15" name="Google Shape;315;g1190e18784d_0_313"/>
          <p:cNvSpPr/>
          <p:nvPr>
            <p:ph idx="2" type="pic"/>
          </p:nvPr>
        </p:nvSpPr>
        <p:spPr>
          <a:xfrm>
            <a:off x="954268" y="2572883"/>
            <a:ext cx="2118300" cy="2037300"/>
          </a:xfrm>
          <a:prstGeom prst="rect">
            <a:avLst/>
          </a:prstGeom>
          <a:noFill/>
          <a:ln>
            <a:noFill/>
          </a:ln>
        </p:spPr>
      </p:sp>
      <p:sp>
        <p:nvSpPr>
          <p:cNvPr id="316" name="Google Shape;316;g1190e18784d_0_313"/>
          <p:cNvSpPr txBox="1"/>
          <p:nvPr>
            <p:ph type="title"/>
          </p:nvPr>
        </p:nvSpPr>
        <p:spPr>
          <a:xfrm>
            <a:off x="964022" y="879063"/>
            <a:ext cx="75324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317" name="Google Shape;317;g1190e18784d_0_313"/>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318" name="Google Shape;318;g1190e18784d_0_313"/>
          <p:cNvSpPr/>
          <p:nvPr>
            <p:ph idx="3" type="pic"/>
          </p:nvPr>
        </p:nvSpPr>
        <p:spPr>
          <a:xfrm>
            <a:off x="3658280" y="2572883"/>
            <a:ext cx="2118300" cy="2037300"/>
          </a:xfrm>
          <a:prstGeom prst="rect">
            <a:avLst/>
          </a:prstGeom>
          <a:noFill/>
          <a:ln>
            <a:noFill/>
          </a:ln>
        </p:spPr>
      </p:sp>
      <p:sp>
        <p:nvSpPr>
          <p:cNvPr id="319" name="Google Shape;319;g1190e18784d_0_313"/>
          <p:cNvSpPr txBox="1"/>
          <p:nvPr>
            <p:ph idx="1" type="body"/>
          </p:nvPr>
        </p:nvSpPr>
        <p:spPr>
          <a:xfrm>
            <a:off x="952500" y="5393169"/>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0" name="Google Shape;320;g1190e18784d_0_313"/>
          <p:cNvSpPr txBox="1"/>
          <p:nvPr>
            <p:ph idx="4" type="body"/>
          </p:nvPr>
        </p:nvSpPr>
        <p:spPr>
          <a:xfrm>
            <a:off x="952500" y="4986745"/>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1" name="Google Shape;321;g1190e18784d_0_313"/>
          <p:cNvSpPr txBox="1"/>
          <p:nvPr>
            <p:ph idx="5" type="body"/>
          </p:nvPr>
        </p:nvSpPr>
        <p:spPr>
          <a:xfrm>
            <a:off x="3663042" y="5393169"/>
            <a:ext cx="21282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2" name="Google Shape;322;g1190e18784d_0_313"/>
          <p:cNvSpPr txBox="1"/>
          <p:nvPr>
            <p:ph idx="6" type="body"/>
          </p:nvPr>
        </p:nvSpPr>
        <p:spPr>
          <a:xfrm>
            <a:off x="3663042" y="4986745"/>
            <a:ext cx="21282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3" name="Google Shape;323;g1190e18784d_0_313"/>
          <p:cNvSpPr txBox="1"/>
          <p:nvPr>
            <p:ph idx="7" type="body"/>
          </p:nvPr>
        </p:nvSpPr>
        <p:spPr>
          <a:xfrm>
            <a:off x="6367054" y="5393169"/>
            <a:ext cx="21291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4" name="Google Shape;324;g1190e18784d_0_313"/>
          <p:cNvSpPr txBox="1"/>
          <p:nvPr>
            <p:ph idx="8" type="body"/>
          </p:nvPr>
        </p:nvSpPr>
        <p:spPr>
          <a:xfrm>
            <a:off x="6367054" y="4986745"/>
            <a:ext cx="21291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5" name="Google Shape;325;g1190e18784d_0_313"/>
          <p:cNvSpPr txBox="1"/>
          <p:nvPr>
            <p:ph idx="9" type="body"/>
          </p:nvPr>
        </p:nvSpPr>
        <p:spPr>
          <a:xfrm>
            <a:off x="9110254" y="5393169"/>
            <a:ext cx="21291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26" name="Google Shape;326;g1190e18784d_0_313"/>
          <p:cNvSpPr txBox="1"/>
          <p:nvPr>
            <p:ph idx="13" type="body"/>
          </p:nvPr>
        </p:nvSpPr>
        <p:spPr>
          <a:xfrm>
            <a:off x="9110254" y="4986745"/>
            <a:ext cx="21291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grpSp>
        <p:nvGrpSpPr>
          <p:cNvPr id="327" name="Google Shape;327;g1190e18784d_0_313"/>
          <p:cNvGrpSpPr/>
          <p:nvPr/>
        </p:nvGrpSpPr>
        <p:grpSpPr>
          <a:xfrm>
            <a:off x="6362721" y="0"/>
            <a:ext cx="5829324" cy="3235617"/>
            <a:chOff x="5612972" y="1"/>
            <a:chExt cx="6615962" cy="3672247"/>
          </a:xfrm>
        </p:grpSpPr>
        <p:sp>
          <p:nvSpPr>
            <p:cNvPr id="328" name="Google Shape;328;g1190e18784d_0_313"/>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29" name="Google Shape;329;g1190e18784d_0_31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30" name="Google Shape;330;g1190e18784d_0_313"/>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31" name="Google Shape;331;g1190e18784d_0_31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32" name="Google Shape;332;g1190e18784d_0_313"/>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33" name="Google Shape;333;g1190e18784d_0_313"/>
          <p:cNvSpPr/>
          <p:nvPr>
            <p:ph idx="14" type="pic"/>
          </p:nvPr>
        </p:nvSpPr>
        <p:spPr>
          <a:xfrm>
            <a:off x="6362292" y="2572883"/>
            <a:ext cx="2118300" cy="2037300"/>
          </a:xfrm>
          <a:prstGeom prst="rect">
            <a:avLst/>
          </a:prstGeom>
          <a:noFill/>
          <a:ln>
            <a:noFill/>
          </a:ln>
        </p:spPr>
      </p:sp>
      <p:sp>
        <p:nvSpPr>
          <p:cNvPr id="334" name="Google Shape;334;g1190e18784d_0_313"/>
          <p:cNvSpPr/>
          <p:nvPr>
            <p:ph idx="15" type="pic"/>
          </p:nvPr>
        </p:nvSpPr>
        <p:spPr>
          <a:xfrm>
            <a:off x="9112023" y="2572883"/>
            <a:ext cx="2118300" cy="2037300"/>
          </a:xfrm>
          <a:prstGeom prst="rect">
            <a:avLst/>
          </a:prstGeom>
          <a:noFill/>
          <a:ln>
            <a:noFill/>
          </a:ln>
        </p:spPr>
      </p:sp>
      <p:sp>
        <p:nvSpPr>
          <p:cNvPr id="335" name="Google Shape;335;g1190e18784d_0_313"/>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6" name="Google Shape;336;g1190e18784d_0_313"/>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7" name="Google Shape;337;g1190e18784d_0_313"/>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338" name="Shape 338"/>
        <p:cNvGrpSpPr/>
        <p:nvPr/>
      </p:nvGrpSpPr>
      <p:grpSpPr>
        <a:xfrm>
          <a:off x="0" y="0"/>
          <a:ext cx="0" cy="0"/>
          <a:chOff x="0" y="0"/>
          <a:chExt cx="0" cy="0"/>
        </a:xfrm>
      </p:grpSpPr>
      <p:cxnSp>
        <p:nvCxnSpPr>
          <p:cNvPr id="339" name="Google Shape;339;g1190e18784d_0_341"/>
          <p:cNvCxnSpPr/>
          <p:nvPr/>
        </p:nvCxnSpPr>
        <p:spPr>
          <a:xfrm flipH="1">
            <a:off x="1045995" y="2213783"/>
            <a:ext cx="2100"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340" name="Google Shape;340;g1190e18784d_0_341"/>
          <p:cNvCxnSpPr/>
          <p:nvPr/>
        </p:nvCxnSpPr>
        <p:spPr>
          <a:xfrm flipH="1">
            <a:off x="6180495" y="2213783"/>
            <a:ext cx="11100"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341" name="Google Shape;341;g1190e18784d_0_341"/>
          <p:cNvCxnSpPr/>
          <p:nvPr/>
        </p:nvCxnSpPr>
        <p:spPr>
          <a:xfrm flipH="1">
            <a:off x="8745659" y="3904712"/>
            <a:ext cx="2100"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342" name="Google Shape;342;g1190e18784d_0_341"/>
          <p:cNvCxnSpPr/>
          <p:nvPr/>
        </p:nvCxnSpPr>
        <p:spPr>
          <a:xfrm flipH="1">
            <a:off x="3611125" y="3895941"/>
            <a:ext cx="2100" cy="1828800"/>
          </a:xfrm>
          <a:prstGeom prst="straightConnector1">
            <a:avLst/>
          </a:prstGeom>
          <a:noFill/>
          <a:ln cap="flat" cmpd="sng" w="165100">
            <a:solidFill>
              <a:schemeClr val="accent6"/>
            </a:solidFill>
            <a:prstDash val="solid"/>
            <a:miter lim="800000"/>
            <a:headEnd len="sm" w="sm" type="none"/>
            <a:tailEnd len="sm" w="sm" type="none"/>
          </a:ln>
        </p:spPr>
      </p:cxnSp>
      <p:sp>
        <p:nvSpPr>
          <p:cNvPr id="343" name="Google Shape;343;g1190e18784d_0_341"/>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4" name="Google Shape;344;g1190e18784d_0_341"/>
          <p:cNvSpPr txBox="1"/>
          <p:nvPr>
            <p:ph idx="1" type="body"/>
          </p:nvPr>
        </p:nvSpPr>
        <p:spPr>
          <a:xfrm>
            <a:off x="1296955" y="2934856"/>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45" name="Google Shape;345;g1190e18784d_0_341"/>
          <p:cNvSpPr txBox="1"/>
          <p:nvPr>
            <p:ph idx="2" type="body"/>
          </p:nvPr>
        </p:nvSpPr>
        <p:spPr>
          <a:xfrm>
            <a:off x="1296955" y="2568686"/>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46" name="Google Shape;346;g1190e18784d_0_341"/>
          <p:cNvSpPr txBox="1"/>
          <p:nvPr>
            <p:ph idx="3" type="body"/>
          </p:nvPr>
        </p:nvSpPr>
        <p:spPr>
          <a:xfrm>
            <a:off x="3897799" y="5087328"/>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47" name="Google Shape;347;g1190e18784d_0_341"/>
          <p:cNvSpPr txBox="1"/>
          <p:nvPr>
            <p:ph idx="4" type="body"/>
          </p:nvPr>
        </p:nvSpPr>
        <p:spPr>
          <a:xfrm>
            <a:off x="3897799" y="4701908"/>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48" name="Google Shape;348;g1190e18784d_0_341"/>
          <p:cNvSpPr txBox="1"/>
          <p:nvPr>
            <p:ph idx="5" type="body"/>
          </p:nvPr>
        </p:nvSpPr>
        <p:spPr>
          <a:xfrm>
            <a:off x="9001711" y="5087328"/>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49" name="Google Shape;349;g1190e18784d_0_341"/>
          <p:cNvSpPr txBox="1"/>
          <p:nvPr>
            <p:ph idx="6" type="body"/>
          </p:nvPr>
        </p:nvSpPr>
        <p:spPr>
          <a:xfrm>
            <a:off x="9001711" y="4701908"/>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50" name="Google Shape;350;g1190e18784d_0_341"/>
          <p:cNvSpPr txBox="1"/>
          <p:nvPr>
            <p:ph idx="7" type="body"/>
          </p:nvPr>
        </p:nvSpPr>
        <p:spPr>
          <a:xfrm>
            <a:off x="6438143" y="2934856"/>
            <a:ext cx="2133600" cy="369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51" name="Google Shape;351;g1190e18784d_0_341"/>
          <p:cNvSpPr txBox="1"/>
          <p:nvPr>
            <p:ph idx="8" type="body"/>
          </p:nvPr>
        </p:nvSpPr>
        <p:spPr>
          <a:xfrm>
            <a:off x="6438143" y="2568686"/>
            <a:ext cx="2133600" cy="20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352" name="Google Shape;352;g1190e18784d_0_341"/>
          <p:cNvCxnSpPr/>
          <p:nvPr/>
        </p:nvCxnSpPr>
        <p:spPr>
          <a:xfrm>
            <a:off x="967689" y="3968780"/>
            <a:ext cx="10275600" cy="0"/>
          </a:xfrm>
          <a:prstGeom prst="straightConnector1">
            <a:avLst/>
          </a:prstGeom>
          <a:noFill/>
          <a:ln cap="flat" cmpd="sng" w="165100">
            <a:solidFill>
              <a:schemeClr val="accent3"/>
            </a:solidFill>
            <a:prstDash val="solid"/>
            <a:miter lim="800000"/>
            <a:headEnd len="sm" w="sm" type="none"/>
            <a:tailEnd len="sm" w="sm" type="none"/>
          </a:ln>
        </p:spPr>
      </p:cxnSp>
      <p:sp>
        <p:nvSpPr>
          <p:cNvPr id="353" name="Google Shape;353;g1190e18784d_0_341"/>
          <p:cNvSpPr/>
          <p:nvPr/>
        </p:nvSpPr>
        <p:spPr>
          <a:xfrm>
            <a:off x="964323" y="3883241"/>
            <a:ext cx="163200" cy="163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4" name="Google Shape;354;g1190e18784d_0_341"/>
          <p:cNvSpPr/>
          <p:nvPr/>
        </p:nvSpPr>
        <p:spPr>
          <a:xfrm>
            <a:off x="3531590" y="3892012"/>
            <a:ext cx="163200" cy="163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5" name="Google Shape;355;g1190e18784d_0_341"/>
          <p:cNvSpPr/>
          <p:nvPr/>
        </p:nvSpPr>
        <p:spPr>
          <a:xfrm>
            <a:off x="6098857" y="3883241"/>
            <a:ext cx="163200" cy="163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6" name="Google Shape;356;g1190e18784d_0_341"/>
          <p:cNvSpPr/>
          <p:nvPr/>
        </p:nvSpPr>
        <p:spPr>
          <a:xfrm>
            <a:off x="8666124" y="3892012"/>
            <a:ext cx="163200" cy="163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7" name="Google Shape;357;g1190e18784d_0_341"/>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8" name="Google Shape;358;g1190e18784d_0_341"/>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9" name="Google Shape;359;g1190e18784d_0_341"/>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360" name="Shape 360"/>
        <p:cNvGrpSpPr/>
        <p:nvPr/>
      </p:nvGrpSpPr>
      <p:grpSpPr>
        <a:xfrm>
          <a:off x="0" y="0"/>
          <a:ext cx="0" cy="0"/>
          <a:chOff x="0" y="0"/>
          <a:chExt cx="0" cy="0"/>
        </a:xfrm>
      </p:grpSpPr>
      <p:grpSp>
        <p:nvGrpSpPr>
          <p:cNvPr id="361" name="Google Shape;361;g1190e18784d_0_363"/>
          <p:cNvGrpSpPr/>
          <p:nvPr/>
        </p:nvGrpSpPr>
        <p:grpSpPr>
          <a:xfrm flipH="1" rot="5400000">
            <a:off x="1" y="3900132"/>
            <a:ext cx="2959226" cy="2959226"/>
            <a:chOff x="0" y="12289"/>
            <a:chExt cx="3550" cy="3551"/>
          </a:xfrm>
        </p:grpSpPr>
        <p:sp>
          <p:nvSpPr>
            <p:cNvPr id="362" name="Google Shape;362;g1190e18784d_0_36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63" name="Google Shape;363;g1190e18784d_0_36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64" name="Google Shape;364;g1190e18784d_0_36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65" name="Google Shape;365;g1190e18784d_0_363"/>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366" name="Google Shape;366;g1190e18784d_0_363"/>
          <p:cNvCxnSpPr/>
          <p:nvPr/>
        </p:nvCxnSpPr>
        <p:spPr>
          <a:xfrm>
            <a:off x="952500"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367" name="Google Shape;367;g1190e18784d_0_363"/>
          <p:cNvSpPr txBox="1"/>
          <p:nvPr>
            <p:ph idx="1" type="body"/>
          </p:nvPr>
        </p:nvSpPr>
        <p:spPr>
          <a:xfrm>
            <a:off x="964023" y="2300984"/>
            <a:ext cx="4827300" cy="4041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368" name="Google Shape;368;g1190e18784d_0_363"/>
          <p:cNvSpPr txBox="1"/>
          <p:nvPr>
            <p:ph idx="2" type="body"/>
          </p:nvPr>
        </p:nvSpPr>
        <p:spPr>
          <a:xfrm>
            <a:off x="6362700" y="2300984"/>
            <a:ext cx="4764900" cy="4041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369" name="Google Shape;369;g1190e18784d_0_363"/>
          <p:cNvSpPr txBox="1"/>
          <p:nvPr>
            <p:ph idx="3" type="body"/>
          </p:nvPr>
        </p:nvSpPr>
        <p:spPr>
          <a:xfrm>
            <a:off x="964023" y="2799146"/>
            <a:ext cx="4827300" cy="19422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rtl="0" algn="l">
              <a:lnSpc>
                <a:spcPct val="90000"/>
              </a:lnSpc>
              <a:spcBef>
                <a:spcPts val="500"/>
              </a:spcBef>
              <a:spcAft>
                <a:spcPts val="0"/>
              </a:spcAft>
              <a:buClr>
                <a:schemeClr val="dk1"/>
              </a:buClr>
              <a:buSzPts val="1600"/>
              <a:buChar char="•"/>
              <a:defRPr sz="1600"/>
            </a:lvl2pPr>
            <a:lvl3pPr indent="-330200" lvl="2" marL="1371600" rtl="0" algn="l">
              <a:lnSpc>
                <a:spcPct val="90000"/>
              </a:lnSpc>
              <a:spcBef>
                <a:spcPts val="500"/>
              </a:spcBef>
              <a:spcAft>
                <a:spcPts val="0"/>
              </a:spcAft>
              <a:buClr>
                <a:schemeClr val="dk1"/>
              </a:buClr>
              <a:buSzPts val="1600"/>
              <a:buChar char="•"/>
              <a:defRPr sz="16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70" name="Google Shape;370;g1190e18784d_0_363"/>
          <p:cNvSpPr txBox="1"/>
          <p:nvPr>
            <p:ph idx="4" type="body"/>
          </p:nvPr>
        </p:nvSpPr>
        <p:spPr>
          <a:xfrm>
            <a:off x="6362700" y="2799146"/>
            <a:ext cx="4756200" cy="19422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rtl="0" algn="l">
              <a:lnSpc>
                <a:spcPct val="90000"/>
              </a:lnSpc>
              <a:spcBef>
                <a:spcPts val="500"/>
              </a:spcBef>
              <a:spcAft>
                <a:spcPts val="0"/>
              </a:spcAft>
              <a:buClr>
                <a:schemeClr val="dk1"/>
              </a:buClr>
              <a:buSzPts val="1600"/>
              <a:buChar char="•"/>
              <a:defRPr sz="1600"/>
            </a:lvl2pPr>
            <a:lvl3pPr indent="-330200" lvl="2" marL="1371600" rtl="0" algn="l">
              <a:lnSpc>
                <a:spcPct val="90000"/>
              </a:lnSpc>
              <a:spcBef>
                <a:spcPts val="500"/>
              </a:spcBef>
              <a:spcAft>
                <a:spcPts val="0"/>
              </a:spcAft>
              <a:buClr>
                <a:schemeClr val="dk1"/>
              </a:buClr>
              <a:buSzPts val="1600"/>
              <a:buChar char="•"/>
              <a:defRPr sz="16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371" name="Google Shape;371;g1190e18784d_0_363"/>
          <p:cNvCxnSpPr/>
          <p:nvPr/>
        </p:nvCxnSpPr>
        <p:spPr>
          <a:xfrm>
            <a:off x="6362700"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372" name="Google Shape;372;g1190e18784d_0_363"/>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3" name="Google Shape;373;g1190e18784d_0_363"/>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g1190e18784d_0_363"/>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375" name="Shape 375"/>
        <p:cNvGrpSpPr/>
        <p:nvPr/>
      </p:nvGrpSpPr>
      <p:grpSpPr>
        <a:xfrm>
          <a:off x="0" y="0"/>
          <a:ext cx="0" cy="0"/>
          <a:chOff x="0" y="0"/>
          <a:chExt cx="0" cy="0"/>
        </a:xfrm>
      </p:grpSpPr>
      <p:grpSp>
        <p:nvGrpSpPr>
          <p:cNvPr id="376" name="Google Shape;376;g1190e18784d_0_378"/>
          <p:cNvGrpSpPr/>
          <p:nvPr/>
        </p:nvGrpSpPr>
        <p:grpSpPr>
          <a:xfrm flipH="1" rot="5400000">
            <a:off x="1" y="3900132"/>
            <a:ext cx="2959226" cy="2959226"/>
            <a:chOff x="0" y="12289"/>
            <a:chExt cx="3550" cy="3551"/>
          </a:xfrm>
        </p:grpSpPr>
        <p:sp>
          <p:nvSpPr>
            <p:cNvPr id="377" name="Google Shape;377;g1190e18784d_0_37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78" name="Google Shape;378;g1190e18784d_0_37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79" name="Google Shape;379;g1190e18784d_0_37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80" name="Google Shape;380;g1190e18784d_0_378"/>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381" name="Google Shape;381;g1190e18784d_0_378"/>
          <p:cNvCxnSpPr/>
          <p:nvPr/>
        </p:nvCxnSpPr>
        <p:spPr>
          <a:xfrm>
            <a:off x="952500"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382" name="Google Shape;382;g1190e18784d_0_378"/>
          <p:cNvSpPr txBox="1"/>
          <p:nvPr>
            <p:ph idx="1" type="body"/>
          </p:nvPr>
        </p:nvSpPr>
        <p:spPr>
          <a:xfrm>
            <a:off x="952500" y="2300156"/>
            <a:ext cx="3036600" cy="4041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383" name="Google Shape;383;g1190e18784d_0_378"/>
          <p:cNvSpPr txBox="1"/>
          <p:nvPr>
            <p:ph idx="2" type="body"/>
          </p:nvPr>
        </p:nvSpPr>
        <p:spPr>
          <a:xfrm>
            <a:off x="952500" y="2799146"/>
            <a:ext cx="3036600" cy="19422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rtl="0" algn="l">
              <a:lnSpc>
                <a:spcPct val="90000"/>
              </a:lnSpc>
              <a:spcBef>
                <a:spcPts val="500"/>
              </a:spcBef>
              <a:spcAft>
                <a:spcPts val="0"/>
              </a:spcAft>
              <a:buClr>
                <a:schemeClr val="dk1"/>
              </a:buClr>
              <a:buSzPts val="1600"/>
              <a:buChar char="•"/>
              <a:defRPr sz="1600"/>
            </a:lvl2pPr>
            <a:lvl3pPr indent="-330200" lvl="2" marL="1371600" rtl="0" algn="l">
              <a:lnSpc>
                <a:spcPct val="90000"/>
              </a:lnSpc>
              <a:spcBef>
                <a:spcPts val="500"/>
              </a:spcBef>
              <a:spcAft>
                <a:spcPts val="0"/>
              </a:spcAft>
              <a:buClr>
                <a:schemeClr val="dk1"/>
              </a:buClr>
              <a:buSzPts val="1600"/>
              <a:buChar char="•"/>
              <a:defRPr sz="16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84" name="Google Shape;384;g1190e18784d_0_378"/>
          <p:cNvSpPr txBox="1"/>
          <p:nvPr>
            <p:ph idx="3" type="body"/>
          </p:nvPr>
        </p:nvSpPr>
        <p:spPr>
          <a:xfrm>
            <a:off x="4569372" y="2300156"/>
            <a:ext cx="3036600" cy="4041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385" name="Google Shape;385;g1190e18784d_0_378"/>
          <p:cNvSpPr txBox="1"/>
          <p:nvPr>
            <p:ph idx="4" type="body"/>
          </p:nvPr>
        </p:nvSpPr>
        <p:spPr>
          <a:xfrm>
            <a:off x="4569372" y="2799146"/>
            <a:ext cx="3050700" cy="19422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rtl="0" algn="l">
              <a:lnSpc>
                <a:spcPct val="90000"/>
              </a:lnSpc>
              <a:spcBef>
                <a:spcPts val="500"/>
              </a:spcBef>
              <a:spcAft>
                <a:spcPts val="0"/>
              </a:spcAft>
              <a:buClr>
                <a:schemeClr val="dk1"/>
              </a:buClr>
              <a:buSzPts val="1600"/>
              <a:buChar char="•"/>
              <a:defRPr sz="1600"/>
            </a:lvl2pPr>
            <a:lvl3pPr indent="-330200" lvl="2" marL="1371600" rtl="0" algn="l">
              <a:lnSpc>
                <a:spcPct val="90000"/>
              </a:lnSpc>
              <a:spcBef>
                <a:spcPts val="500"/>
              </a:spcBef>
              <a:spcAft>
                <a:spcPts val="0"/>
              </a:spcAft>
              <a:buClr>
                <a:schemeClr val="dk1"/>
              </a:buClr>
              <a:buSzPts val="1600"/>
              <a:buChar char="•"/>
              <a:defRPr sz="16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86" name="Google Shape;386;g1190e18784d_0_378"/>
          <p:cNvSpPr txBox="1"/>
          <p:nvPr>
            <p:ph idx="5" type="body"/>
          </p:nvPr>
        </p:nvSpPr>
        <p:spPr>
          <a:xfrm>
            <a:off x="8187017" y="2300156"/>
            <a:ext cx="3036600" cy="4041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387" name="Google Shape;387;g1190e18784d_0_378"/>
          <p:cNvSpPr txBox="1"/>
          <p:nvPr>
            <p:ph idx="6" type="body"/>
          </p:nvPr>
        </p:nvSpPr>
        <p:spPr>
          <a:xfrm>
            <a:off x="8187017" y="2799146"/>
            <a:ext cx="3036600" cy="19422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rtl="0" algn="l">
              <a:lnSpc>
                <a:spcPct val="90000"/>
              </a:lnSpc>
              <a:spcBef>
                <a:spcPts val="500"/>
              </a:spcBef>
              <a:spcAft>
                <a:spcPts val="0"/>
              </a:spcAft>
              <a:buClr>
                <a:schemeClr val="dk1"/>
              </a:buClr>
              <a:buSzPts val="1600"/>
              <a:buChar char="•"/>
              <a:defRPr sz="1600"/>
            </a:lvl2pPr>
            <a:lvl3pPr indent="-330200" lvl="2" marL="1371600" rtl="0" algn="l">
              <a:lnSpc>
                <a:spcPct val="90000"/>
              </a:lnSpc>
              <a:spcBef>
                <a:spcPts val="500"/>
              </a:spcBef>
              <a:spcAft>
                <a:spcPts val="0"/>
              </a:spcAft>
              <a:buClr>
                <a:schemeClr val="dk1"/>
              </a:buClr>
              <a:buSzPts val="1600"/>
              <a:buChar char="•"/>
              <a:defRPr sz="16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388" name="Google Shape;388;g1190e18784d_0_378"/>
          <p:cNvCxnSpPr/>
          <p:nvPr/>
        </p:nvCxnSpPr>
        <p:spPr>
          <a:xfrm>
            <a:off x="4569372" y="1939108"/>
            <a:ext cx="2133600" cy="3900"/>
          </a:xfrm>
          <a:prstGeom prst="straightConnector1">
            <a:avLst/>
          </a:prstGeom>
          <a:noFill/>
          <a:ln cap="flat" cmpd="sng" w="101600">
            <a:solidFill>
              <a:schemeClr val="lt2"/>
            </a:solidFill>
            <a:prstDash val="solid"/>
            <a:miter lim="800000"/>
            <a:headEnd len="sm" w="sm" type="none"/>
            <a:tailEnd len="sm" w="sm" type="none"/>
          </a:ln>
        </p:spPr>
      </p:cxnSp>
      <p:cxnSp>
        <p:nvCxnSpPr>
          <p:cNvPr id="389" name="Google Shape;389;g1190e18784d_0_378"/>
          <p:cNvCxnSpPr/>
          <p:nvPr/>
        </p:nvCxnSpPr>
        <p:spPr>
          <a:xfrm>
            <a:off x="8187017" y="1939108"/>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390" name="Google Shape;390;g1190e18784d_0_378"/>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1" name="Google Shape;391;g1190e18784d_0_378"/>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2" name="Google Shape;392;g1190e18784d_0_378"/>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393" name="Shape 393"/>
        <p:cNvGrpSpPr/>
        <p:nvPr/>
      </p:nvGrpSpPr>
      <p:grpSpPr>
        <a:xfrm>
          <a:off x="0" y="0"/>
          <a:ext cx="0" cy="0"/>
          <a:chOff x="0" y="0"/>
          <a:chExt cx="0" cy="0"/>
        </a:xfrm>
      </p:grpSpPr>
      <p:sp>
        <p:nvSpPr>
          <p:cNvPr id="394" name="Google Shape;394;g1190e18784d_0_396"/>
          <p:cNvSpPr txBox="1"/>
          <p:nvPr>
            <p:ph idx="1" type="body"/>
          </p:nvPr>
        </p:nvSpPr>
        <p:spPr>
          <a:xfrm>
            <a:off x="6896100" y="5102063"/>
            <a:ext cx="4914900" cy="588900"/>
          </a:xfrm>
          <a:prstGeom prst="rect">
            <a:avLst/>
          </a:prstGeom>
          <a:noFill/>
          <a:ln>
            <a:noFill/>
          </a:ln>
        </p:spPr>
        <p:txBody>
          <a:bodyPr anchorCtr="0" anchor="b" bIns="0" lIns="0" spcFirstLastPara="1" rIns="0" wrap="square" tIns="0">
            <a:noAutofit/>
          </a:bodyPr>
          <a:lstStyle>
            <a:lvl1pPr indent="-228600" lvl="0" marL="457200" rtl="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95" name="Google Shape;395;g1190e18784d_0_396"/>
          <p:cNvSpPr txBox="1"/>
          <p:nvPr>
            <p:ph idx="2" type="subTitle"/>
          </p:nvPr>
        </p:nvSpPr>
        <p:spPr>
          <a:xfrm>
            <a:off x="6907623" y="3591098"/>
            <a:ext cx="4903500" cy="1057800"/>
          </a:xfrm>
          <a:prstGeom prst="rect">
            <a:avLst/>
          </a:prstGeom>
          <a:noFill/>
          <a:ln>
            <a:noFill/>
          </a:ln>
        </p:spPr>
        <p:txBody>
          <a:bodyPr anchorCtr="0" anchor="t" bIns="0" lIns="0" spcFirstLastPara="1" rIns="0" wrap="square" tIns="0">
            <a:normAutofit/>
          </a:bodyPr>
          <a:lstStyle>
            <a:lvl1pPr lvl="0" rt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lt1"/>
              </a:buClr>
              <a:buSzPts val="1600"/>
              <a:buNone/>
              <a:defRPr sz="1600"/>
            </a:lvl6pPr>
            <a:lvl7pPr lvl="6" rtl="0" algn="ctr">
              <a:lnSpc>
                <a:spcPct val="90000"/>
              </a:lnSpc>
              <a:spcBef>
                <a:spcPts val="500"/>
              </a:spcBef>
              <a:spcAft>
                <a:spcPts val="0"/>
              </a:spcAft>
              <a:buClr>
                <a:schemeClr val="lt1"/>
              </a:buClr>
              <a:buSzPts val="1600"/>
              <a:buNone/>
              <a:defRPr sz="1600"/>
            </a:lvl7pPr>
            <a:lvl8pPr lvl="7" rtl="0" algn="ctr">
              <a:lnSpc>
                <a:spcPct val="90000"/>
              </a:lnSpc>
              <a:spcBef>
                <a:spcPts val="500"/>
              </a:spcBef>
              <a:spcAft>
                <a:spcPts val="0"/>
              </a:spcAft>
              <a:buClr>
                <a:schemeClr val="lt1"/>
              </a:buClr>
              <a:buSzPts val="1600"/>
              <a:buNone/>
              <a:defRPr sz="1600"/>
            </a:lvl8pPr>
            <a:lvl9pPr lvl="8" rtl="0" algn="ctr">
              <a:lnSpc>
                <a:spcPct val="90000"/>
              </a:lnSpc>
              <a:spcBef>
                <a:spcPts val="500"/>
              </a:spcBef>
              <a:spcAft>
                <a:spcPts val="0"/>
              </a:spcAft>
              <a:buClr>
                <a:schemeClr val="lt1"/>
              </a:buClr>
              <a:buSzPts val="1600"/>
              <a:buNone/>
              <a:defRPr sz="1600"/>
            </a:lvl9pPr>
          </a:lstStyle>
          <a:p/>
        </p:txBody>
      </p:sp>
      <p:sp>
        <p:nvSpPr>
          <p:cNvPr id="396" name="Google Shape;396;g1190e18784d_0_396"/>
          <p:cNvSpPr txBox="1"/>
          <p:nvPr>
            <p:ph type="title"/>
          </p:nvPr>
        </p:nvSpPr>
        <p:spPr>
          <a:xfrm>
            <a:off x="6907623" y="2173658"/>
            <a:ext cx="4903500" cy="610800"/>
          </a:xfrm>
          <a:prstGeom prst="rect">
            <a:avLst/>
          </a:prstGeom>
          <a:noFill/>
          <a:ln>
            <a:noFill/>
          </a:ln>
        </p:spPr>
        <p:txBody>
          <a:bodyPr anchorCtr="0" anchor="b" bIns="0" lIns="0" spcFirstLastPara="1" rIns="0" wrap="square" tIns="0">
            <a:normAutofit/>
          </a:bodyPr>
          <a:lstStyle>
            <a:lvl1pPr lvl="0" rt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397" name="Google Shape;397;g1190e18784d_0_396"/>
          <p:cNvCxnSpPr/>
          <p:nvPr/>
        </p:nvCxnSpPr>
        <p:spPr>
          <a:xfrm>
            <a:off x="6896100" y="3233703"/>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398" name="Google Shape;398;g1190e18784d_0_396"/>
          <p:cNvSpPr/>
          <p:nvPr>
            <p:ph idx="3" type="pic"/>
          </p:nvPr>
        </p:nvSpPr>
        <p:spPr>
          <a:xfrm>
            <a:off x="0" y="0"/>
            <a:ext cx="6096000" cy="6858000"/>
          </a:xfrm>
          <a:prstGeom prst="rect">
            <a:avLst/>
          </a:prstGeom>
          <a:noFill/>
          <a:ln>
            <a:noFill/>
          </a:ln>
        </p:spPr>
      </p:sp>
      <p:grpSp>
        <p:nvGrpSpPr>
          <p:cNvPr id="399" name="Google Shape;399;g1190e18784d_0_396"/>
          <p:cNvGrpSpPr/>
          <p:nvPr/>
        </p:nvGrpSpPr>
        <p:grpSpPr>
          <a:xfrm rot="10800000">
            <a:off x="8870040" y="0"/>
            <a:ext cx="3325208" cy="3325208"/>
            <a:chOff x="0" y="12289"/>
            <a:chExt cx="3550" cy="3551"/>
          </a:xfrm>
        </p:grpSpPr>
        <p:sp>
          <p:nvSpPr>
            <p:cNvPr id="400" name="Google Shape;400;g1190e18784d_0_39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01" name="Google Shape;401;g1190e18784d_0_39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02" name="Google Shape;402;g1190e18784d_0_39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1"/>
          <p:cNvSpPr/>
          <p:nvPr>
            <p:ph idx="2" type="pic"/>
          </p:nvPr>
        </p:nvSpPr>
        <p:spPr>
          <a:xfrm>
            <a:off x="0" y="0"/>
            <a:ext cx="12191998" cy="6858000"/>
          </a:xfrm>
          <a:prstGeom prst="rect">
            <a:avLst/>
          </a:prstGeom>
          <a:solidFill>
            <a:schemeClr val="accent2"/>
          </a:solidFill>
          <a:ln>
            <a:noFill/>
          </a:ln>
        </p:spPr>
      </p:sp>
      <p:sp>
        <p:nvSpPr>
          <p:cNvPr id="83" name="Google Shape;83;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flipH="1" rot="5400000">
            <a:off x="0" y="3900132"/>
            <a:ext cx="2959226" cy="2959226"/>
            <a:chOff x="0" y="12289"/>
            <a:chExt cx="3550" cy="3551"/>
          </a:xfrm>
        </p:grpSpPr>
        <p:sp>
          <p:nvSpPr>
            <p:cNvPr id="110" name="Google Shape;110;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0" y="3900132"/>
            <a:ext cx="2959226" cy="2959226"/>
            <a:chOff x="0" y="12289"/>
            <a:chExt cx="3550" cy="3551"/>
          </a:xfrm>
        </p:grpSpPr>
        <p:sp>
          <p:nvSpPr>
            <p:cNvPr id="115" name="Google Shape;115;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5"/>
          <p:cNvSpPr/>
          <p:nvPr>
            <p:ph idx="2" type="pic"/>
          </p:nvPr>
        </p:nvSpPr>
        <p:spPr>
          <a:xfrm>
            <a:off x="954268" y="2572883"/>
            <a:ext cx="2118245" cy="2037217"/>
          </a:xfrm>
          <a:prstGeom prst="rect">
            <a:avLst/>
          </a:prstGeom>
          <a:noFill/>
          <a:ln>
            <a:noFill/>
          </a:ln>
        </p:spPr>
      </p:sp>
      <p:sp>
        <p:nvSpPr>
          <p:cNvPr id="119" name="Google Shape;119;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5"/>
          <p:cNvSpPr/>
          <p:nvPr>
            <p:ph idx="3" type="pic"/>
          </p:nvPr>
        </p:nvSpPr>
        <p:spPr>
          <a:xfrm>
            <a:off x="3658280" y="2572883"/>
            <a:ext cx="2118245" cy="2037217"/>
          </a:xfrm>
          <a:prstGeom prst="rect">
            <a:avLst/>
          </a:prstGeom>
          <a:noFill/>
          <a:ln>
            <a:noFill/>
          </a:ln>
        </p:spPr>
      </p:sp>
      <p:sp>
        <p:nvSpPr>
          <p:cNvPr id="122" name="Google Shape;122;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5"/>
          <p:cNvSpPr/>
          <p:nvPr>
            <p:ph idx="14" type="pic"/>
          </p:nvPr>
        </p:nvSpPr>
        <p:spPr>
          <a:xfrm>
            <a:off x="6362292" y="2572883"/>
            <a:ext cx="2118245" cy="2037217"/>
          </a:xfrm>
          <a:prstGeom prst="rect">
            <a:avLst/>
          </a:prstGeom>
          <a:noFill/>
          <a:ln>
            <a:noFill/>
          </a:ln>
        </p:spPr>
      </p:sp>
      <p:sp>
        <p:nvSpPr>
          <p:cNvPr id="137" name="Google Shape;137;p15"/>
          <p:cNvSpPr/>
          <p:nvPr>
            <p:ph idx="15" type="pic"/>
          </p:nvPr>
        </p:nvSpPr>
        <p:spPr>
          <a:xfrm>
            <a:off x="9112023" y="2572883"/>
            <a:ext cx="2118245" cy="2037217"/>
          </a:xfrm>
          <a:prstGeom prst="rect">
            <a:avLst/>
          </a:prstGeom>
          <a:noFill/>
          <a:ln>
            <a:noFill/>
          </a:ln>
        </p:spPr>
      </p:sp>
      <p:sp>
        <p:nvSpPr>
          <p:cNvPr id="138" name="Google Shape;138;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1190e18784d_0_209"/>
          <p:cNvSpPr txBox="1"/>
          <p:nvPr>
            <p:ph idx="1" type="body"/>
          </p:nvPr>
        </p:nvSpPr>
        <p:spPr>
          <a:xfrm>
            <a:off x="971550" y="1825625"/>
            <a:ext cx="10382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208" name="Google Shape;208;g1190e18784d_0_209"/>
          <p:cNvSpPr txBox="1"/>
          <p:nvPr>
            <p:ph type="title"/>
          </p:nvPr>
        </p:nvSpPr>
        <p:spPr>
          <a:xfrm>
            <a:off x="952500" y="365125"/>
            <a:ext cx="104013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209" name="Google Shape;209;g1190e18784d_0_209"/>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210" name="Google Shape;210;g1190e18784d_0_209"/>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211" name="Google Shape;211;g1190e18784d_0_20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190e18784d_0_406"/>
          <p:cNvSpPr txBox="1"/>
          <p:nvPr>
            <p:ph type="ctrTitle"/>
          </p:nvPr>
        </p:nvSpPr>
        <p:spPr>
          <a:xfrm>
            <a:off x="5250254" y="148172"/>
            <a:ext cx="6461700" cy="1151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408" name="Google Shape;408;g1190e18784d_0_406"/>
          <p:cNvSpPr txBox="1"/>
          <p:nvPr>
            <p:ph idx="1" type="body"/>
          </p:nvPr>
        </p:nvSpPr>
        <p:spPr>
          <a:xfrm>
            <a:off x="5823750" y="1575621"/>
            <a:ext cx="6045600" cy="492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Govt of Rajasthan</a:t>
            </a:r>
            <a:endParaRPr/>
          </a:p>
          <a:p>
            <a:pPr indent="0" lvl="0" marL="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Code:TK1050</a:t>
            </a:r>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Title:To create systems that alleviate waiting in line - at doctors, at shops, at bus stops</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Name:Cyber Phoenixes</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Name:Sakshi Naik</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C-33770</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a:t>
            </a:r>
            <a:r>
              <a:rPr lang="en-US">
                <a:latin typeface="Franklin Gothic"/>
                <a:ea typeface="Franklin Gothic"/>
                <a:cs typeface="Franklin Gothic"/>
                <a:sym typeface="Franklin Gothic"/>
              </a:rPr>
              <a:t>Anjuman-I-Islam's M. H. Saboo Siddik College of Engineering</a:t>
            </a:r>
            <a:endParaRPr/>
          </a:p>
          <a:p>
            <a:pPr indent="0" lvl="0" marL="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a:t>
            </a:r>
            <a:endParaRPr/>
          </a:p>
        </p:txBody>
      </p:sp>
      <p:pic>
        <p:nvPicPr>
          <p:cNvPr id="409" name="Google Shape;409;g1190e18784d_0_406"/>
          <p:cNvPicPr preferRelativeResize="0"/>
          <p:nvPr/>
        </p:nvPicPr>
        <p:blipFill rotWithShape="1">
          <a:blip r:embed="rId3">
            <a:alphaModFix/>
          </a:blip>
          <a:srcRect b="0" l="0" r="0" t="0"/>
          <a:stretch/>
        </p:blipFill>
        <p:spPr>
          <a:xfrm>
            <a:off x="1036320" y="252207"/>
            <a:ext cx="3431178"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
          <p:cNvSpPr txBox="1"/>
          <p:nvPr>
            <p:ph type="title"/>
          </p:nvPr>
        </p:nvSpPr>
        <p:spPr>
          <a:xfrm>
            <a:off x="263352" y="260648"/>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415" name="Google Shape;415;p2"/>
          <p:cNvSpPr txBox="1"/>
          <p:nvPr>
            <p:ph idx="1" type="body"/>
          </p:nvPr>
        </p:nvSpPr>
        <p:spPr>
          <a:xfrm>
            <a:off x="335360" y="980728"/>
            <a:ext cx="6408712" cy="3038133"/>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Idea or Solution </a:t>
            </a:r>
            <a:endParaRPr/>
          </a:p>
          <a:p>
            <a:pPr indent="0" lvl="0" marL="0" rtl="0" algn="just">
              <a:lnSpc>
                <a:spcPct val="100000"/>
              </a:lnSpc>
              <a:spcBef>
                <a:spcPts val="600"/>
              </a:spcBef>
              <a:spcAft>
                <a:spcPts val="0"/>
              </a:spcAft>
              <a:buClr>
                <a:schemeClr val="lt2"/>
              </a:buClr>
              <a:buSzPts val="1800"/>
              <a:buNone/>
            </a:pPr>
            <a:r>
              <a:rPr lang="en-US"/>
              <a:t>We will be adopting digitalization approach to develop a generic mobile app called “SmartQ” to generate and manage queues. </a:t>
            </a:r>
            <a:endParaRPr/>
          </a:p>
          <a:p>
            <a:pPr indent="0" lvl="0" marL="0" rtl="0" algn="just">
              <a:lnSpc>
                <a:spcPct val="100000"/>
              </a:lnSpc>
              <a:spcBef>
                <a:spcPts val="0"/>
              </a:spcBef>
              <a:spcAft>
                <a:spcPts val="0"/>
              </a:spcAft>
              <a:buClr>
                <a:schemeClr val="lt2"/>
              </a:buClr>
              <a:buSzPts val="1800"/>
              <a:buNone/>
            </a:pPr>
            <a:r>
              <a:t/>
            </a:r>
            <a:endParaRPr/>
          </a:p>
          <a:p>
            <a:pPr indent="0" lvl="0" marL="0" rtl="0" algn="just">
              <a:lnSpc>
                <a:spcPct val="100000"/>
              </a:lnSpc>
              <a:spcBef>
                <a:spcPts val="0"/>
              </a:spcBef>
              <a:spcAft>
                <a:spcPts val="0"/>
              </a:spcAft>
              <a:buClr>
                <a:schemeClr val="lt2"/>
              </a:buClr>
              <a:buSzPts val="1800"/>
              <a:buNone/>
            </a:pPr>
            <a:r>
              <a:t/>
            </a:r>
            <a:endParaRPr/>
          </a:p>
          <a:p>
            <a:pPr indent="0" lvl="0" marL="0" rtl="0" algn="just">
              <a:lnSpc>
                <a:spcPct val="100000"/>
              </a:lnSpc>
              <a:spcBef>
                <a:spcPts val="0"/>
              </a:spcBef>
              <a:spcAft>
                <a:spcPts val="0"/>
              </a:spcAft>
              <a:buClr>
                <a:schemeClr val="lt2"/>
              </a:buClr>
              <a:buSzPts val="1800"/>
              <a:buNone/>
            </a:pPr>
            <a:r>
              <a:rPr lang="en-US"/>
              <a:t>The app helps to generate queue quickly and helps people to take token nos either automatically or based on queue generator conditions. Once the queue starts, the AI enabled algorithm automatically assigns the arrival time for first few members of the queue with least waiting time.</a:t>
            </a:r>
            <a:endParaRPr/>
          </a:p>
          <a:p>
            <a:pPr indent="0" lvl="0" marL="0" rtl="0" algn="just">
              <a:lnSpc>
                <a:spcPct val="100000"/>
              </a:lnSpc>
              <a:spcBef>
                <a:spcPts val="0"/>
              </a:spcBef>
              <a:spcAft>
                <a:spcPts val="0"/>
              </a:spcAft>
              <a:buClr>
                <a:schemeClr val="lt2"/>
              </a:buClr>
              <a:buSzPts val="1800"/>
              <a:buNone/>
            </a:pPr>
            <a:r>
              <a:t/>
            </a:r>
            <a:endParaRPr/>
          </a:p>
          <a:p>
            <a:pPr indent="-330200" lvl="0" marL="457200" rtl="0" algn="just">
              <a:lnSpc>
                <a:spcPct val="100000"/>
              </a:lnSpc>
              <a:spcBef>
                <a:spcPts val="0"/>
              </a:spcBef>
              <a:spcAft>
                <a:spcPts val="0"/>
              </a:spcAft>
              <a:buSzPts val="1600"/>
              <a:buChar char="●"/>
            </a:pPr>
            <a:r>
              <a:rPr lang="en-US"/>
              <a:t>Convenient</a:t>
            </a:r>
            <a:r>
              <a:rPr lang="en-US"/>
              <a:t>  medium for users</a:t>
            </a:r>
            <a:endParaRPr/>
          </a:p>
          <a:p>
            <a:pPr indent="-330200" lvl="0" marL="457200" rtl="0" algn="just">
              <a:lnSpc>
                <a:spcPct val="100000"/>
              </a:lnSpc>
              <a:spcBef>
                <a:spcPts val="0"/>
              </a:spcBef>
              <a:spcAft>
                <a:spcPts val="0"/>
              </a:spcAft>
              <a:buSzPts val="1600"/>
              <a:buChar char="●"/>
            </a:pPr>
            <a:r>
              <a:rPr lang="en-US"/>
              <a:t>Estimate Time of Arrival mode</a:t>
            </a:r>
            <a:endParaRPr/>
          </a:p>
          <a:p>
            <a:pPr indent="-330200" lvl="0" marL="457200" rtl="0" algn="just">
              <a:lnSpc>
                <a:spcPct val="100000"/>
              </a:lnSpc>
              <a:spcBef>
                <a:spcPts val="0"/>
              </a:spcBef>
              <a:spcAft>
                <a:spcPts val="0"/>
              </a:spcAft>
              <a:buSzPts val="1600"/>
              <a:buChar char="●"/>
            </a:pPr>
            <a:r>
              <a:rPr lang="en-US"/>
              <a:t>Realtime notification updates for calling queue members.</a:t>
            </a:r>
            <a:endParaRPr/>
          </a:p>
          <a:p>
            <a:pPr indent="-330200" lvl="0" marL="457200" rtl="0" algn="just">
              <a:lnSpc>
                <a:spcPct val="100000"/>
              </a:lnSpc>
              <a:spcBef>
                <a:spcPts val="0"/>
              </a:spcBef>
              <a:spcAft>
                <a:spcPts val="0"/>
              </a:spcAft>
              <a:buSzPts val="1600"/>
              <a:buChar char="●"/>
            </a:pPr>
            <a:r>
              <a:rPr lang="en-US"/>
              <a:t>Supports Feature Phone</a:t>
            </a:r>
            <a:endParaRPr sz="1600"/>
          </a:p>
          <a:p>
            <a:pPr indent="0" lvl="0" marL="0" rtl="0" algn="l">
              <a:lnSpc>
                <a:spcPct val="100000"/>
              </a:lnSpc>
              <a:spcBef>
                <a:spcPts val="1000"/>
              </a:spcBef>
              <a:spcAft>
                <a:spcPts val="0"/>
              </a:spcAft>
              <a:buClr>
                <a:schemeClr val="dk1"/>
              </a:buClr>
              <a:buSzPts val="1600"/>
              <a:buNone/>
            </a:pPr>
            <a:r>
              <a:t/>
            </a:r>
            <a:endParaRPr/>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416" name="Google Shape;416;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417" name="Google Shape;417;p2"/>
          <p:cNvSpPr txBox="1"/>
          <p:nvPr/>
        </p:nvSpPr>
        <p:spPr>
          <a:xfrm>
            <a:off x="7378575" y="2118476"/>
            <a:ext cx="468913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Add process flow chart or simulated image of prototype or any relevant image related to your idea</a:t>
            </a:r>
            <a:endParaRPr b="0" i="0" sz="1400" u="none" cap="none" strike="noStrike">
              <a:solidFill>
                <a:srgbClr val="000000"/>
              </a:solidFill>
              <a:latin typeface="Arial"/>
              <a:ea typeface="Arial"/>
              <a:cs typeface="Arial"/>
              <a:sym typeface="Arial"/>
            </a:endParaRPr>
          </a:p>
        </p:txBody>
      </p:sp>
      <p:sp>
        <p:nvSpPr>
          <p:cNvPr id="418" name="Google Shape;418;p2"/>
          <p:cNvSpPr txBox="1"/>
          <p:nvPr/>
        </p:nvSpPr>
        <p:spPr>
          <a:xfrm>
            <a:off x="7437143" y="4564874"/>
            <a:ext cx="4572001" cy="2189492"/>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Technology stack </a:t>
            </a:r>
            <a:r>
              <a:rPr b="0" i="0" lang="en-US" sz="16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600"/>
              <a:buFont typeface="Noto Sans Symbols"/>
              <a:buChar char="⮚"/>
            </a:pPr>
            <a:r>
              <a:rPr b="0" i="0" lang="en-US" sz="1600" u="none" cap="none" strike="noStrike">
                <a:solidFill>
                  <a:schemeClr val="dk1"/>
                </a:solidFill>
                <a:latin typeface="Libre Franklin"/>
                <a:ea typeface="Libre Franklin"/>
                <a:cs typeface="Libre Franklin"/>
                <a:sym typeface="Libre Franklin"/>
              </a:rPr>
              <a:t>Front End – Android Studio </a:t>
            </a:r>
            <a:endParaRPr/>
          </a:p>
          <a:p>
            <a:pPr indent="-285750" lvl="0" marL="285750" marR="0" rtl="0" algn="l">
              <a:lnSpc>
                <a:spcPct val="100000"/>
              </a:lnSpc>
              <a:spcBef>
                <a:spcPts val="1000"/>
              </a:spcBef>
              <a:spcAft>
                <a:spcPts val="0"/>
              </a:spcAft>
              <a:buClr>
                <a:schemeClr val="dk1"/>
              </a:buClr>
              <a:buSzPts val="1600"/>
              <a:buFont typeface="Noto Sans Symbols"/>
              <a:buChar char="⮚"/>
            </a:pPr>
            <a:r>
              <a:rPr b="0" i="0" lang="en-US" sz="1600" u="none" cap="none" strike="noStrike">
                <a:solidFill>
                  <a:schemeClr val="dk1"/>
                </a:solidFill>
                <a:latin typeface="Libre Franklin"/>
                <a:ea typeface="Libre Franklin"/>
                <a:cs typeface="Libre Franklin"/>
                <a:sym typeface="Libre Franklin"/>
              </a:rPr>
              <a:t>Back End -  </a:t>
            </a:r>
            <a:r>
              <a:rPr lang="en-US" sz="1600">
                <a:solidFill>
                  <a:schemeClr val="dk1"/>
                </a:solidFill>
                <a:latin typeface="Libre Franklin"/>
                <a:ea typeface="Libre Franklin"/>
                <a:cs typeface="Libre Franklin"/>
                <a:sym typeface="Libre Franklin"/>
              </a:rPr>
              <a:t>AWS, Message91 api, Node Js</a:t>
            </a:r>
            <a:endParaRPr/>
          </a:p>
          <a:p>
            <a:pPr indent="-285750" lvl="0" marL="285750" marR="0" rtl="0" algn="l">
              <a:lnSpc>
                <a:spcPct val="100000"/>
              </a:lnSpc>
              <a:spcBef>
                <a:spcPts val="1000"/>
              </a:spcBef>
              <a:spcAft>
                <a:spcPts val="0"/>
              </a:spcAft>
              <a:buClr>
                <a:schemeClr val="dk1"/>
              </a:buClr>
              <a:buSzPts val="1600"/>
              <a:buFont typeface="Noto Sans Symbols"/>
              <a:buChar char="⮚"/>
            </a:pPr>
            <a:r>
              <a:rPr lang="en-US" sz="1600">
                <a:solidFill>
                  <a:schemeClr val="dk1"/>
                </a:solidFill>
                <a:latin typeface="Libre Franklin"/>
                <a:ea typeface="Libre Franklin"/>
                <a:cs typeface="Libre Franklin"/>
                <a:sym typeface="Libre Franklin"/>
              </a:rPr>
              <a:t>Mysql </a:t>
            </a:r>
            <a:r>
              <a:rPr b="0" i="0" lang="en-US" sz="1600" u="none" cap="none" strike="noStrike">
                <a:solidFill>
                  <a:schemeClr val="dk1"/>
                </a:solidFill>
                <a:latin typeface="Libre Franklin"/>
                <a:ea typeface="Libre Franklin"/>
                <a:cs typeface="Libre Franklin"/>
                <a:sym typeface="Libre Franklin"/>
              </a:rPr>
              <a:t>Database on AWS</a:t>
            </a:r>
            <a:endParaRPr/>
          </a:p>
          <a:p>
            <a:pPr indent="-285750" lvl="0" marL="285750" marR="0" rtl="0" algn="l">
              <a:lnSpc>
                <a:spcPct val="100000"/>
              </a:lnSpc>
              <a:spcBef>
                <a:spcPts val="1000"/>
              </a:spcBef>
              <a:spcAft>
                <a:spcPts val="0"/>
              </a:spcAft>
              <a:buClr>
                <a:schemeClr val="dk1"/>
              </a:buClr>
              <a:buSzPts val="1600"/>
              <a:buFont typeface="Noto Sans Symbols"/>
              <a:buChar char="⮚"/>
            </a:pPr>
            <a:r>
              <a:rPr b="0" i="0" lang="en-US" sz="1600" u="none" cap="none" strike="noStrike">
                <a:solidFill>
                  <a:schemeClr val="dk1"/>
                </a:solidFill>
                <a:latin typeface="Libre Franklin"/>
                <a:ea typeface="Libre Franklin"/>
                <a:cs typeface="Libre Franklin"/>
                <a:sym typeface="Libre Franklin"/>
              </a:rPr>
              <a:t>Server</a:t>
            </a:r>
            <a:r>
              <a:rPr lang="en-US" sz="1600">
                <a:solidFill>
                  <a:schemeClr val="dk1"/>
                </a:solidFill>
                <a:latin typeface="Libre Franklin"/>
                <a:ea typeface="Libre Franklin"/>
                <a:cs typeface="Libre Franklin"/>
                <a:sym typeface="Libre Franklin"/>
              </a:rPr>
              <a:t>: AWS,  Firebase</a:t>
            </a:r>
            <a:endParaRPr sz="1600">
              <a:solidFill>
                <a:schemeClr val="dk1"/>
              </a:solidFill>
              <a:latin typeface="Libre Franklin"/>
              <a:ea typeface="Libre Franklin"/>
              <a:cs typeface="Libre Franklin"/>
              <a:sym typeface="Libre Franklin"/>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p:txBody>
      </p:sp>
      <p:pic>
        <p:nvPicPr>
          <p:cNvPr id="419" name="Google Shape;419;p2"/>
          <p:cNvPicPr preferRelativeResize="0"/>
          <p:nvPr/>
        </p:nvPicPr>
        <p:blipFill rotWithShape="1">
          <a:blip r:embed="rId3">
            <a:alphaModFix/>
          </a:blip>
          <a:srcRect b="0" l="0" r="0" t="0"/>
          <a:stretch/>
        </p:blipFill>
        <p:spPr>
          <a:xfrm>
            <a:off x="6924224" y="324288"/>
            <a:ext cx="5143500" cy="3923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
          <p:cNvSpPr txBox="1"/>
          <p:nvPr>
            <p:ph type="title"/>
          </p:nvPr>
        </p:nvSpPr>
        <p:spPr>
          <a:xfrm>
            <a:off x="952499" y="1096346"/>
            <a:ext cx="5780809"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425" name="Google Shape;425;p3"/>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t>Describe your Use Cases here</a:t>
            </a:r>
            <a:endParaRPr/>
          </a:p>
        </p:txBody>
      </p:sp>
      <p:sp>
        <p:nvSpPr>
          <p:cNvPr id="426" name="Google Shape;426;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427" name="Google Shape;427;p3"/>
          <p:cNvSpPr txBox="1"/>
          <p:nvPr/>
        </p:nvSpPr>
        <p:spPr>
          <a:xfrm>
            <a:off x="6247977" y="4405683"/>
            <a:ext cx="5143500" cy="315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Describe your Dependencies / Show stopper here</a:t>
            </a:r>
            <a:endParaRPr b="0" i="0" sz="1400" u="none" cap="none" strike="noStrike">
              <a:solidFill>
                <a:srgbClr val="000000"/>
              </a:solidFill>
              <a:latin typeface="Arial"/>
              <a:ea typeface="Arial"/>
              <a:cs typeface="Arial"/>
              <a:sym typeface="Arial"/>
            </a:endParaRPr>
          </a:p>
        </p:txBody>
      </p:sp>
      <p:sp>
        <p:nvSpPr>
          <p:cNvPr id="428" name="Google Shape;428;p3"/>
          <p:cNvSpPr txBox="1"/>
          <p:nvPr>
            <p:ph idx="2" type="body"/>
          </p:nvPr>
        </p:nvSpPr>
        <p:spPr>
          <a:xfrm>
            <a:off x="6248400" y="1772816"/>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t>General Use cases </a:t>
            </a:r>
            <a:endParaRPr/>
          </a:p>
        </p:txBody>
      </p:sp>
      <p:pic>
        <p:nvPicPr>
          <p:cNvPr id="429" name="Google Shape;429;p3"/>
          <p:cNvPicPr preferRelativeResize="0"/>
          <p:nvPr/>
        </p:nvPicPr>
        <p:blipFill rotWithShape="1">
          <a:blip r:embed="rId3">
            <a:alphaModFix/>
          </a:blip>
          <a:srcRect b="0" l="0" r="0" t="0"/>
          <a:stretch/>
        </p:blipFill>
        <p:spPr>
          <a:xfrm>
            <a:off x="6371793" y="1096341"/>
            <a:ext cx="4743450" cy="3181350"/>
          </a:xfrm>
          <a:prstGeom prst="rect">
            <a:avLst/>
          </a:prstGeom>
          <a:noFill/>
          <a:ln>
            <a:noFill/>
          </a:ln>
        </p:spPr>
      </p:pic>
      <p:pic>
        <p:nvPicPr>
          <p:cNvPr id="430" name="Google Shape;430;p3"/>
          <p:cNvPicPr preferRelativeResize="0"/>
          <p:nvPr/>
        </p:nvPicPr>
        <p:blipFill>
          <a:blip r:embed="rId4">
            <a:alphaModFix/>
          </a:blip>
          <a:stretch>
            <a:fillRect/>
          </a:stretch>
        </p:blipFill>
        <p:spPr>
          <a:xfrm>
            <a:off x="368413" y="2850865"/>
            <a:ext cx="5435367" cy="3425505"/>
          </a:xfrm>
          <a:prstGeom prst="rect">
            <a:avLst/>
          </a:prstGeom>
          <a:noFill/>
          <a:ln>
            <a:noFill/>
          </a:ln>
        </p:spPr>
      </p:pic>
      <p:sp>
        <p:nvSpPr>
          <p:cNvPr id="431" name="Google Shape;431;p3"/>
          <p:cNvSpPr txBox="1"/>
          <p:nvPr/>
        </p:nvSpPr>
        <p:spPr>
          <a:xfrm>
            <a:off x="6400800" y="4974325"/>
            <a:ext cx="5285100" cy="1514700"/>
          </a:xfrm>
          <a:prstGeom prst="rect">
            <a:avLst/>
          </a:prstGeom>
          <a:noFill/>
          <a:ln>
            <a:noFill/>
          </a:ln>
        </p:spPr>
        <p:txBody>
          <a:bodyPr anchorCtr="0" anchor="t" bIns="91425" lIns="91425" spcFirstLastPara="1" rIns="91425" wrap="square" tIns="91425">
            <a:spAutoFit/>
          </a:bodyPr>
          <a:lstStyle/>
          <a:p>
            <a:pPr indent="-330200" lvl="0" marL="457200" rtl="0" algn="just">
              <a:lnSpc>
                <a:spcPct val="90000"/>
              </a:lnSpc>
              <a:spcBef>
                <a:spcPts val="0"/>
              </a:spcBef>
              <a:spcAft>
                <a:spcPts val="0"/>
              </a:spcAft>
              <a:buClr>
                <a:schemeClr val="dk1"/>
              </a:buClr>
              <a:buSzPts val="1600"/>
              <a:buFont typeface="Noto Sans Symbols"/>
              <a:buChar char="●"/>
            </a:pPr>
            <a:r>
              <a:rPr lang="en-US" sz="1600">
                <a:solidFill>
                  <a:schemeClr val="dk1"/>
                </a:solidFill>
                <a:latin typeface="Libre Franklin"/>
                <a:ea typeface="Libre Franklin"/>
                <a:cs typeface="Libre Franklin"/>
                <a:sym typeface="Libre Franklin"/>
              </a:rPr>
              <a:t>Feature phones can access only normal queue</a:t>
            </a:r>
            <a:endParaRPr>
              <a:solidFill>
                <a:schemeClr val="dk1"/>
              </a:solidFill>
            </a:endParaRPr>
          </a:p>
          <a:p>
            <a:pPr indent="-330200" lvl="0" marL="457200" rtl="0" algn="just">
              <a:lnSpc>
                <a:spcPct val="90000"/>
              </a:lnSpc>
              <a:spcBef>
                <a:spcPts val="0"/>
              </a:spcBef>
              <a:spcAft>
                <a:spcPts val="0"/>
              </a:spcAft>
              <a:buClr>
                <a:schemeClr val="dk1"/>
              </a:buClr>
              <a:buSzPts val="1600"/>
              <a:buFont typeface="Noto Sans Symbols"/>
              <a:buChar char="●"/>
            </a:pPr>
            <a:r>
              <a:rPr lang="en-US" sz="1600">
                <a:solidFill>
                  <a:schemeClr val="dk1"/>
                </a:solidFill>
                <a:latin typeface="Libre Franklin"/>
                <a:ea typeface="Libre Franklin"/>
                <a:cs typeface="Libre Franklin"/>
                <a:sym typeface="Libre Franklin"/>
              </a:rPr>
              <a:t>The Vendor, Attendants and Buyers need to be equipped with smart phones and internet.</a:t>
            </a:r>
            <a:endParaRPr sz="1600">
              <a:solidFill>
                <a:schemeClr val="dk1"/>
              </a:solidFill>
              <a:latin typeface="Libre Franklin"/>
              <a:ea typeface="Libre Franklin"/>
              <a:cs typeface="Libre Franklin"/>
              <a:sym typeface="Libre Franklin"/>
            </a:endParaRPr>
          </a:p>
          <a:p>
            <a:pPr indent="-330200" lvl="0" marL="457200" rtl="0" algn="just">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Currently developed only for Android Devices.</a:t>
            </a:r>
            <a:endParaRPr sz="1600">
              <a:solidFill>
                <a:schemeClr val="dk1"/>
              </a:solidFill>
              <a:latin typeface="Libre Franklin"/>
              <a:ea typeface="Libre Franklin"/>
              <a:cs typeface="Libre Franklin"/>
              <a:sym typeface="Libre Franklin"/>
            </a:endParaRPr>
          </a:p>
          <a:p>
            <a:pPr indent="-330200" lvl="0" marL="457200" rtl="0" algn="just">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Fake Vendors / Vendors uploading wrong Information</a:t>
            </a: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190e18784d_0_204"/>
          <p:cNvSpPr txBox="1"/>
          <p:nvPr>
            <p:ph type="title"/>
          </p:nvPr>
        </p:nvSpPr>
        <p:spPr>
          <a:xfrm>
            <a:off x="964023" y="879063"/>
            <a:ext cx="6617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437" name="Google Shape;437;g1190e18784d_0_204"/>
          <p:cNvSpPr txBox="1"/>
          <p:nvPr>
            <p:ph idx="1" type="body"/>
          </p:nvPr>
        </p:nvSpPr>
        <p:spPr>
          <a:xfrm>
            <a:off x="964023" y="2062099"/>
            <a:ext cx="11145000" cy="4720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Sakshi Naik</a:t>
            </a:r>
            <a:endParaRPr/>
          </a:p>
          <a:p>
            <a:pPr indent="0" lvl="0" marL="0" rtl="0" algn="l">
              <a:lnSpc>
                <a:spcPct val="90000"/>
              </a:lnSpc>
              <a:spcBef>
                <a:spcPts val="1000"/>
              </a:spcBef>
              <a:spcAft>
                <a:spcPts val="0"/>
              </a:spcAft>
              <a:buClr>
                <a:schemeClr val="dk1"/>
              </a:buClr>
              <a:buSzPts val="1200"/>
              <a:buNone/>
            </a:pPr>
            <a:r>
              <a:rPr lang="en-US" sz="1200"/>
              <a:t>Branch : BE			Stream : EXTC		Year :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Wasim Jasani</a:t>
            </a:r>
            <a:endParaRPr/>
          </a:p>
          <a:p>
            <a:pPr indent="0" lvl="0" marL="0" rtl="0" algn="l">
              <a:lnSpc>
                <a:spcPct val="90000"/>
              </a:lnSpc>
              <a:spcBef>
                <a:spcPts val="1000"/>
              </a:spcBef>
              <a:spcAft>
                <a:spcPts val="0"/>
              </a:spcAft>
              <a:buClr>
                <a:schemeClr val="dk1"/>
              </a:buClr>
              <a:buSzPts val="1200"/>
              <a:buNone/>
            </a:pPr>
            <a:r>
              <a:rPr lang="en-US" sz="1200"/>
              <a:t>Branch::BE			Stream : IT		              Year : 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Burhanuddin Hariyanawala</a:t>
            </a:r>
            <a:endParaRPr/>
          </a:p>
          <a:p>
            <a:pPr indent="0" lvl="0" marL="0" rtl="0" algn="l">
              <a:lnSpc>
                <a:spcPct val="90000"/>
              </a:lnSpc>
              <a:spcBef>
                <a:spcPts val="1000"/>
              </a:spcBef>
              <a:spcAft>
                <a:spcPts val="0"/>
              </a:spcAft>
              <a:buClr>
                <a:schemeClr val="dk1"/>
              </a:buClr>
              <a:buSzPts val="1200"/>
              <a:buNone/>
            </a:pPr>
            <a:r>
              <a:rPr lang="en-US" sz="1200"/>
              <a:t>Branch:BE			Stream : CSE(AI-ML)	Year : II</a:t>
            </a:r>
            <a:endParaRPr sz="1200"/>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Mohd Mahdi Allarakhia</a:t>
            </a:r>
            <a:endParaRPr/>
          </a:p>
          <a:p>
            <a:pPr indent="0" lvl="0" marL="0" rtl="0" algn="l">
              <a:lnSpc>
                <a:spcPct val="90000"/>
              </a:lnSpc>
              <a:spcBef>
                <a:spcPts val="1000"/>
              </a:spcBef>
              <a:spcAft>
                <a:spcPts val="0"/>
              </a:spcAft>
              <a:buClr>
                <a:schemeClr val="dk1"/>
              </a:buClr>
              <a:buSzPts val="1200"/>
              <a:buNone/>
            </a:pPr>
            <a:r>
              <a:rPr lang="en-US" sz="1200"/>
              <a:t>Branch :BE			Stream : IT			Year : 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Pratik Rane</a:t>
            </a:r>
            <a:endParaRPr/>
          </a:p>
          <a:p>
            <a:pPr indent="0" lvl="0" marL="0" rtl="0" algn="l">
              <a:lnSpc>
                <a:spcPct val="90000"/>
              </a:lnSpc>
              <a:spcBef>
                <a:spcPts val="1000"/>
              </a:spcBef>
              <a:spcAft>
                <a:spcPts val="0"/>
              </a:spcAft>
              <a:buClr>
                <a:schemeClr val="dk1"/>
              </a:buClr>
              <a:buSzPts val="1200"/>
              <a:buNone/>
            </a:pPr>
            <a:r>
              <a:rPr lang="en-US" sz="1200"/>
              <a:t>Branch : BE			Stream :CE			Year : 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 Umer Khan</a:t>
            </a:r>
            <a:endParaRPr/>
          </a:p>
          <a:p>
            <a:pPr indent="0" lvl="0" marL="0" rtl="0" algn="l">
              <a:lnSpc>
                <a:spcPct val="90000"/>
              </a:lnSpc>
              <a:spcBef>
                <a:spcPts val="1000"/>
              </a:spcBef>
              <a:spcAft>
                <a:spcPts val="0"/>
              </a:spcAft>
              <a:buClr>
                <a:schemeClr val="dk1"/>
              </a:buClr>
              <a:buSzPts val="1200"/>
              <a:buNone/>
            </a:pPr>
            <a:r>
              <a:rPr lang="en-US" sz="1200"/>
              <a:t>Branch : BE			Stream :CSE(AI-ML)	 Year : II</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Dr. Irfan Landge</a:t>
            </a:r>
            <a:endParaRPr/>
          </a:p>
          <a:p>
            <a:pPr indent="0" lvl="0" marL="0" rtl="0" algn="l">
              <a:lnSpc>
                <a:spcPct val="90000"/>
              </a:lnSpc>
              <a:spcBef>
                <a:spcPts val="1000"/>
              </a:spcBef>
              <a:spcAft>
                <a:spcPts val="0"/>
              </a:spcAft>
              <a:buClr>
                <a:schemeClr val="dk1"/>
              </a:buClr>
              <a:buSzPts val="1200"/>
              <a:buNone/>
            </a:pPr>
            <a:r>
              <a:rPr lang="en-US" sz="1200"/>
              <a:t>Category :Academic 	Expertise : AI/ML		Domain Experience : 12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