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A2C-B4E9-9C44-F586-7C287B3E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10965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System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: Group-15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78117-4B23-9BC4-F9BF-EB9816F63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9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A2C-B4E9-9C44-F586-7C287B3E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90" y="1155940"/>
            <a:ext cx="7315200" cy="2967486"/>
          </a:xfrm>
        </p:spPr>
        <p:txBody>
          <a:bodyPr>
            <a:normAutofit fontScale="90000"/>
          </a:bodyPr>
          <a:lstStyle/>
          <a:p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Mates:</a:t>
            </a:r>
            <a:br>
              <a:rPr lang="en-IN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Vajrala</a:t>
            </a:r>
            <a:r>
              <a:rPr lang="en-IN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Umera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Treyamsh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Hasini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Teja</a:t>
            </a:r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B935-94DF-1368-53EB-58B2636A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and Technology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87D1-7F71-3481-20E9-BF0FE6B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732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E356-EF89-74D4-E259-F3E6BFD9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6F8-E82D-DA04-E943-397CCCFF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Registration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Profiles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Creation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Management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Team Management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Navigation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Dashboard/Home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Application Link : https://task-manager-a3xb.onrender.com/</a:t>
            </a:r>
          </a:p>
        </p:txBody>
      </p:sp>
    </p:spTree>
    <p:extLst>
      <p:ext uri="{BB962C8B-B14F-4D97-AF65-F5344CB8AC3E}">
        <p14:creationId xmlns:p14="http://schemas.microsoft.com/office/powerpoint/2010/main" val="89113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9859-D95C-5277-572B-FF58C34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D9BB-E917-966D-AACE-E408A4B0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Comments/Updates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Search integration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Team Communication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Tagging management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Activity Log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Upcoming events Dashboard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Meetings Dashboard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Notifications.</a:t>
            </a:r>
          </a:p>
        </p:txBody>
      </p:sp>
    </p:spTree>
    <p:extLst>
      <p:ext uri="{BB962C8B-B14F-4D97-AF65-F5344CB8AC3E}">
        <p14:creationId xmlns:p14="http://schemas.microsoft.com/office/powerpoint/2010/main" val="41831057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402</TotalTime>
  <Words>92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Times New Roman</vt:lpstr>
      <vt:lpstr>Wingdings 2</vt:lpstr>
      <vt:lpstr>Frame</vt:lpstr>
      <vt:lpstr>Task Management System Team : Group-15</vt:lpstr>
      <vt:lpstr>Team Mates: Vajrala Umera Treyamsh Hasini Sai Teja</vt:lpstr>
      <vt:lpstr>Programming Language and Technology</vt:lpstr>
      <vt:lpstr>Features Implemented</vt:lpstr>
      <vt:lpstr>Features to be Implemented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SrujanReddy Eppalapally</dc:creator>
  <cp:lastModifiedBy>SrujanReddy Eppalapally</cp:lastModifiedBy>
  <cp:revision>2</cp:revision>
  <dcterms:created xsi:type="dcterms:W3CDTF">2024-10-18T19:30:46Z</dcterms:created>
  <dcterms:modified xsi:type="dcterms:W3CDTF">2024-10-19T02:13:30Z</dcterms:modified>
</cp:coreProperties>
</file>