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8" r:id="rId2"/>
    <p:sldId id="261" r:id="rId3"/>
    <p:sldId id="259" r:id="rId4"/>
    <p:sldId id="262" r:id="rId5"/>
    <p:sldId id="256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ra Sayed" userId="3ccb8ed74d6af705" providerId="LiveId" clId="{AA236EA3-294E-4811-80ED-33175772AE3E}"/>
    <pc:docChg chg="undo custSel addSld delSld modSld">
      <pc:chgData name="Umera Sayed" userId="3ccb8ed74d6af705" providerId="LiveId" clId="{AA236EA3-294E-4811-80ED-33175772AE3E}" dt="2023-12-19T15:42:36.117" v="3960" actId="20577"/>
      <pc:docMkLst>
        <pc:docMk/>
      </pc:docMkLst>
      <pc:sldChg chg="del">
        <pc:chgData name="Umera Sayed" userId="3ccb8ed74d6af705" providerId="LiveId" clId="{AA236EA3-294E-4811-80ED-33175772AE3E}" dt="2023-12-19T12:29:55.721" v="0" actId="47"/>
        <pc:sldMkLst>
          <pc:docMk/>
          <pc:sldMk cId="1632595075" sldId="257"/>
        </pc:sldMkLst>
      </pc:sldChg>
      <pc:sldChg chg="delSp modSp mod">
        <pc:chgData name="Umera Sayed" userId="3ccb8ed74d6af705" providerId="LiveId" clId="{AA236EA3-294E-4811-80ED-33175772AE3E}" dt="2023-12-19T14:33:13.579" v="3151" actId="1076"/>
        <pc:sldMkLst>
          <pc:docMk/>
          <pc:sldMk cId="4122687987" sldId="258"/>
        </pc:sldMkLst>
        <pc:spChg chg="mod">
          <ac:chgData name="Umera Sayed" userId="3ccb8ed74d6af705" providerId="LiveId" clId="{AA236EA3-294E-4811-80ED-33175772AE3E}" dt="2023-12-19T14:33:13.579" v="3151" actId="1076"/>
          <ac:spMkLst>
            <pc:docMk/>
            <pc:sldMk cId="4122687987" sldId="258"/>
            <ac:spMk id="8" creationId="{CCE0C513-4D57-41FA-9CE8-DC1B56A8BC5C}"/>
          </ac:spMkLst>
        </pc:spChg>
        <pc:spChg chg="del">
          <ac:chgData name="Umera Sayed" userId="3ccb8ed74d6af705" providerId="LiveId" clId="{AA236EA3-294E-4811-80ED-33175772AE3E}" dt="2023-12-19T12:30:22.980" v="2" actId="478"/>
          <ac:spMkLst>
            <pc:docMk/>
            <pc:sldMk cId="4122687987" sldId="258"/>
            <ac:spMk id="9" creationId="{5ADEA11D-0500-46A2-9351-30CEFCA1A901}"/>
          </ac:spMkLst>
        </pc:spChg>
        <pc:picChg chg="mod">
          <ac:chgData name="Umera Sayed" userId="3ccb8ed74d6af705" providerId="LiveId" clId="{AA236EA3-294E-4811-80ED-33175772AE3E}" dt="2023-12-19T12:31:35.983" v="66" actId="1076"/>
          <ac:picMkLst>
            <pc:docMk/>
            <pc:sldMk cId="4122687987" sldId="258"/>
            <ac:picMk id="1026" creationId="{E71BC64B-FE4F-40CA-8970-33BFEDF74B6E}"/>
          </ac:picMkLst>
        </pc:picChg>
      </pc:sldChg>
      <pc:sldChg chg="modSp mod">
        <pc:chgData name="Umera Sayed" userId="3ccb8ed74d6af705" providerId="LiveId" clId="{AA236EA3-294E-4811-80ED-33175772AE3E}" dt="2023-12-19T14:35:56.809" v="3155" actId="1076"/>
        <pc:sldMkLst>
          <pc:docMk/>
          <pc:sldMk cId="1426794578" sldId="259"/>
        </pc:sldMkLst>
        <pc:spChg chg="mod">
          <ac:chgData name="Umera Sayed" userId="3ccb8ed74d6af705" providerId="LiveId" clId="{AA236EA3-294E-4811-80ED-33175772AE3E}" dt="2023-12-19T14:33:45.302" v="3152" actId="1076"/>
          <ac:spMkLst>
            <pc:docMk/>
            <pc:sldMk cId="1426794578" sldId="259"/>
            <ac:spMk id="2" creationId="{47B45A14-CFBA-4115-8B18-CFBBA0334155}"/>
          </ac:spMkLst>
        </pc:spChg>
        <pc:spChg chg="mod">
          <ac:chgData name="Umera Sayed" userId="3ccb8ed74d6af705" providerId="LiveId" clId="{AA236EA3-294E-4811-80ED-33175772AE3E}" dt="2023-12-19T14:34:15.879" v="3153" actId="1076"/>
          <ac:spMkLst>
            <pc:docMk/>
            <pc:sldMk cId="1426794578" sldId="259"/>
            <ac:spMk id="9" creationId="{BB85D78E-59E4-4D74-B495-5325CAC21B15}"/>
          </ac:spMkLst>
        </pc:spChg>
        <pc:spChg chg="mod">
          <ac:chgData name="Umera Sayed" userId="3ccb8ed74d6af705" providerId="LiveId" clId="{AA236EA3-294E-4811-80ED-33175772AE3E}" dt="2023-12-19T12:35:20.270" v="117" actId="1076"/>
          <ac:spMkLst>
            <pc:docMk/>
            <pc:sldMk cId="1426794578" sldId="259"/>
            <ac:spMk id="10" creationId="{E29F8BE7-C430-43DB-B7A9-0A8F816C5125}"/>
          </ac:spMkLst>
        </pc:spChg>
        <pc:spChg chg="mod">
          <ac:chgData name="Umera Sayed" userId="3ccb8ed74d6af705" providerId="LiveId" clId="{AA236EA3-294E-4811-80ED-33175772AE3E}" dt="2023-12-19T12:35:45.883" v="120" actId="1076"/>
          <ac:spMkLst>
            <pc:docMk/>
            <pc:sldMk cId="1426794578" sldId="259"/>
            <ac:spMk id="11" creationId="{8EEEB6EA-704E-410F-9AF0-3C2EDC8BBFCD}"/>
          </ac:spMkLst>
        </pc:spChg>
        <pc:spChg chg="mod">
          <ac:chgData name="Umera Sayed" userId="3ccb8ed74d6af705" providerId="LiveId" clId="{AA236EA3-294E-4811-80ED-33175772AE3E}" dt="2023-12-19T12:35:39.539" v="119" actId="1076"/>
          <ac:spMkLst>
            <pc:docMk/>
            <pc:sldMk cId="1426794578" sldId="259"/>
            <ac:spMk id="12" creationId="{F2915EB0-783B-407E-ADA9-2338456DE51E}"/>
          </ac:spMkLst>
        </pc:spChg>
        <pc:spChg chg="mod">
          <ac:chgData name="Umera Sayed" userId="3ccb8ed74d6af705" providerId="LiveId" clId="{AA236EA3-294E-4811-80ED-33175772AE3E}" dt="2023-12-19T12:38:05.462" v="131" actId="1076"/>
          <ac:spMkLst>
            <pc:docMk/>
            <pc:sldMk cId="1426794578" sldId="259"/>
            <ac:spMk id="13" creationId="{37CBE5E8-008E-438D-B99E-12A31F9AEFCA}"/>
          </ac:spMkLst>
        </pc:spChg>
        <pc:spChg chg="mod">
          <ac:chgData name="Umera Sayed" userId="3ccb8ed74d6af705" providerId="LiveId" clId="{AA236EA3-294E-4811-80ED-33175772AE3E}" dt="2023-12-19T12:36:09.512" v="123" actId="1076"/>
          <ac:spMkLst>
            <pc:docMk/>
            <pc:sldMk cId="1426794578" sldId="259"/>
            <ac:spMk id="14" creationId="{E3920942-D6E6-4568-8597-6E6B708346F5}"/>
          </ac:spMkLst>
        </pc:spChg>
        <pc:spChg chg="mod">
          <ac:chgData name="Umera Sayed" userId="3ccb8ed74d6af705" providerId="LiveId" clId="{AA236EA3-294E-4811-80ED-33175772AE3E}" dt="2023-12-19T14:35:56.809" v="3155" actId="1076"/>
          <ac:spMkLst>
            <pc:docMk/>
            <pc:sldMk cId="1426794578" sldId="259"/>
            <ac:spMk id="15" creationId="{C94D2A78-947A-411B-8907-48098DC0E166}"/>
          </ac:spMkLst>
        </pc:spChg>
        <pc:spChg chg="mod">
          <ac:chgData name="Umera Sayed" userId="3ccb8ed74d6af705" providerId="LiveId" clId="{AA236EA3-294E-4811-80ED-33175772AE3E}" dt="2023-12-19T12:34:29.297" v="107" actId="403"/>
          <ac:spMkLst>
            <pc:docMk/>
            <pc:sldMk cId="1426794578" sldId="259"/>
            <ac:spMk id="17" creationId="{B39C8973-5538-419A-B1CB-A07F4D81DFD7}"/>
          </ac:spMkLst>
        </pc:spChg>
      </pc:sldChg>
      <pc:sldChg chg="del">
        <pc:chgData name="Umera Sayed" userId="3ccb8ed74d6af705" providerId="LiveId" clId="{AA236EA3-294E-4811-80ED-33175772AE3E}" dt="2023-12-19T13:09:56.329" v="407" actId="47"/>
        <pc:sldMkLst>
          <pc:docMk/>
          <pc:sldMk cId="3175710921" sldId="260"/>
        </pc:sldMkLst>
      </pc:sldChg>
      <pc:sldChg chg="addSp delSp modSp add mod">
        <pc:chgData name="Umera Sayed" userId="3ccb8ed74d6af705" providerId="LiveId" clId="{AA236EA3-294E-4811-80ED-33175772AE3E}" dt="2023-12-19T13:10:27.477" v="411" actId="21"/>
        <pc:sldMkLst>
          <pc:docMk/>
          <pc:sldMk cId="3092984507" sldId="261"/>
        </pc:sldMkLst>
        <pc:spChg chg="mod">
          <ac:chgData name="Umera Sayed" userId="3ccb8ed74d6af705" providerId="LiveId" clId="{AA236EA3-294E-4811-80ED-33175772AE3E}" dt="2023-12-19T12:33:54.269" v="101" actId="1076"/>
          <ac:spMkLst>
            <pc:docMk/>
            <pc:sldMk cId="3092984507" sldId="261"/>
            <ac:spMk id="8" creationId="{CCE0C513-4D57-41FA-9CE8-DC1B56A8BC5C}"/>
          </ac:spMkLst>
        </pc:spChg>
        <pc:spChg chg="mod">
          <ac:chgData name="Umera Sayed" userId="3ccb8ed74d6af705" providerId="LiveId" clId="{AA236EA3-294E-4811-80ED-33175772AE3E}" dt="2023-12-19T12:34:00.382" v="102" actId="20577"/>
          <ac:spMkLst>
            <pc:docMk/>
            <pc:sldMk cId="3092984507" sldId="261"/>
            <ac:spMk id="9" creationId="{5ADEA11D-0500-46A2-9351-30CEFCA1A901}"/>
          </ac:spMkLst>
        </pc:spChg>
        <pc:picChg chg="add del mod">
          <ac:chgData name="Umera Sayed" userId="3ccb8ed74d6af705" providerId="LiveId" clId="{AA236EA3-294E-4811-80ED-33175772AE3E}" dt="2023-12-19T13:10:27.071" v="410"/>
          <ac:picMkLst>
            <pc:docMk/>
            <pc:sldMk cId="3092984507" sldId="261"/>
            <ac:picMk id="5" creationId="{E5D22737-DED4-4F66-B082-1FAE2291E927}"/>
          </ac:picMkLst>
        </pc:picChg>
        <pc:picChg chg="add del mod">
          <ac:chgData name="Umera Sayed" userId="3ccb8ed74d6af705" providerId="LiveId" clId="{AA236EA3-294E-4811-80ED-33175772AE3E}" dt="2023-12-19T13:10:27.477" v="411" actId="21"/>
          <ac:picMkLst>
            <pc:docMk/>
            <pc:sldMk cId="3092984507" sldId="261"/>
            <ac:picMk id="1026" creationId="{E71BC64B-FE4F-40CA-8970-33BFEDF74B6E}"/>
          </ac:picMkLst>
        </pc:picChg>
      </pc:sldChg>
      <pc:sldChg chg="addSp delSp modSp add mod">
        <pc:chgData name="Umera Sayed" userId="3ccb8ed74d6af705" providerId="LiveId" clId="{AA236EA3-294E-4811-80ED-33175772AE3E}" dt="2023-12-19T14:36:34.830" v="3156"/>
        <pc:sldMkLst>
          <pc:docMk/>
          <pc:sldMk cId="1309785013" sldId="262"/>
        </pc:sldMkLst>
        <pc:spChg chg="mod">
          <ac:chgData name="Umera Sayed" userId="3ccb8ed74d6af705" providerId="LiveId" clId="{AA236EA3-294E-4811-80ED-33175772AE3E}" dt="2023-12-19T12:39:48.365" v="153" actId="113"/>
          <ac:spMkLst>
            <pc:docMk/>
            <pc:sldMk cId="1309785013" sldId="262"/>
            <ac:spMk id="2" creationId="{4B8C3AF6-33A2-4FD0-9F61-303263B3ECB9}"/>
          </ac:spMkLst>
        </pc:spChg>
        <pc:spChg chg="del mod">
          <ac:chgData name="Umera Sayed" userId="3ccb8ed74d6af705" providerId="LiveId" clId="{AA236EA3-294E-4811-80ED-33175772AE3E}" dt="2023-12-19T12:38:59.325" v="144" actId="478"/>
          <ac:spMkLst>
            <pc:docMk/>
            <pc:sldMk cId="1309785013" sldId="262"/>
            <ac:spMk id="3" creationId="{6218B6B2-8E1A-4E7C-A3C0-C60D14E08FEC}"/>
          </ac:spMkLst>
        </pc:spChg>
        <pc:spChg chg="mod">
          <ac:chgData name="Umera Sayed" userId="3ccb8ed74d6af705" providerId="LiveId" clId="{AA236EA3-294E-4811-80ED-33175772AE3E}" dt="2023-12-19T12:39:42.788" v="152" actId="404"/>
          <ac:spMkLst>
            <pc:docMk/>
            <pc:sldMk cId="1309785013" sldId="262"/>
            <ac:spMk id="4" creationId="{927AC531-25C4-47AC-8745-8ECAD1F695B3}"/>
          </ac:spMkLst>
        </pc:spChg>
        <pc:spChg chg="add del mod">
          <ac:chgData name="Umera Sayed" userId="3ccb8ed74d6af705" providerId="LiveId" clId="{AA236EA3-294E-4811-80ED-33175772AE3E}" dt="2023-12-19T12:41:04.381" v="161"/>
          <ac:spMkLst>
            <pc:docMk/>
            <pc:sldMk cId="1309785013" sldId="262"/>
            <ac:spMk id="6" creationId="{8195F8B6-D6CA-477F-BB60-59580C266D1B}"/>
          </ac:spMkLst>
        </pc:spChg>
        <pc:spChg chg="add del mod">
          <ac:chgData name="Umera Sayed" userId="3ccb8ed74d6af705" providerId="LiveId" clId="{AA236EA3-294E-4811-80ED-33175772AE3E}" dt="2023-12-19T12:46:52.823" v="240"/>
          <ac:spMkLst>
            <pc:docMk/>
            <pc:sldMk cId="1309785013" sldId="262"/>
            <ac:spMk id="11" creationId="{659959BC-89D9-4730-AF2D-0C3BDC615536}"/>
          </ac:spMkLst>
        </pc:spChg>
        <pc:spChg chg="add del mod">
          <ac:chgData name="Umera Sayed" userId="3ccb8ed74d6af705" providerId="LiveId" clId="{AA236EA3-294E-4811-80ED-33175772AE3E}" dt="2023-12-19T12:47:29.226" v="243" actId="478"/>
          <ac:spMkLst>
            <pc:docMk/>
            <pc:sldMk cId="1309785013" sldId="262"/>
            <ac:spMk id="12" creationId="{824196E0-8D9A-4217-93D1-CC117BC14F2E}"/>
          </ac:spMkLst>
        </pc:spChg>
        <pc:spChg chg="add del mod">
          <ac:chgData name="Umera Sayed" userId="3ccb8ed74d6af705" providerId="LiveId" clId="{AA236EA3-294E-4811-80ED-33175772AE3E}" dt="2023-12-19T12:56:23.890" v="295" actId="478"/>
          <ac:spMkLst>
            <pc:docMk/>
            <pc:sldMk cId="1309785013" sldId="262"/>
            <ac:spMk id="13" creationId="{5360918A-5F20-411A-B9EB-52F267380DE6}"/>
          </ac:spMkLst>
        </pc:spChg>
        <pc:spChg chg="add mod">
          <ac:chgData name="Umera Sayed" userId="3ccb8ed74d6af705" providerId="LiveId" clId="{AA236EA3-294E-4811-80ED-33175772AE3E}" dt="2023-12-19T13:05:32.134" v="361" actId="403"/>
          <ac:spMkLst>
            <pc:docMk/>
            <pc:sldMk cId="1309785013" sldId="262"/>
            <ac:spMk id="19" creationId="{98BDCFAC-8A0F-4D6B-A703-8E09D39B3D77}"/>
          </ac:spMkLst>
        </pc:spChg>
        <pc:spChg chg="mod">
          <ac:chgData name="Umera Sayed" userId="3ccb8ed74d6af705" providerId="LiveId" clId="{AA236EA3-294E-4811-80ED-33175772AE3E}" dt="2023-12-19T13:03:42.788" v="346" actId="27803"/>
          <ac:spMkLst>
            <pc:docMk/>
            <pc:sldMk cId="1309785013" sldId="262"/>
            <ac:spMk id="23" creationId="{D2966DD9-56CF-4286-B200-D26D794604E2}"/>
          </ac:spMkLst>
        </pc:spChg>
        <pc:spChg chg="mod">
          <ac:chgData name="Umera Sayed" userId="3ccb8ed74d6af705" providerId="LiveId" clId="{AA236EA3-294E-4811-80ED-33175772AE3E}" dt="2023-12-19T13:03:42.788" v="346" actId="27803"/>
          <ac:spMkLst>
            <pc:docMk/>
            <pc:sldMk cId="1309785013" sldId="262"/>
            <ac:spMk id="24" creationId="{EBC63381-C5DE-4B97-8919-686DEB59E008}"/>
          </ac:spMkLst>
        </pc:spChg>
        <pc:grpChg chg="add del mod">
          <ac:chgData name="Umera Sayed" userId="3ccb8ed74d6af705" providerId="LiveId" clId="{AA236EA3-294E-4811-80ED-33175772AE3E}" dt="2023-12-19T13:03:42.788" v="346" actId="27803"/>
          <ac:grpSpMkLst>
            <pc:docMk/>
            <pc:sldMk cId="1309785013" sldId="262"/>
            <ac:grpSpMk id="22" creationId="{F43698D8-7C29-44FC-849A-916358078571}"/>
          </ac:grpSpMkLst>
        </pc:grpChg>
        <pc:graphicFrameChg chg="add del mod modGraphic">
          <ac:chgData name="Umera Sayed" userId="3ccb8ed74d6af705" providerId="LiveId" clId="{AA236EA3-294E-4811-80ED-33175772AE3E}" dt="2023-12-19T12:41:51.308" v="187" actId="478"/>
          <ac:graphicFrameMkLst>
            <pc:docMk/>
            <pc:sldMk cId="1309785013" sldId="262"/>
            <ac:graphicFrameMk id="7" creationId="{19F0C2FB-432C-4286-A81D-2EA9EBACC086}"/>
          </ac:graphicFrameMkLst>
        </pc:graphicFrameChg>
        <pc:graphicFrameChg chg="add mod modGraphic">
          <ac:chgData name="Umera Sayed" userId="3ccb8ed74d6af705" providerId="LiveId" clId="{AA236EA3-294E-4811-80ED-33175772AE3E}" dt="2023-12-19T14:36:34.830" v="3156"/>
          <ac:graphicFrameMkLst>
            <pc:docMk/>
            <pc:sldMk cId="1309785013" sldId="262"/>
            <ac:graphicFrameMk id="10" creationId="{C5B46319-9CBE-4F74-963C-B102A7F36F16}"/>
          </ac:graphicFrameMkLst>
        </pc:graphicFrameChg>
        <pc:graphicFrameChg chg="add del mod modGraphic">
          <ac:chgData name="Umera Sayed" userId="3ccb8ed74d6af705" providerId="LiveId" clId="{AA236EA3-294E-4811-80ED-33175772AE3E}" dt="2023-12-19T13:03:07.307" v="342" actId="478"/>
          <ac:graphicFrameMkLst>
            <pc:docMk/>
            <pc:sldMk cId="1309785013" sldId="262"/>
            <ac:graphicFrameMk id="18" creationId="{2A8E7CCA-5811-49A6-8C24-BCBE5CE0F505}"/>
          </ac:graphicFrameMkLst>
        </pc:graphicFrameChg>
        <pc:picChg chg="add del mod">
          <ac:chgData name="Umera Sayed" userId="3ccb8ed74d6af705" providerId="LiveId" clId="{AA236EA3-294E-4811-80ED-33175772AE3E}" dt="2023-12-19T12:58:51.950" v="301" actId="478"/>
          <ac:picMkLst>
            <pc:docMk/>
            <pc:sldMk cId="1309785013" sldId="262"/>
            <ac:picMk id="15" creationId="{F28FFEA1-F2EA-4CE3-B5D1-84522EB7F765}"/>
          </ac:picMkLst>
        </pc:picChg>
        <pc:picChg chg="add del mod">
          <ac:chgData name="Umera Sayed" userId="3ccb8ed74d6af705" providerId="LiveId" clId="{AA236EA3-294E-4811-80ED-33175772AE3E}" dt="2023-12-19T12:58:51.950" v="301" actId="478"/>
          <ac:picMkLst>
            <pc:docMk/>
            <pc:sldMk cId="1309785013" sldId="262"/>
            <ac:picMk id="17" creationId="{2E1E9F87-1071-4E28-B371-9CAB185940CE}"/>
          </ac:picMkLst>
        </pc:picChg>
        <pc:picChg chg="add del mod">
          <ac:chgData name="Umera Sayed" userId="3ccb8ed74d6af705" providerId="LiveId" clId="{AA236EA3-294E-4811-80ED-33175772AE3E}" dt="2023-12-19T13:05:18.564" v="356" actId="14100"/>
          <ac:picMkLst>
            <pc:docMk/>
            <pc:sldMk cId="1309785013" sldId="262"/>
            <ac:picMk id="21" creationId="{C937A681-C6BC-4034-B739-BC86E313FCA9}"/>
          </ac:picMkLst>
        </pc:picChg>
      </pc:sldChg>
      <pc:sldChg chg="addSp delSp modSp new mod">
        <pc:chgData name="Umera Sayed" userId="3ccb8ed74d6af705" providerId="LiveId" clId="{AA236EA3-294E-4811-80ED-33175772AE3E}" dt="2023-12-19T13:38:29.005" v="1525" actId="20577"/>
        <pc:sldMkLst>
          <pc:docMk/>
          <pc:sldMk cId="1031276937" sldId="263"/>
        </pc:sldMkLst>
        <pc:spChg chg="add del mod">
          <ac:chgData name="Umera Sayed" userId="3ccb8ed74d6af705" providerId="LiveId" clId="{AA236EA3-294E-4811-80ED-33175772AE3E}" dt="2023-12-19T13:38:29.005" v="1525" actId="20577"/>
          <ac:spMkLst>
            <pc:docMk/>
            <pc:sldMk cId="1031276937" sldId="263"/>
            <ac:spMk id="3" creationId="{804E5E1C-9AF3-4C89-BA59-205D7E53CC18}"/>
          </ac:spMkLst>
        </pc:spChg>
        <pc:spChg chg="add mod">
          <ac:chgData name="Umera Sayed" userId="3ccb8ed74d6af705" providerId="LiveId" clId="{AA236EA3-294E-4811-80ED-33175772AE3E}" dt="2023-12-19T13:33:34.443" v="1249" actId="1076"/>
          <ac:spMkLst>
            <pc:docMk/>
            <pc:sldMk cId="1031276937" sldId="263"/>
            <ac:spMk id="4" creationId="{D5F6B3F3-D674-4411-A52B-6442B9010B2F}"/>
          </ac:spMkLst>
        </pc:spChg>
        <pc:spChg chg="add mod">
          <ac:chgData name="Umera Sayed" userId="3ccb8ed74d6af705" providerId="LiveId" clId="{AA236EA3-294E-4811-80ED-33175772AE3E}" dt="2023-12-19T13:33:38.220" v="1250" actId="1076"/>
          <ac:spMkLst>
            <pc:docMk/>
            <pc:sldMk cId="1031276937" sldId="263"/>
            <ac:spMk id="5" creationId="{C9EB4BE4-8850-44DA-ADD7-BFCFAA60805D}"/>
          </ac:spMkLst>
        </pc:spChg>
        <pc:spChg chg="add mod">
          <ac:chgData name="Umera Sayed" userId="3ccb8ed74d6af705" providerId="LiveId" clId="{AA236EA3-294E-4811-80ED-33175772AE3E}" dt="2023-12-19T13:33:41.683" v="1251" actId="1076"/>
          <ac:spMkLst>
            <pc:docMk/>
            <pc:sldMk cId="1031276937" sldId="263"/>
            <ac:spMk id="6" creationId="{BC3A4DDB-666D-49EA-9BF3-7FA0852D739B}"/>
          </ac:spMkLst>
        </pc:spChg>
        <pc:spChg chg="add mod">
          <ac:chgData name="Umera Sayed" userId="3ccb8ed74d6af705" providerId="LiveId" clId="{AA236EA3-294E-4811-80ED-33175772AE3E}" dt="2023-12-19T13:37:58.410" v="1509" actId="20577"/>
          <ac:spMkLst>
            <pc:docMk/>
            <pc:sldMk cId="1031276937" sldId="263"/>
            <ac:spMk id="7" creationId="{4CC1715D-A256-4F4F-AE75-2356A49635EE}"/>
          </ac:spMkLst>
        </pc:spChg>
        <pc:spChg chg="add mod">
          <ac:chgData name="Umera Sayed" userId="3ccb8ed74d6af705" providerId="LiveId" clId="{AA236EA3-294E-4811-80ED-33175772AE3E}" dt="2023-12-19T13:38:15.459" v="1523" actId="20577"/>
          <ac:spMkLst>
            <pc:docMk/>
            <pc:sldMk cId="1031276937" sldId="263"/>
            <ac:spMk id="8" creationId="{48DC2605-91AF-411A-B033-98267A0A21A1}"/>
          </ac:spMkLst>
        </pc:spChg>
        <pc:spChg chg="add mod">
          <ac:chgData name="Umera Sayed" userId="3ccb8ed74d6af705" providerId="LiveId" clId="{AA236EA3-294E-4811-80ED-33175772AE3E}" dt="2023-12-19T13:35:37.183" v="1328" actId="14100"/>
          <ac:spMkLst>
            <pc:docMk/>
            <pc:sldMk cId="1031276937" sldId="263"/>
            <ac:spMk id="9" creationId="{E98FD681-6793-4AEA-9B45-7413FE6A3057}"/>
          </ac:spMkLst>
        </pc:spChg>
        <pc:spChg chg="add mod">
          <ac:chgData name="Umera Sayed" userId="3ccb8ed74d6af705" providerId="LiveId" clId="{AA236EA3-294E-4811-80ED-33175772AE3E}" dt="2023-12-19T13:35:46.751" v="1330" actId="1076"/>
          <ac:spMkLst>
            <pc:docMk/>
            <pc:sldMk cId="1031276937" sldId="263"/>
            <ac:spMk id="10" creationId="{3A265B16-155A-42C7-BEAD-F5363ACCD8F3}"/>
          </ac:spMkLst>
        </pc:spChg>
        <pc:spChg chg="add del mod">
          <ac:chgData name="Umera Sayed" userId="3ccb8ed74d6af705" providerId="LiveId" clId="{AA236EA3-294E-4811-80ED-33175772AE3E}" dt="2023-12-19T13:35:50.858" v="1332"/>
          <ac:spMkLst>
            <pc:docMk/>
            <pc:sldMk cId="1031276937" sldId="263"/>
            <ac:spMk id="11" creationId="{E5467A3A-FA73-4E71-A207-BCD4F27309F2}"/>
          </ac:spMkLst>
        </pc:spChg>
        <pc:spChg chg="add mod">
          <ac:chgData name="Umera Sayed" userId="3ccb8ed74d6af705" providerId="LiveId" clId="{AA236EA3-294E-4811-80ED-33175772AE3E}" dt="2023-12-19T13:37:38.027" v="1508" actId="20577"/>
          <ac:spMkLst>
            <pc:docMk/>
            <pc:sldMk cId="1031276937" sldId="263"/>
            <ac:spMk id="12" creationId="{5A5D34AA-344F-48CA-8F5C-C73F366C086C}"/>
          </ac:spMkLst>
        </pc:spChg>
        <pc:graphicFrameChg chg="add mod modGraphic">
          <ac:chgData name="Umera Sayed" userId="3ccb8ed74d6af705" providerId="LiveId" clId="{AA236EA3-294E-4811-80ED-33175772AE3E}" dt="2023-12-19T13:36:41.904" v="1367" actId="20577"/>
          <ac:graphicFrameMkLst>
            <pc:docMk/>
            <pc:sldMk cId="1031276937" sldId="263"/>
            <ac:graphicFrameMk id="2" creationId="{EB89C2CE-7B5A-4ACF-B63F-B5760DB0E980}"/>
          </ac:graphicFrameMkLst>
        </pc:graphicFrameChg>
      </pc:sldChg>
      <pc:sldChg chg="addSp delSp modSp new mod">
        <pc:chgData name="Umera Sayed" userId="3ccb8ed74d6af705" providerId="LiveId" clId="{AA236EA3-294E-4811-80ED-33175772AE3E}" dt="2023-12-19T13:38:45.537" v="1526"/>
        <pc:sldMkLst>
          <pc:docMk/>
          <pc:sldMk cId="1649065524" sldId="264"/>
        </pc:sldMkLst>
        <pc:spChg chg="add del mod">
          <ac:chgData name="Umera Sayed" userId="3ccb8ed74d6af705" providerId="LiveId" clId="{AA236EA3-294E-4811-80ED-33175772AE3E}" dt="2023-12-19T13:23:03.870" v="917"/>
          <ac:spMkLst>
            <pc:docMk/>
            <pc:sldMk cId="1649065524" sldId="264"/>
            <ac:spMk id="2" creationId="{C11AAABD-20C6-43B0-8E65-D911C4034089}"/>
          </ac:spMkLst>
        </pc:spChg>
        <pc:spChg chg="add del mod">
          <ac:chgData name="Umera Sayed" userId="3ccb8ed74d6af705" providerId="LiveId" clId="{AA236EA3-294E-4811-80ED-33175772AE3E}" dt="2023-12-19T13:33:00.741" v="1246" actId="478"/>
          <ac:spMkLst>
            <pc:docMk/>
            <pc:sldMk cId="1649065524" sldId="264"/>
            <ac:spMk id="7" creationId="{96DA0CFB-8C3B-435D-811F-86A887CA7DE6}"/>
          </ac:spMkLst>
        </pc:spChg>
        <pc:picChg chg="add del mod">
          <ac:chgData name="Umera Sayed" userId="3ccb8ed74d6af705" providerId="LiveId" clId="{AA236EA3-294E-4811-80ED-33175772AE3E}" dt="2023-12-19T13:27:48.837" v="925" actId="478"/>
          <ac:picMkLst>
            <pc:docMk/>
            <pc:sldMk cId="1649065524" sldId="264"/>
            <ac:picMk id="6" creationId="{3F4054BC-7975-48ED-8A21-12AEA410A1BD}"/>
          </ac:picMkLst>
        </pc:picChg>
        <pc:picChg chg="add del mod">
          <ac:chgData name="Umera Sayed" userId="3ccb8ed74d6af705" providerId="LiveId" clId="{AA236EA3-294E-4811-80ED-33175772AE3E}" dt="2023-12-19T13:29:18.405" v="971" actId="21"/>
          <ac:picMkLst>
            <pc:docMk/>
            <pc:sldMk cId="1649065524" sldId="264"/>
            <ac:picMk id="9" creationId="{DC5C3F28-6644-4033-8BD5-57141248A6C5}"/>
          </ac:picMkLst>
        </pc:picChg>
        <pc:picChg chg="add mod">
          <ac:chgData name="Umera Sayed" userId="3ccb8ed74d6af705" providerId="LiveId" clId="{AA236EA3-294E-4811-80ED-33175772AE3E}" dt="2023-12-19T13:38:45.537" v="1526"/>
          <ac:picMkLst>
            <pc:docMk/>
            <pc:sldMk cId="1649065524" sldId="264"/>
            <ac:picMk id="11" creationId="{304516AF-033D-4E82-9CAC-239F43B9F069}"/>
          </ac:picMkLst>
        </pc:picChg>
      </pc:sldChg>
      <pc:sldChg chg="addSp delSp modSp new mod">
        <pc:chgData name="Umera Sayed" userId="3ccb8ed74d6af705" providerId="LiveId" clId="{AA236EA3-294E-4811-80ED-33175772AE3E}" dt="2023-12-19T13:48:45.943" v="1585" actId="1076"/>
        <pc:sldMkLst>
          <pc:docMk/>
          <pc:sldMk cId="4261934770" sldId="265"/>
        </pc:sldMkLst>
        <pc:picChg chg="add mod">
          <ac:chgData name="Umera Sayed" userId="3ccb8ed74d6af705" providerId="LiveId" clId="{AA236EA3-294E-4811-80ED-33175772AE3E}" dt="2023-12-19T13:48:45.943" v="1585" actId="1076"/>
          <ac:picMkLst>
            <pc:docMk/>
            <pc:sldMk cId="4261934770" sldId="265"/>
            <ac:picMk id="3" creationId="{53A17957-7D37-4356-ACCA-50F7DEE5AB39}"/>
          </ac:picMkLst>
        </pc:picChg>
        <pc:picChg chg="add del mod">
          <ac:chgData name="Umera Sayed" userId="3ccb8ed74d6af705" providerId="LiveId" clId="{AA236EA3-294E-4811-80ED-33175772AE3E}" dt="2023-12-19T13:40:59.422" v="1534" actId="21"/>
          <ac:picMkLst>
            <pc:docMk/>
            <pc:sldMk cId="4261934770" sldId="265"/>
            <ac:picMk id="5" creationId="{6EC2B2FA-E9DB-481E-BCBD-2012B7A254D1}"/>
          </ac:picMkLst>
        </pc:picChg>
        <pc:picChg chg="add del mod">
          <ac:chgData name="Umera Sayed" userId="3ccb8ed74d6af705" providerId="LiveId" clId="{AA236EA3-294E-4811-80ED-33175772AE3E}" dt="2023-12-19T13:43:38.375" v="1549" actId="478"/>
          <ac:picMkLst>
            <pc:docMk/>
            <pc:sldMk cId="4261934770" sldId="265"/>
            <ac:picMk id="6" creationId="{46AFCD11-BA8E-4495-BD3E-462EB57240FB}"/>
          </ac:picMkLst>
        </pc:picChg>
        <pc:picChg chg="add del mod">
          <ac:chgData name="Umera Sayed" userId="3ccb8ed74d6af705" providerId="LiveId" clId="{AA236EA3-294E-4811-80ED-33175772AE3E}" dt="2023-12-19T13:48:38.152" v="1582" actId="478"/>
          <ac:picMkLst>
            <pc:docMk/>
            <pc:sldMk cId="4261934770" sldId="265"/>
            <ac:picMk id="8" creationId="{9C53C85C-3989-434F-BC6E-1683E1A1F0EE}"/>
          </ac:picMkLst>
        </pc:picChg>
      </pc:sldChg>
      <pc:sldChg chg="addSp modSp new mod">
        <pc:chgData name="Umera Sayed" userId="3ccb8ed74d6af705" providerId="LiveId" clId="{AA236EA3-294E-4811-80ED-33175772AE3E}" dt="2023-12-19T13:41:09.381" v="1538" actId="1076"/>
        <pc:sldMkLst>
          <pc:docMk/>
          <pc:sldMk cId="2028322646" sldId="266"/>
        </pc:sldMkLst>
        <pc:picChg chg="add mod">
          <ac:chgData name="Umera Sayed" userId="3ccb8ed74d6af705" providerId="LiveId" clId="{AA236EA3-294E-4811-80ED-33175772AE3E}" dt="2023-12-19T13:41:09.381" v="1538" actId="1076"/>
          <ac:picMkLst>
            <pc:docMk/>
            <pc:sldMk cId="2028322646" sldId="266"/>
            <ac:picMk id="2" creationId="{5C1A63F0-5C18-4207-946C-13E4C1653AE2}"/>
          </ac:picMkLst>
        </pc:picChg>
      </pc:sldChg>
      <pc:sldChg chg="addSp delSp modSp new mod">
        <pc:chgData name="Umera Sayed" userId="3ccb8ed74d6af705" providerId="LiveId" clId="{AA236EA3-294E-4811-80ED-33175772AE3E}" dt="2023-12-19T13:46:35.600" v="1565" actId="1076"/>
        <pc:sldMkLst>
          <pc:docMk/>
          <pc:sldMk cId="4199406038" sldId="267"/>
        </pc:sldMkLst>
        <pc:picChg chg="add del mod">
          <ac:chgData name="Umera Sayed" userId="3ccb8ed74d6af705" providerId="LiveId" clId="{AA236EA3-294E-4811-80ED-33175772AE3E}" dt="2023-12-19T13:42:34.833" v="1541" actId="478"/>
          <ac:picMkLst>
            <pc:docMk/>
            <pc:sldMk cId="4199406038" sldId="267"/>
            <ac:picMk id="3" creationId="{95177314-84EB-4652-8525-012254151A04}"/>
          </ac:picMkLst>
        </pc:picChg>
        <pc:picChg chg="add del mod">
          <ac:chgData name="Umera Sayed" userId="3ccb8ed74d6af705" providerId="LiveId" clId="{AA236EA3-294E-4811-80ED-33175772AE3E}" dt="2023-12-19T13:43:26.660" v="1544" actId="21"/>
          <ac:picMkLst>
            <pc:docMk/>
            <pc:sldMk cId="4199406038" sldId="267"/>
            <ac:picMk id="5" creationId="{38F0A45B-3E1D-4B29-B5BE-B81F7343658F}"/>
          </ac:picMkLst>
        </pc:picChg>
        <pc:picChg chg="add mod">
          <ac:chgData name="Umera Sayed" userId="3ccb8ed74d6af705" providerId="LiveId" clId="{AA236EA3-294E-4811-80ED-33175772AE3E}" dt="2023-12-19T13:46:35.600" v="1565" actId="1076"/>
          <ac:picMkLst>
            <pc:docMk/>
            <pc:sldMk cId="4199406038" sldId="267"/>
            <ac:picMk id="7" creationId="{9204577C-FC5F-4C4A-A846-C106A18C6ADF}"/>
          </ac:picMkLst>
        </pc:picChg>
      </pc:sldChg>
      <pc:sldChg chg="addSp modSp new mod">
        <pc:chgData name="Umera Sayed" userId="3ccb8ed74d6af705" providerId="LiveId" clId="{AA236EA3-294E-4811-80ED-33175772AE3E}" dt="2023-12-19T13:48:29.102" v="1581" actId="1076"/>
        <pc:sldMkLst>
          <pc:docMk/>
          <pc:sldMk cId="2422336888" sldId="268"/>
        </pc:sldMkLst>
        <pc:picChg chg="add mod">
          <ac:chgData name="Umera Sayed" userId="3ccb8ed74d6af705" providerId="LiveId" clId="{AA236EA3-294E-4811-80ED-33175772AE3E}" dt="2023-12-19T13:48:25.462" v="1580" actId="1076"/>
          <ac:picMkLst>
            <pc:docMk/>
            <pc:sldMk cId="2422336888" sldId="268"/>
            <ac:picMk id="3" creationId="{C0E4D766-1E57-41FF-AAC8-EA5D2486F426}"/>
          </ac:picMkLst>
        </pc:picChg>
        <pc:picChg chg="add mod">
          <ac:chgData name="Umera Sayed" userId="3ccb8ed74d6af705" providerId="LiveId" clId="{AA236EA3-294E-4811-80ED-33175772AE3E}" dt="2023-12-19T13:48:29.102" v="1581" actId="1076"/>
          <ac:picMkLst>
            <pc:docMk/>
            <pc:sldMk cId="2422336888" sldId="268"/>
            <ac:picMk id="4" creationId="{81DE2E41-AC2E-4649-AE90-938454346D03}"/>
          </ac:picMkLst>
        </pc:picChg>
      </pc:sldChg>
      <pc:sldChg chg="new del">
        <pc:chgData name="Umera Sayed" userId="3ccb8ed74d6af705" providerId="LiveId" clId="{AA236EA3-294E-4811-80ED-33175772AE3E}" dt="2023-12-19T13:48:55.540" v="1587" actId="680"/>
        <pc:sldMkLst>
          <pc:docMk/>
          <pc:sldMk cId="1563176089" sldId="269"/>
        </pc:sldMkLst>
      </pc:sldChg>
      <pc:sldChg chg="addSp modSp new">
        <pc:chgData name="Umera Sayed" userId="3ccb8ed74d6af705" providerId="LiveId" clId="{AA236EA3-294E-4811-80ED-33175772AE3E}" dt="2023-12-19T13:49:43.260" v="1589"/>
        <pc:sldMkLst>
          <pc:docMk/>
          <pc:sldMk cId="3592329429" sldId="269"/>
        </pc:sldMkLst>
        <pc:picChg chg="add mod">
          <ac:chgData name="Umera Sayed" userId="3ccb8ed74d6af705" providerId="LiveId" clId="{AA236EA3-294E-4811-80ED-33175772AE3E}" dt="2023-12-19T13:49:43.260" v="1589"/>
          <ac:picMkLst>
            <pc:docMk/>
            <pc:sldMk cId="3592329429" sldId="269"/>
            <ac:picMk id="3" creationId="{B0F8AFEB-DD50-4A77-8530-E6C7D8931F1D}"/>
          </ac:picMkLst>
        </pc:picChg>
      </pc:sldChg>
      <pc:sldChg chg="addSp delSp modSp new del mod">
        <pc:chgData name="Umera Sayed" userId="3ccb8ed74d6af705" providerId="LiveId" clId="{AA236EA3-294E-4811-80ED-33175772AE3E}" dt="2023-12-19T15:28:26.698" v="3819" actId="47"/>
        <pc:sldMkLst>
          <pc:docMk/>
          <pc:sldMk cId="1213294927" sldId="270"/>
        </pc:sldMkLst>
        <pc:spChg chg="add mod">
          <ac:chgData name="Umera Sayed" userId="3ccb8ed74d6af705" providerId="LiveId" clId="{AA236EA3-294E-4811-80ED-33175772AE3E}" dt="2023-12-19T14:07:34.492" v="2247" actId="20577"/>
          <ac:spMkLst>
            <pc:docMk/>
            <pc:sldMk cId="1213294927" sldId="270"/>
            <ac:spMk id="2" creationId="{5983E6B3-70D5-4C8D-8D58-67E30E3F4E62}"/>
          </ac:spMkLst>
        </pc:spChg>
        <pc:spChg chg="add mod">
          <ac:chgData name="Umera Sayed" userId="3ccb8ed74d6af705" providerId="LiveId" clId="{AA236EA3-294E-4811-80ED-33175772AE3E}" dt="2023-12-19T14:18:43.873" v="2818" actId="20577"/>
          <ac:spMkLst>
            <pc:docMk/>
            <pc:sldMk cId="1213294927" sldId="270"/>
            <ac:spMk id="3" creationId="{664E39D4-D6DF-48C4-BAF9-5EBB985DCE84}"/>
          </ac:spMkLst>
        </pc:spChg>
        <pc:spChg chg="add mod">
          <ac:chgData name="Umera Sayed" userId="3ccb8ed74d6af705" providerId="LiveId" clId="{AA236EA3-294E-4811-80ED-33175772AE3E}" dt="2023-12-19T14:45:52.481" v="3186" actId="20577"/>
          <ac:spMkLst>
            <pc:docMk/>
            <pc:sldMk cId="1213294927" sldId="270"/>
            <ac:spMk id="4" creationId="{8FF1ECB9-72A0-43B8-BCAD-6A343BA65E16}"/>
          </ac:spMkLst>
        </pc:spChg>
        <pc:spChg chg="add del mod">
          <ac:chgData name="Umera Sayed" userId="3ccb8ed74d6af705" providerId="LiveId" clId="{AA236EA3-294E-4811-80ED-33175772AE3E}" dt="2023-12-19T14:10:59.436" v="2385"/>
          <ac:spMkLst>
            <pc:docMk/>
            <pc:sldMk cId="1213294927" sldId="270"/>
            <ac:spMk id="5" creationId="{5B9074A4-E412-47E4-9773-A54CCF4A0B10}"/>
          </ac:spMkLst>
        </pc:spChg>
        <pc:spChg chg="add mod">
          <ac:chgData name="Umera Sayed" userId="3ccb8ed74d6af705" providerId="LiveId" clId="{AA236EA3-294E-4811-80ED-33175772AE3E}" dt="2023-12-19T14:13:46.821" v="2572" actId="20577"/>
          <ac:spMkLst>
            <pc:docMk/>
            <pc:sldMk cId="1213294927" sldId="270"/>
            <ac:spMk id="6" creationId="{624C2922-9AB2-485B-8CDE-A178210AB9AF}"/>
          </ac:spMkLst>
        </pc:spChg>
      </pc:sldChg>
      <pc:sldChg chg="addSp modSp new del mod">
        <pc:chgData name="Umera Sayed" userId="3ccb8ed74d6af705" providerId="LiveId" clId="{AA236EA3-294E-4811-80ED-33175772AE3E}" dt="2023-12-19T15:28:28.229" v="3820" actId="47"/>
        <pc:sldMkLst>
          <pc:docMk/>
          <pc:sldMk cId="4012350435" sldId="271"/>
        </pc:sldMkLst>
        <pc:spChg chg="add mod">
          <ac:chgData name="Umera Sayed" userId="3ccb8ed74d6af705" providerId="LiveId" clId="{AA236EA3-294E-4811-80ED-33175772AE3E}" dt="2023-12-19T14:16:38.955" v="2787" actId="20577"/>
          <ac:spMkLst>
            <pc:docMk/>
            <pc:sldMk cId="4012350435" sldId="271"/>
            <ac:spMk id="2" creationId="{32648A32-A56E-4207-8F07-676391C9D09F}"/>
          </ac:spMkLst>
        </pc:spChg>
        <pc:spChg chg="add mod">
          <ac:chgData name="Umera Sayed" userId="3ccb8ed74d6af705" providerId="LiveId" clId="{AA236EA3-294E-4811-80ED-33175772AE3E}" dt="2023-12-19T14:26:41.674" v="3142" actId="20577"/>
          <ac:spMkLst>
            <pc:docMk/>
            <pc:sldMk cId="4012350435" sldId="271"/>
            <ac:spMk id="3" creationId="{2E207695-03A1-4816-83B0-94BC59AEF830}"/>
          </ac:spMkLst>
        </pc:spChg>
      </pc:sldChg>
      <pc:sldChg chg="addSp delSp modSp new mod">
        <pc:chgData name="Umera Sayed" userId="3ccb8ed74d6af705" providerId="LiveId" clId="{AA236EA3-294E-4811-80ED-33175772AE3E}" dt="2023-12-19T15:28:56.678" v="3824" actId="14100"/>
        <pc:sldMkLst>
          <pc:docMk/>
          <pc:sldMk cId="1514777532" sldId="272"/>
        </pc:sldMkLst>
        <pc:spChg chg="add del mod">
          <ac:chgData name="Umera Sayed" userId="3ccb8ed74d6af705" providerId="LiveId" clId="{AA236EA3-294E-4811-80ED-33175772AE3E}" dt="2023-12-19T14:49:15.212" v="3195"/>
          <ac:spMkLst>
            <pc:docMk/>
            <pc:sldMk cId="1514777532" sldId="272"/>
            <ac:spMk id="6" creationId="{655EE05E-1998-4754-9E12-7F06484CFB44}"/>
          </ac:spMkLst>
        </pc:spChg>
        <pc:spChg chg="add del mod">
          <ac:chgData name="Umera Sayed" userId="3ccb8ed74d6af705" providerId="LiveId" clId="{AA236EA3-294E-4811-80ED-33175772AE3E}" dt="2023-12-19T14:49:15.212" v="3193" actId="478"/>
          <ac:spMkLst>
            <pc:docMk/>
            <pc:sldMk cId="1514777532" sldId="272"/>
            <ac:spMk id="7" creationId="{749496B6-3161-4CD6-BE6B-2E7B727B3179}"/>
          </ac:spMkLst>
        </pc:spChg>
        <pc:spChg chg="add mod">
          <ac:chgData name="Umera Sayed" userId="3ccb8ed74d6af705" providerId="LiveId" clId="{AA236EA3-294E-4811-80ED-33175772AE3E}" dt="2023-12-19T14:50:07.578" v="3226" actId="14100"/>
          <ac:spMkLst>
            <pc:docMk/>
            <pc:sldMk cId="1514777532" sldId="272"/>
            <ac:spMk id="8" creationId="{00DE87EC-7052-4170-B913-5DC78153F4B5}"/>
          </ac:spMkLst>
        </pc:spChg>
        <pc:spChg chg="add mod">
          <ac:chgData name="Umera Sayed" userId="3ccb8ed74d6af705" providerId="LiveId" clId="{AA236EA3-294E-4811-80ED-33175772AE3E}" dt="2023-12-19T15:28:56.678" v="3824" actId="14100"/>
          <ac:spMkLst>
            <pc:docMk/>
            <pc:sldMk cId="1514777532" sldId="272"/>
            <ac:spMk id="9" creationId="{B2E32D2A-032B-49EA-ADDE-69630EDE218B}"/>
          </ac:spMkLst>
        </pc:spChg>
        <pc:spChg chg="add mod">
          <ac:chgData name="Umera Sayed" userId="3ccb8ed74d6af705" providerId="LiveId" clId="{AA236EA3-294E-4811-80ED-33175772AE3E}" dt="2023-12-19T14:52:49.549" v="3460" actId="20577"/>
          <ac:spMkLst>
            <pc:docMk/>
            <pc:sldMk cId="1514777532" sldId="272"/>
            <ac:spMk id="10" creationId="{73CE156C-3A73-4490-B817-F7B63AB51247}"/>
          </ac:spMkLst>
        </pc:spChg>
        <pc:spChg chg="add del mod">
          <ac:chgData name="Umera Sayed" userId="3ccb8ed74d6af705" providerId="LiveId" clId="{AA236EA3-294E-4811-80ED-33175772AE3E}" dt="2023-12-19T14:53:36.627" v="3466"/>
          <ac:spMkLst>
            <pc:docMk/>
            <pc:sldMk cId="1514777532" sldId="272"/>
            <ac:spMk id="11" creationId="{391D15DC-04AC-4116-B944-04105C9A65A3}"/>
          </ac:spMkLst>
        </pc:spChg>
        <pc:spChg chg="add del">
          <ac:chgData name="Umera Sayed" userId="3ccb8ed74d6af705" providerId="LiveId" clId="{AA236EA3-294E-4811-80ED-33175772AE3E}" dt="2023-12-19T14:53:44.588" v="3468" actId="478"/>
          <ac:spMkLst>
            <pc:docMk/>
            <pc:sldMk cId="1514777532" sldId="272"/>
            <ac:spMk id="12" creationId="{A5310A65-88AC-4EDA-9EF1-9F1FCDD5B89E}"/>
          </ac:spMkLst>
        </pc:spChg>
        <pc:spChg chg="add mod">
          <ac:chgData name="Umera Sayed" userId="3ccb8ed74d6af705" providerId="LiveId" clId="{AA236EA3-294E-4811-80ED-33175772AE3E}" dt="2023-12-19T14:55:52.702" v="3552" actId="1076"/>
          <ac:spMkLst>
            <pc:docMk/>
            <pc:sldMk cId="1514777532" sldId="272"/>
            <ac:spMk id="13" creationId="{624688FF-A2B3-4EB7-BA60-4F2E6A68C787}"/>
          </ac:spMkLst>
        </pc:spChg>
        <pc:spChg chg="add mod">
          <ac:chgData name="Umera Sayed" userId="3ccb8ed74d6af705" providerId="LiveId" clId="{AA236EA3-294E-4811-80ED-33175772AE3E}" dt="2023-12-19T14:58:15.675" v="3622" actId="1076"/>
          <ac:spMkLst>
            <pc:docMk/>
            <pc:sldMk cId="1514777532" sldId="272"/>
            <ac:spMk id="14" creationId="{3B71D924-2FAA-4F72-8D4A-52E12120933C}"/>
          </ac:spMkLst>
        </pc:spChg>
        <pc:spChg chg="add mod">
          <ac:chgData name="Umera Sayed" userId="3ccb8ed74d6af705" providerId="LiveId" clId="{AA236EA3-294E-4811-80ED-33175772AE3E}" dt="2023-12-19T15:02:28.009" v="3654" actId="14100"/>
          <ac:spMkLst>
            <pc:docMk/>
            <pc:sldMk cId="1514777532" sldId="272"/>
            <ac:spMk id="17" creationId="{E2FCAE12-B885-49A9-A92C-FD31DAF41044}"/>
          </ac:spMkLst>
        </pc:spChg>
        <pc:spChg chg="add mod">
          <ac:chgData name="Umera Sayed" userId="3ccb8ed74d6af705" providerId="LiveId" clId="{AA236EA3-294E-4811-80ED-33175772AE3E}" dt="2023-12-19T15:00:36.756" v="3652" actId="1076"/>
          <ac:spMkLst>
            <pc:docMk/>
            <pc:sldMk cId="1514777532" sldId="272"/>
            <ac:spMk id="20" creationId="{4E53724B-C6C3-438E-B9E0-9707AB6777A5}"/>
          </ac:spMkLst>
        </pc:spChg>
        <pc:picChg chg="add mod">
          <ac:chgData name="Umera Sayed" userId="3ccb8ed74d6af705" providerId="LiveId" clId="{AA236EA3-294E-4811-80ED-33175772AE3E}" dt="2023-12-19T14:52:53.258" v="3461" actId="1076"/>
          <ac:picMkLst>
            <pc:docMk/>
            <pc:sldMk cId="1514777532" sldId="272"/>
            <ac:picMk id="3" creationId="{4ED17DB3-A860-4585-92F6-E14B16B18AB7}"/>
          </ac:picMkLst>
        </pc:picChg>
        <pc:picChg chg="add mod">
          <ac:chgData name="Umera Sayed" userId="3ccb8ed74d6af705" providerId="LiveId" clId="{AA236EA3-294E-4811-80ED-33175772AE3E}" dt="2023-12-19T14:52:55.595" v="3462" actId="1076"/>
          <ac:picMkLst>
            <pc:docMk/>
            <pc:sldMk cId="1514777532" sldId="272"/>
            <ac:picMk id="5" creationId="{6CA4C305-F4D8-4E8D-9555-1BA16C92F1E8}"/>
          </ac:picMkLst>
        </pc:picChg>
        <pc:picChg chg="add mod">
          <ac:chgData name="Umera Sayed" userId="3ccb8ed74d6af705" providerId="LiveId" clId="{AA236EA3-294E-4811-80ED-33175772AE3E}" dt="2023-12-19T14:57:17.166" v="3558" actId="1076"/>
          <ac:picMkLst>
            <pc:docMk/>
            <pc:sldMk cId="1514777532" sldId="272"/>
            <ac:picMk id="16" creationId="{7335CFA2-0445-43AC-B4E4-3E42809E4A52}"/>
          </ac:picMkLst>
        </pc:picChg>
        <pc:picChg chg="add mod">
          <ac:chgData name="Umera Sayed" userId="3ccb8ed74d6af705" providerId="LiveId" clId="{AA236EA3-294E-4811-80ED-33175772AE3E}" dt="2023-12-19T15:00:32.660" v="3651" actId="1076"/>
          <ac:picMkLst>
            <pc:docMk/>
            <pc:sldMk cId="1514777532" sldId="272"/>
            <ac:picMk id="19" creationId="{1D6A1F4A-81ED-4587-AE71-59F6373C79EE}"/>
          </ac:picMkLst>
        </pc:picChg>
      </pc:sldChg>
      <pc:sldChg chg="addSp delSp modSp new mod">
        <pc:chgData name="Umera Sayed" userId="3ccb8ed74d6af705" providerId="LiveId" clId="{AA236EA3-294E-4811-80ED-33175772AE3E}" dt="2023-12-19T15:29:10.393" v="3827" actId="1035"/>
        <pc:sldMkLst>
          <pc:docMk/>
          <pc:sldMk cId="1493702060" sldId="273"/>
        </pc:sldMkLst>
        <pc:spChg chg="add mod">
          <ac:chgData name="Umera Sayed" userId="3ccb8ed74d6af705" providerId="LiveId" clId="{AA236EA3-294E-4811-80ED-33175772AE3E}" dt="2023-12-19T15:21:56.653" v="3760" actId="1076"/>
          <ac:spMkLst>
            <pc:docMk/>
            <pc:sldMk cId="1493702060" sldId="273"/>
            <ac:spMk id="9" creationId="{72DBD5AA-C493-49A4-96C5-3F8E1DAC6B4F}"/>
          </ac:spMkLst>
        </pc:spChg>
        <pc:spChg chg="del mod">
          <ac:chgData name="Umera Sayed" userId="3ccb8ed74d6af705" providerId="LiveId" clId="{AA236EA3-294E-4811-80ED-33175772AE3E}" dt="2023-12-19T15:07:16.874" v="3684" actId="478"/>
          <ac:spMkLst>
            <pc:docMk/>
            <pc:sldMk cId="1493702060" sldId="273"/>
            <ac:spMk id="15" creationId="{527BF513-7BAE-46E8-A798-8C797BFC631E}"/>
          </ac:spMkLst>
        </pc:spChg>
        <pc:spChg chg="del mod">
          <ac:chgData name="Umera Sayed" userId="3ccb8ed74d6af705" providerId="LiveId" clId="{AA236EA3-294E-4811-80ED-33175772AE3E}" dt="2023-12-19T15:07:16.874" v="3684" actId="478"/>
          <ac:spMkLst>
            <pc:docMk/>
            <pc:sldMk cId="1493702060" sldId="273"/>
            <ac:spMk id="16" creationId="{B786D300-A7E1-4FE8-AAD0-7C73DFA1D454}"/>
          </ac:spMkLst>
        </pc:spChg>
        <pc:spChg chg="del mod">
          <ac:chgData name="Umera Sayed" userId="3ccb8ed74d6af705" providerId="LiveId" clId="{AA236EA3-294E-4811-80ED-33175772AE3E}" dt="2023-12-19T15:07:16.874" v="3684" actId="478"/>
          <ac:spMkLst>
            <pc:docMk/>
            <pc:sldMk cId="1493702060" sldId="273"/>
            <ac:spMk id="17" creationId="{36010872-4EB6-4B9C-A2CB-91CC9EBAF411}"/>
          </ac:spMkLst>
        </pc:spChg>
        <pc:spChg chg="del mod">
          <ac:chgData name="Umera Sayed" userId="3ccb8ed74d6af705" providerId="LiveId" clId="{AA236EA3-294E-4811-80ED-33175772AE3E}" dt="2023-12-19T15:07:16.874" v="3684" actId="478"/>
          <ac:spMkLst>
            <pc:docMk/>
            <pc:sldMk cId="1493702060" sldId="273"/>
            <ac:spMk id="18" creationId="{12F593EF-1A42-4CD3-BEA7-17FCE48EC74E}"/>
          </ac:spMkLst>
        </pc:spChg>
        <pc:spChg chg="del mod">
          <ac:chgData name="Umera Sayed" userId="3ccb8ed74d6af705" providerId="LiveId" clId="{AA236EA3-294E-4811-80ED-33175772AE3E}" dt="2023-12-19T15:07:16.874" v="3684" actId="478"/>
          <ac:spMkLst>
            <pc:docMk/>
            <pc:sldMk cId="1493702060" sldId="273"/>
            <ac:spMk id="19" creationId="{C1977256-524A-4CF4-9079-22639EAD13E1}"/>
          </ac:spMkLst>
        </pc:spChg>
        <pc:spChg chg="del mod">
          <ac:chgData name="Umera Sayed" userId="3ccb8ed74d6af705" providerId="LiveId" clId="{AA236EA3-294E-4811-80ED-33175772AE3E}" dt="2023-12-19T15:07:16.874" v="3684" actId="478"/>
          <ac:spMkLst>
            <pc:docMk/>
            <pc:sldMk cId="1493702060" sldId="273"/>
            <ac:spMk id="20" creationId="{3120A4B3-2B5E-4DB0-B62F-B44FB52149F5}"/>
          </ac:spMkLst>
        </pc:spChg>
        <pc:spChg chg="del mod">
          <ac:chgData name="Umera Sayed" userId="3ccb8ed74d6af705" providerId="LiveId" clId="{AA236EA3-294E-4811-80ED-33175772AE3E}" dt="2023-12-19T15:07:16.874" v="3684" actId="478"/>
          <ac:spMkLst>
            <pc:docMk/>
            <pc:sldMk cId="1493702060" sldId="273"/>
            <ac:spMk id="21" creationId="{4491B16E-9C9A-4F05-8A5E-F0EA54FE0359}"/>
          </ac:spMkLst>
        </pc:spChg>
        <pc:spChg chg="add mod">
          <ac:chgData name="Umera Sayed" userId="3ccb8ed74d6af705" providerId="LiveId" clId="{AA236EA3-294E-4811-80ED-33175772AE3E}" dt="2023-12-19T15:22:03.948" v="3762" actId="1076"/>
          <ac:spMkLst>
            <pc:docMk/>
            <pc:sldMk cId="1493702060" sldId="273"/>
            <ac:spMk id="25" creationId="{244991C2-16A5-40A8-89CC-9A2F30A3082F}"/>
          </ac:spMkLst>
        </pc:spChg>
        <pc:spChg chg="add mod">
          <ac:chgData name="Umera Sayed" userId="3ccb8ed74d6af705" providerId="LiveId" clId="{AA236EA3-294E-4811-80ED-33175772AE3E}" dt="2023-12-19T15:21:43.561" v="3758" actId="1076"/>
          <ac:spMkLst>
            <pc:docMk/>
            <pc:sldMk cId="1493702060" sldId="273"/>
            <ac:spMk id="29" creationId="{2C42E46D-B967-4287-BBC9-F8B2C6642B7F}"/>
          </ac:spMkLst>
        </pc:spChg>
        <pc:spChg chg="add mod">
          <ac:chgData name="Umera Sayed" userId="3ccb8ed74d6af705" providerId="LiveId" clId="{AA236EA3-294E-4811-80ED-33175772AE3E}" dt="2023-12-19T15:22:12.520" v="3764" actId="1076"/>
          <ac:spMkLst>
            <pc:docMk/>
            <pc:sldMk cId="1493702060" sldId="273"/>
            <ac:spMk id="33" creationId="{3508692A-8C5C-42F9-AEB5-BE6E37CD75DF}"/>
          </ac:spMkLst>
        </pc:spChg>
        <pc:spChg chg="add mod">
          <ac:chgData name="Umera Sayed" userId="3ccb8ed74d6af705" providerId="LiveId" clId="{AA236EA3-294E-4811-80ED-33175772AE3E}" dt="2023-12-19T15:23:43.907" v="3776" actId="1076"/>
          <ac:spMkLst>
            <pc:docMk/>
            <pc:sldMk cId="1493702060" sldId="273"/>
            <ac:spMk id="37" creationId="{DA891AC3-CEAB-42D7-B3B1-A961E1EF3F1A}"/>
          </ac:spMkLst>
        </pc:spChg>
        <pc:spChg chg="add mod">
          <ac:chgData name="Umera Sayed" userId="3ccb8ed74d6af705" providerId="LiveId" clId="{AA236EA3-294E-4811-80ED-33175772AE3E}" dt="2023-12-19T15:24:14.303" v="3794" actId="1076"/>
          <ac:spMkLst>
            <pc:docMk/>
            <pc:sldMk cId="1493702060" sldId="273"/>
            <ac:spMk id="41" creationId="{CED017E6-BD30-4D03-8F8A-86BE71FE8E20}"/>
          </ac:spMkLst>
        </pc:spChg>
        <pc:grpChg chg="del mod">
          <ac:chgData name="Umera Sayed" userId="3ccb8ed74d6af705" providerId="LiveId" clId="{AA236EA3-294E-4811-80ED-33175772AE3E}" dt="2023-12-19T15:07:12.117" v="3681" actId="27803"/>
          <ac:grpSpMkLst>
            <pc:docMk/>
            <pc:sldMk cId="1493702060" sldId="273"/>
            <ac:grpSpMk id="14" creationId="{2075EA83-191B-4940-A3C6-9A9E57945EAF}"/>
          </ac:grpSpMkLst>
        </pc:grpChg>
        <pc:picChg chg="add del mod">
          <ac:chgData name="Umera Sayed" userId="3ccb8ed74d6af705" providerId="LiveId" clId="{AA236EA3-294E-4811-80ED-33175772AE3E}" dt="2023-12-19T15:03:52.526" v="3659" actId="478"/>
          <ac:picMkLst>
            <pc:docMk/>
            <pc:sldMk cId="1493702060" sldId="273"/>
            <ac:picMk id="3" creationId="{75AB3CFA-32C2-4AB8-8E72-1522309118E2}"/>
          </ac:picMkLst>
        </pc:picChg>
        <pc:picChg chg="add del mod">
          <ac:chgData name="Umera Sayed" userId="3ccb8ed74d6af705" providerId="LiveId" clId="{AA236EA3-294E-4811-80ED-33175772AE3E}" dt="2023-12-19T15:04:36.373" v="3661" actId="478"/>
          <ac:picMkLst>
            <pc:docMk/>
            <pc:sldMk cId="1493702060" sldId="273"/>
            <ac:picMk id="5" creationId="{DFAEE69E-BED4-49F7-B2FF-74ABA6543D55}"/>
          </ac:picMkLst>
        </pc:picChg>
        <pc:picChg chg="add mod">
          <ac:chgData name="Umera Sayed" userId="3ccb8ed74d6af705" providerId="LiveId" clId="{AA236EA3-294E-4811-80ED-33175772AE3E}" dt="2023-12-19T15:06:01.946" v="3676" actId="1076"/>
          <ac:picMkLst>
            <pc:docMk/>
            <pc:sldMk cId="1493702060" sldId="273"/>
            <ac:picMk id="7" creationId="{830EB051-C995-4BDE-B8D1-DE3C47AB3377}"/>
          </ac:picMkLst>
        </pc:picChg>
        <pc:picChg chg="add del mod">
          <ac:chgData name="Umera Sayed" userId="3ccb8ed74d6af705" providerId="LiveId" clId="{AA236EA3-294E-4811-80ED-33175772AE3E}" dt="2023-12-19T15:07:12.117" v="3681" actId="27803"/>
          <ac:picMkLst>
            <pc:docMk/>
            <pc:sldMk cId="1493702060" sldId="273"/>
            <ac:picMk id="11" creationId="{194D9C8D-14EB-42FF-BE00-7986B59F9767}"/>
          </ac:picMkLst>
        </pc:picChg>
        <pc:picChg chg="add del mod">
          <ac:chgData name="Umera Sayed" userId="3ccb8ed74d6af705" providerId="LiveId" clId="{AA236EA3-294E-4811-80ED-33175772AE3E}" dt="2023-12-19T15:07:12.117" v="3681" actId="27803"/>
          <ac:picMkLst>
            <pc:docMk/>
            <pc:sldMk cId="1493702060" sldId="273"/>
            <ac:picMk id="13" creationId="{4491B16E-9C9A-4F05-8A5E-F0EA54FE0359}"/>
          </ac:picMkLst>
        </pc:picChg>
        <pc:picChg chg="add mod">
          <ac:chgData name="Umera Sayed" userId="3ccb8ed74d6af705" providerId="LiveId" clId="{AA236EA3-294E-4811-80ED-33175772AE3E}" dt="2023-12-19T15:29:10.393" v="3827" actId="1035"/>
          <ac:picMkLst>
            <pc:docMk/>
            <pc:sldMk cId="1493702060" sldId="273"/>
            <ac:picMk id="23" creationId="{7D0AE27D-D0C0-4E30-A430-FAA6D244C844}"/>
          </ac:picMkLst>
        </pc:picChg>
        <pc:picChg chg="add mod">
          <ac:chgData name="Umera Sayed" userId="3ccb8ed74d6af705" providerId="LiveId" clId="{AA236EA3-294E-4811-80ED-33175772AE3E}" dt="2023-12-19T15:21:39.275" v="3757" actId="1076"/>
          <ac:picMkLst>
            <pc:docMk/>
            <pc:sldMk cId="1493702060" sldId="273"/>
            <ac:picMk id="27" creationId="{C2E8DC2D-4139-417B-A7E6-B9C4879866DA}"/>
          </ac:picMkLst>
        </pc:picChg>
        <pc:picChg chg="add mod">
          <ac:chgData name="Umera Sayed" userId="3ccb8ed74d6af705" providerId="LiveId" clId="{AA236EA3-294E-4811-80ED-33175772AE3E}" dt="2023-12-19T15:22:07.211" v="3763" actId="1076"/>
          <ac:picMkLst>
            <pc:docMk/>
            <pc:sldMk cId="1493702060" sldId="273"/>
            <ac:picMk id="31" creationId="{6C344A34-DF6D-450F-A08A-60694066DF04}"/>
          </ac:picMkLst>
        </pc:picChg>
        <pc:picChg chg="add del mod">
          <ac:chgData name="Umera Sayed" userId="3ccb8ed74d6af705" providerId="LiveId" clId="{AA236EA3-294E-4811-80ED-33175772AE3E}" dt="2023-12-19T15:26:40.290" v="3806" actId="478"/>
          <ac:picMkLst>
            <pc:docMk/>
            <pc:sldMk cId="1493702060" sldId="273"/>
            <ac:picMk id="35" creationId="{42BD574C-9064-4BF6-AD9C-E68E1DA2DA82}"/>
          </ac:picMkLst>
        </pc:picChg>
        <pc:picChg chg="add del mod">
          <ac:chgData name="Umera Sayed" userId="3ccb8ed74d6af705" providerId="LiveId" clId="{AA236EA3-294E-4811-80ED-33175772AE3E}" dt="2023-12-19T15:28:04.560" v="3817" actId="478"/>
          <ac:picMkLst>
            <pc:docMk/>
            <pc:sldMk cId="1493702060" sldId="273"/>
            <ac:picMk id="39" creationId="{1090DF8A-DA53-4040-9860-242C3A9BBA0C}"/>
          </ac:picMkLst>
        </pc:picChg>
        <pc:picChg chg="add mod">
          <ac:chgData name="Umera Sayed" userId="3ccb8ed74d6af705" providerId="LiveId" clId="{AA236EA3-294E-4811-80ED-33175772AE3E}" dt="2023-12-19T15:27:25.410" v="3813" actId="14100"/>
          <ac:picMkLst>
            <pc:docMk/>
            <pc:sldMk cId="1493702060" sldId="273"/>
            <ac:picMk id="43" creationId="{91DCA706-9228-4DDE-95DA-0D952109BD20}"/>
          </ac:picMkLst>
        </pc:picChg>
        <pc:picChg chg="add mod">
          <ac:chgData name="Umera Sayed" userId="3ccb8ed74d6af705" providerId="LiveId" clId="{AA236EA3-294E-4811-80ED-33175772AE3E}" dt="2023-12-19T15:26:38.575" v="3805" actId="1076"/>
          <ac:picMkLst>
            <pc:docMk/>
            <pc:sldMk cId="1493702060" sldId="273"/>
            <ac:picMk id="45" creationId="{5AFC17EF-F393-4F0F-B39B-F1FBA91F7283}"/>
          </ac:picMkLst>
        </pc:picChg>
        <pc:picChg chg="add mod">
          <ac:chgData name="Umera Sayed" userId="3ccb8ed74d6af705" providerId="LiveId" clId="{AA236EA3-294E-4811-80ED-33175772AE3E}" dt="2023-12-19T15:27:17.764" v="3812" actId="1076"/>
          <ac:picMkLst>
            <pc:docMk/>
            <pc:sldMk cId="1493702060" sldId="273"/>
            <ac:picMk id="47" creationId="{83B910CB-3DB0-4093-A89F-EF56860543E8}"/>
          </ac:picMkLst>
        </pc:picChg>
        <pc:picChg chg="add mod">
          <ac:chgData name="Umera Sayed" userId="3ccb8ed74d6af705" providerId="LiveId" clId="{AA236EA3-294E-4811-80ED-33175772AE3E}" dt="2023-12-19T15:28:11.144" v="3818" actId="1076"/>
          <ac:picMkLst>
            <pc:docMk/>
            <pc:sldMk cId="1493702060" sldId="273"/>
            <ac:picMk id="49" creationId="{BAD0F778-C961-4508-8C6C-487019CE5630}"/>
          </ac:picMkLst>
        </pc:picChg>
      </pc:sldChg>
      <pc:sldChg chg="addSp modSp new mod">
        <pc:chgData name="Umera Sayed" userId="3ccb8ed74d6af705" providerId="LiveId" clId="{AA236EA3-294E-4811-80ED-33175772AE3E}" dt="2023-12-19T15:42:36.117" v="3960" actId="20577"/>
        <pc:sldMkLst>
          <pc:docMk/>
          <pc:sldMk cId="604918652" sldId="274"/>
        </pc:sldMkLst>
        <pc:spChg chg="add mod">
          <ac:chgData name="Umera Sayed" userId="3ccb8ed74d6af705" providerId="LiveId" clId="{AA236EA3-294E-4811-80ED-33175772AE3E}" dt="2023-12-19T15:42:36.117" v="3960" actId="20577"/>
          <ac:spMkLst>
            <pc:docMk/>
            <pc:sldMk cId="604918652" sldId="274"/>
            <ac:spMk id="2" creationId="{76A78FF2-55F9-476C-8A51-E4ED61B48B26}"/>
          </ac:spMkLst>
        </pc:spChg>
        <pc:picChg chg="add mod">
          <ac:chgData name="Umera Sayed" userId="3ccb8ed74d6af705" providerId="LiveId" clId="{AA236EA3-294E-4811-80ED-33175772AE3E}" dt="2023-12-19T15:32:42.750" v="3834" actId="14100"/>
          <ac:picMkLst>
            <pc:docMk/>
            <pc:sldMk cId="604918652" sldId="274"/>
            <ac:picMk id="1026" creationId="{D98A294B-4096-439B-8642-2E615372BF0D}"/>
          </ac:picMkLst>
        </pc:picChg>
      </pc:sldChg>
    </pc:docChg>
  </pc:docChgLst>
  <pc:docChgLst>
    <pc:chgData name="Umera Sayed" userId="3ccb8ed74d6af705" providerId="LiveId" clId="{6CB53D47-A3EB-43F9-B4E9-E4750D835166}"/>
    <pc:docChg chg="undo redo custSel addSld modSld sldOrd">
      <pc:chgData name="Umera Sayed" userId="3ccb8ed74d6af705" providerId="LiveId" clId="{6CB53D47-A3EB-43F9-B4E9-E4750D835166}" dt="2023-12-11T19:09:59.235" v="2710" actId="20577"/>
      <pc:docMkLst>
        <pc:docMk/>
      </pc:docMkLst>
      <pc:sldChg chg="addSp delSp modSp mod">
        <pc:chgData name="Umera Sayed" userId="3ccb8ed74d6af705" providerId="LiveId" clId="{6CB53D47-A3EB-43F9-B4E9-E4750D835166}" dt="2023-12-11T17:39:53.131" v="2700" actId="1035"/>
        <pc:sldMkLst>
          <pc:docMk/>
          <pc:sldMk cId="424888409" sldId="256"/>
        </pc:sldMkLst>
        <pc:spChg chg="add mod">
          <ac:chgData name="Umera Sayed" userId="3ccb8ed74d6af705" providerId="LiveId" clId="{6CB53D47-A3EB-43F9-B4E9-E4750D835166}" dt="2023-12-11T17:37:24.396" v="2656" actId="404"/>
          <ac:spMkLst>
            <pc:docMk/>
            <pc:sldMk cId="424888409" sldId="256"/>
            <ac:spMk id="2" creationId="{79BE514F-1440-4D55-9554-E00164B7AB99}"/>
          </ac:spMkLst>
        </pc:spChg>
        <pc:spChg chg="add del">
          <ac:chgData name="Umera Sayed" userId="3ccb8ed74d6af705" providerId="LiveId" clId="{6CB53D47-A3EB-43F9-B4E9-E4750D835166}" dt="2023-12-11T17:37:37.707" v="2658" actId="22"/>
          <ac:spMkLst>
            <pc:docMk/>
            <pc:sldMk cId="424888409" sldId="256"/>
            <ac:spMk id="18" creationId="{99D47AB4-2D59-44D5-AE17-F4F2BC7567F6}"/>
          </ac:spMkLst>
        </pc:spChg>
        <pc:spChg chg="add mod">
          <ac:chgData name="Umera Sayed" userId="3ccb8ed74d6af705" providerId="LiveId" clId="{6CB53D47-A3EB-43F9-B4E9-E4750D835166}" dt="2023-12-11T17:38:18.353" v="2681" actId="14100"/>
          <ac:spMkLst>
            <pc:docMk/>
            <pc:sldMk cId="424888409" sldId="256"/>
            <ac:spMk id="19" creationId="{2AEC7D54-9BA8-4D15-8199-D3A27B1B3A4F}"/>
          </ac:spMkLst>
        </pc:spChg>
        <pc:spChg chg="add mod">
          <ac:chgData name="Umera Sayed" userId="3ccb8ed74d6af705" providerId="LiveId" clId="{6CB53D47-A3EB-43F9-B4E9-E4750D835166}" dt="2023-12-11T17:38:27.861" v="2683" actId="1076"/>
          <ac:spMkLst>
            <pc:docMk/>
            <pc:sldMk cId="424888409" sldId="256"/>
            <ac:spMk id="21" creationId="{CDDE3A01-AC5C-43C5-8B5A-D84DB19CE4EE}"/>
          </ac:spMkLst>
        </pc:spChg>
        <pc:spChg chg="add mod">
          <ac:chgData name="Umera Sayed" userId="3ccb8ed74d6af705" providerId="LiveId" clId="{6CB53D47-A3EB-43F9-B4E9-E4750D835166}" dt="2023-12-11T17:38:35.272" v="2685" actId="1076"/>
          <ac:spMkLst>
            <pc:docMk/>
            <pc:sldMk cId="424888409" sldId="256"/>
            <ac:spMk id="23" creationId="{1A74C882-A75C-4425-BD4F-B34A23D82A9C}"/>
          </ac:spMkLst>
        </pc:spChg>
        <pc:spChg chg="add mod">
          <ac:chgData name="Umera Sayed" userId="3ccb8ed74d6af705" providerId="LiveId" clId="{6CB53D47-A3EB-43F9-B4E9-E4750D835166}" dt="2023-12-11T17:39:34.160" v="2694" actId="1076"/>
          <ac:spMkLst>
            <pc:docMk/>
            <pc:sldMk cId="424888409" sldId="256"/>
            <ac:spMk id="24" creationId="{EB14D6B2-36C0-4D0F-95B8-EE2B12492A4B}"/>
          </ac:spMkLst>
        </pc:spChg>
        <pc:spChg chg="add mod">
          <ac:chgData name="Umera Sayed" userId="3ccb8ed74d6af705" providerId="LiveId" clId="{6CB53D47-A3EB-43F9-B4E9-E4750D835166}" dt="2023-12-11T17:39:10.288" v="2690" actId="1076"/>
          <ac:spMkLst>
            <pc:docMk/>
            <pc:sldMk cId="424888409" sldId="256"/>
            <ac:spMk id="25" creationId="{0C325B5D-8B45-4D5F-A428-C1B47ECFC52A}"/>
          </ac:spMkLst>
        </pc:spChg>
        <pc:spChg chg="add mod">
          <ac:chgData name="Umera Sayed" userId="3ccb8ed74d6af705" providerId="LiveId" clId="{6CB53D47-A3EB-43F9-B4E9-E4750D835166}" dt="2023-12-11T17:39:45.084" v="2697" actId="1076"/>
          <ac:spMkLst>
            <pc:docMk/>
            <pc:sldMk cId="424888409" sldId="256"/>
            <ac:spMk id="26" creationId="{052DEFAF-25B9-40C0-9AE6-801CDF0E2ED0}"/>
          </ac:spMkLst>
        </pc:spChg>
        <pc:spChg chg="add del mod">
          <ac:chgData name="Umera Sayed" userId="3ccb8ed74d6af705" providerId="LiveId" clId="{6CB53D47-A3EB-43F9-B4E9-E4750D835166}" dt="2023-12-09T18:40:47.465" v="1167" actId="478"/>
          <ac:spMkLst>
            <pc:docMk/>
            <pc:sldMk cId="424888409" sldId="256"/>
            <ac:spMk id="32" creationId="{CE9EA7AB-CFEB-4838-A9F6-8822CFDE26D8}"/>
          </ac:spMkLst>
        </pc:spChg>
        <pc:spChg chg="add del mod ord">
          <ac:chgData name="Umera Sayed" userId="3ccb8ed74d6af705" providerId="LiveId" clId="{6CB53D47-A3EB-43F9-B4E9-E4750D835166}" dt="2023-12-09T18:43:42.702" v="1203" actId="478"/>
          <ac:spMkLst>
            <pc:docMk/>
            <pc:sldMk cId="424888409" sldId="256"/>
            <ac:spMk id="33" creationId="{BDF45871-E825-42DB-BE22-4347472C91A6}"/>
          </ac:spMkLst>
        </pc:spChg>
        <pc:graphicFrameChg chg="add del mod modGraphic">
          <ac:chgData name="Umera Sayed" userId="3ccb8ed74d6af705" providerId="LiveId" clId="{6CB53D47-A3EB-43F9-B4E9-E4750D835166}" dt="2023-12-09T17:29:03.105" v="5" actId="478"/>
          <ac:graphicFrameMkLst>
            <pc:docMk/>
            <pc:sldMk cId="424888409" sldId="256"/>
            <ac:graphicFrameMk id="2" creationId="{E4514A94-CD14-4D74-A322-419DF8A39897}"/>
          </ac:graphicFrameMkLst>
        </pc:graphicFrameChg>
        <pc:graphicFrameChg chg="add mod modGraphic">
          <ac:chgData name="Umera Sayed" userId="3ccb8ed74d6af705" providerId="LiveId" clId="{6CB53D47-A3EB-43F9-B4E9-E4750D835166}" dt="2023-12-09T18:34:10.835" v="1106" actId="1076"/>
          <ac:graphicFrameMkLst>
            <pc:docMk/>
            <pc:sldMk cId="424888409" sldId="256"/>
            <ac:graphicFrameMk id="3" creationId="{84852584-687D-4D97-AC81-A99E228E6550}"/>
          </ac:graphicFrameMkLst>
        </pc:graphicFrameChg>
        <pc:graphicFrameChg chg="mod modGraphic">
          <ac:chgData name="Umera Sayed" userId="3ccb8ed74d6af705" providerId="LiveId" clId="{6CB53D47-A3EB-43F9-B4E9-E4750D835166}" dt="2023-12-11T17:36:45.425" v="2643" actId="2161"/>
          <ac:graphicFrameMkLst>
            <pc:docMk/>
            <pc:sldMk cId="424888409" sldId="256"/>
            <ac:graphicFrameMk id="4" creationId="{E0EBA0D1-28C9-4618-9046-1874B573354B}"/>
          </ac:graphicFrameMkLst>
        </pc:graphicFrameChg>
        <pc:graphicFrameChg chg="add mod modGraphic">
          <ac:chgData name="Umera Sayed" userId="3ccb8ed74d6af705" providerId="LiveId" clId="{6CB53D47-A3EB-43F9-B4E9-E4750D835166}" dt="2023-12-11T17:39:40.152" v="2696" actId="1076"/>
          <ac:graphicFrameMkLst>
            <pc:docMk/>
            <pc:sldMk cId="424888409" sldId="256"/>
            <ac:graphicFrameMk id="5" creationId="{7D9DE25C-CB32-45D5-9209-0AEE0C757F3E}"/>
          </ac:graphicFrameMkLst>
        </pc:graphicFrameChg>
        <pc:graphicFrameChg chg="add mod modGraphic">
          <ac:chgData name="Umera Sayed" userId="3ccb8ed74d6af705" providerId="LiveId" clId="{6CB53D47-A3EB-43F9-B4E9-E4750D835166}" dt="2023-12-11T17:39:27.395" v="2693" actId="1076"/>
          <ac:graphicFrameMkLst>
            <pc:docMk/>
            <pc:sldMk cId="424888409" sldId="256"/>
            <ac:graphicFrameMk id="6" creationId="{11330731-F9F9-4F3F-B3A5-1E29FA38172D}"/>
          </ac:graphicFrameMkLst>
        </pc:graphicFrameChg>
        <pc:graphicFrameChg chg="add mod modGraphic">
          <ac:chgData name="Umera Sayed" userId="3ccb8ed74d6af705" providerId="LiveId" clId="{6CB53D47-A3EB-43F9-B4E9-E4750D835166}" dt="2023-12-09T18:37:49.600" v="1148" actId="1038"/>
          <ac:graphicFrameMkLst>
            <pc:docMk/>
            <pc:sldMk cId="424888409" sldId="256"/>
            <ac:graphicFrameMk id="7" creationId="{AE015957-3A9B-4E7F-9344-6E793FCCA370}"/>
          </ac:graphicFrameMkLst>
        </pc:graphicFrameChg>
        <pc:graphicFrameChg chg="add del mod modGraphic">
          <ac:chgData name="Umera Sayed" userId="3ccb8ed74d6af705" providerId="LiveId" clId="{6CB53D47-A3EB-43F9-B4E9-E4750D835166}" dt="2023-12-09T18:04:24.237" v="653" actId="478"/>
          <ac:graphicFrameMkLst>
            <pc:docMk/>
            <pc:sldMk cId="424888409" sldId="256"/>
            <ac:graphicFrameMk id="8" creationId="{E94C26C2-AC14-4253-8C7F-A9FBC6858630}"/>
          </ac:graphicFrameMkLst>
        </pc:graphicFrameChg>
        <pc:graphicFrameChg chg="add mod modGraphic">
          <ac:chgData name="Umera Sayed" userId="3ccb8ed74d6af705" providerId="LiveId" clId="{6CB53D47-A3EB-43F9-B4E9-E4750D835166}" dt="2023-12-09T18:33:23.370" v="1101" actId="1076"/>
          <ac:graphicFrameMkLst>
            <pc:docMk/>
            <pc:sldMk cId="424888409" sldId="256"/>
            <ac:graphicFrameMk id="9" creationId="{DC8EABEF-FCA5-4C60-8203-8226BB3DB1B5}"/>
          </ac:graphicFrameMkLst>
        </pc:graphicFrameChg>
        <pc:graphicFrameChg chg="add mod modGraphic">
          <ac:chgData name="Umera Sayed" userId="3ccb8ed74d6af705" providerId="LiveId" clId="{6CB53D47-A3EB-43F9-B4E9-E4750D835166}" dt="2023-12-09T18:32:50.642" v="1098" actId="1076"/>
          <ac:graphicFrameMkLst>
            <pc:docMk/>
            <pc:sldMk cId="424888409" sldId="256"/>
            <ac:graphicFrameMk id="10" creationId="{5A13EA2C-E34B-4FCE-ABBB-C531CEAEE369}"/>
          </ac:graphicFrameMkLst>
        </pc:graphicFrameChg>
        <pc:cxnChg chg="add mod">
          <ac:chgData name="Umera Sayed" userId="3ccb8ed74d6af705" providerId="LiveId" clId="{6CB53D47-A3EB-43F9-B4E9-E4750D835166}" dt="2023-12-09T18:35:21.514" v="1118" actId="1582"/>
          <ac:cxnSpMkLst>
            <pc:docMk/>
            <pc:sldMk cId="424888409" sldId="256"/>
            <ac:cxnSpMk id="12" creationId="{265BA7CA-41AC-46B2-A697-9DEC0D779464}"/>
          </ac:cxnSpMkLst>
        </pc:cxnChg>
        <pc:cxnChg chg="add mod">
          <ac:chgData name="Umera Sayed" userId="3ccb8ed74d6af705" providerId="LiveId" clId="{6CB53D47-A3EB-43F9-B4E9-E4750D835166}" dt="2023-12-09T18:39:38.550" v="1163" actId="14100"/>
          <ac:cxnSpMkLst>
            <pc:docMk/>
            <pc:sldMk cId="424888409" sldId="256"/>
            <ac:cxnSpMk id="13" creationId="{62627D73-F2FD-490D-ABC0-22D6E236B674}"/>
          </ac:cxnSpMkLst>
        </pc:cxnChg>
        <pc:cxnChg chg="add mod">
          <ac:chgData name="Umera Sayed" userId="3ccb8ed74d6af705" providerId="LiveId" clId="{6CB53D47-A3EB-43F9-B4E9-E4750D835166}" dt="2023-12-09T18:38:38.016" v="1153" actId="1076"/>
          <ac:cxnSpMkLst>
            <pc:docMk/>
            <pc:sldMk cId="424888409" sldId="256"/>
            <ac:cxnSpMk id="15" creationId="{A7EA4DA6-579B-4B52-A904-11FABD47DD67}"/>
          </ac:cxnSpMkLst>
        </pc:cxnChg>
        <pc:cxnChg chg="add mod">
          <ac:chgData name="Umera Sayed" userId="3ccb8ed74d6af705" providerId="LiveId" clId="{6CB53D47-A3EB-43F9-B4E9-E4750D835166}" dt="2023-12-09T18:38:17.137" v="1151" actId="14100"/>
          <ac:cxnSpMkLst>
            <pc:docMk/>
            <pc:sldMk cId="424888409" sldId="256"/>
            <ac:cxnSpMk id="17" creationId="{5AD68A89-0A58-460A-968A-BDED8A55079A}"/>
          </ac:cxnSpMkLst>
        </pc:cxnChg>
        <pc:cxnChg chg="add mod">
          <ac:chgData name="Umera Sayed" userId="3ccb8ed74d6af705" providerId="LiveId" clId="{6CB53D47-A3EB-43F9-B4E9-E4750D835166}" dt="2023-12-09T18:39:25.873" v="1162" actId="14100"/>
          <ac:cxnSpMkLst>
            <pc:docMk/>
            <pc:sldMk cId="424888409" sldId="256"/>
            <ac:cxnSpMk id="20" creationId="{26BE1A97-ADEE-4806-9109-A76BAA313A41}"/>
          </ac:cxnSpMkLst>
        </pc:cxnChg>
        <pc:cxnChg chg="add mod">
          <ac:chgData name="Umera Sayed" userId="3ccb8ed74d6af705" providerId="LiveId" clId="{6CB53D47-A3EB-43F9-B4E9-E4750D835166}" dt="2023-12-11T17:39:53.131" v="2700" actId="1035"/>
          <ac:cxnSpMkLst>
            <pc:docMk/>
            <pc:sldMk cId="424888409" sldId="256"/>
            <ac:cxnSpMk id="22" creationId="{A0629F79-D539-440D-A8B5-98C27FB02632}"/>
          </ac:cxnSpMkLst>
        </pc:cxnChg>
      </pc:sldChg>
      <pc:sldChg chg="delSp modSp add mod">
        <pc:chgData name="Umera Sayed" userId="3ccb8ed74d6af705" providerId="LiveId" clId="{6CB53D47-A3EB-43F9-B4E9-E4750D835166}" dt="2023-12-11T19:09:59.235" v="2710" actId="20577"/>
        <pc:sldMkLst>
          <pc:docMk/>
          <pc:sldMk cId="1632595075" sldId="257"/>
        </pc:sldMkLst>
        <pc:graphicFrameChg chg="mod modGraphic">
          <ac:chgData name="Umera Sayed" userId="3ccb8ed74d6af705" providerId="LiveId" clId="{6CB53D47-A3EB-43F9-B4E9-E4750D835166}" dt="2023-12-11T17:35:32.998" v="2639" actId="14100"/>
          <ac:graphicFrameMkLst>
            <pc:docMk/>
            <pc:sldMk cId="1632595075" sldId="257"/>
            <ac:graphicFrameMk id="3" creationId="{84852584-687D-4D97-AC81-A99E228E6550}"/>
          </ac:graphicFrameMkLst>
        </pc:graphicFrameChg>
        <pc:graphicFrameChg chg="mod modGraphic">
          <ac:chgData name="Umera Sayed" userId="3ccb8ed74d6af705" providerId="LiveId" clId="{6CB53D47-A3EB-43F9-B4E9-E4750D835166}" dt="2023-12-11T17:34:44.457" v="2632" actId="1076"/>
          <ac:graphicFrameMkLst>
            <pc:docMk/>
            <pc:sldMk cId="1632595075" sldId="257"/>
            <ac:graphicFrameMk id="4" creationId="{E0EBA0D1-28C9-4618-9046-1874B573354B}"/>
          </ac:graphicFrameMkLst>
        </pc:graphicFrameChg>
        <pc:graphicFrameChg chg="mod modGraphic">
          <ac:chgData name="Umera Sayed" userId="3ccb8ed74d6af705" providerId="LiveId" clId="{6CB53D47-A3EB-43F9-B4E9-E4750D835166}" dt="2023-12-11T17:35:11.211" v="2636" actId="1076"/>
          <ac:graphicFrameMkLst>
            <pc:docMk/>
            <pc:sldMk cId="1632595075" sldId="257"/>
            <ac:graphicFrameMk id="5" creationId="{7D9DE25C-CB32-45D5-9209-0AEE0C757F3E}"/>
          </ac:graphicFrameMkLst>
        </pc:graphicFrameChg>
        <pc:graphicFrameChg chg="mod modGraphic">
          <ac:chgData name="Umera Sayed" userId="3ccb8ed74d6af705" providerId="LiveId" clId="{6CB53D47-A3EB-43F9-B4E9-E4750D835166}" dt="2023-12-11T17:34:58.173" v="2634" actId="1076"/>
          <ac:graphicFrameMkLst>
            <pc:docMk/>
            <pc:sldMk cId="1632595075" sldId="257"/>
            <ac:graphicFrameMk id="6" creationId="{11330731-F9F9-4F3F-B3A5-1E29FA38172D}"/>
          </ac:graphicFrameMkLst>
        </pc:graphicFrameChg>
        <pc:graphicFrameChg chg="mod modGraphic">
          <ac:chgData name="Umera Sayed" userId="3ccb8ed74d6af705" providerId="LiveId" clId="{6CB53D47-A3EB-43F9-B4E9-E4750D835166}" dt="2023-12-11T17:36:03.180" v="2641" actId="1076"/>
          <ac:graphicFrameMkLst>
            <pc:docMk/>
            <pc:sldMk cId="1632595075" sldId="257"/>
            <ac:graphicFrameMk id="7" creationId="{AE015957-3A9B-4E7F-9344-6E793FCCA370}"/>
          </ac:graphicFrameMkLst>
        </pc:graphicFrameChg>
        <pc:graphicFrameChg chg="mod modGraphic">
          <ac:chgData name="Umera Sayed" userId="3ccb8ed74d6af705" providerId="LiveId" clId="{6CB53D47-A3EB-43F9-B4E9-E4750D835166}" dt="2023-12-11T19:09:59.235" v="2710" actId="20577"/>
          <ac:graphicFrameMkLst>
            <pc:docMk/>
            <pc:sldMk cId="1632595075" sldId="257"/>
            <ac:graphicFrameMk id="9" creationId="{DC8EABEF-FCA5-4C60-8203-8226BB3DB1B5}"/>
          </ac:graphicFrameMkLst>
        </pc:graphicFrameChg>
        <pc:graphicFrameChg chg="mod modGraphic">
          <ac:chgData name="Umera Sayed" userId="3ccb8ed74d6af705" providerId="LiveId" clId="{6CB53D47-A3EB-43F9-B4E9-E4750D835166}" dt="2023-12-11T17:34:53.871" v="2633" actId="1076"/>
          <ac:graphicFrameMkLst>
            <pc:docMk/>
            <pc:sldMk cId="1632595075" sldId="257"/>
            <ac:graphicFrameMk id="10" creationId="{5A13EA2C-E34B-4FCE-ABBB-C531CEAEE369}"/>
          </ac:graphicFrameMkLst>
        </pc:graphicFrameChg>
        <pc:cxnChg chg="del">
          <ac:chgData name="Umera Sayed" userId="3ccb8ed74d6af705" providerId="LiveId" clId="{6CB53D47-A3EB-43F9-B4E9-E4750D835166}" dt="2023-12-11T17:20:44.249" v="2309" actId="478"/>
          <ac:cxnSpMkLst>
            <pc:docMk/>
            <pc:sldMk cId="1632595075" sldId="257"/>
            <ac:cxnSpMk id="12" creationId="{265BA7CA-41AC-46B2-A697-9DEC0D779464}"/>
          </ac:cxnSpMkLst>
        </pc:cxnChg>
        <pc:cxnChg chg="del mod">
          <ac:chgData name="Umera Sayed" userId="3ccb8ed74d6af705" providerId="LiveId" clId="{6CB53D47-A3EB-43F9-B4E9-E4750D835166}" dt="2023-12-11T17:20:46.278" v="2311" actId="478"/>
          <ac:cxnSpMkLst>
            <pc:docMk/>
            <pc:sldMk cId="1632595075" sldId="257"/>
            <ac:cxnSpMk id="13" creationId="{62627D73-F2FD-490D-ABC0-22D6E236B674}"/>
          </ac:cxnSpMkLst>
        </pc:cxnChg>
        <pc:cxnChg chg="del">
          <ac:chgData name="Umera Sayed" userId="3ccb8ed74d6af705" providerId="LiveId" clId="{6CB53D47-A3EB-43F9-B4E9-E4750D835166}" dt="2023-12-11T17:20:41.937" v="2308" actId="478"/>
          <ac:cxnSpMkLst>
            <pc:docMk/>
            <pc:sldMk cId="1632595075" sldId="257"/>
            <ac:cxnSpMk id="15" creationId="{A7EA4DA6-579B-4B52-A904-11FABD47DD67}"/>
          </ac:cxnSpMkLst>
        </pc:cxnChg>
        <pc:cxnChg chg="del">
          <ac:chgData name="Umera Sayed" userId="3ccb8ed74d6af705" providerId="LiveId" clId="{6CB53D47-A3EB-43F9-B4E9-E4750D835166}" dt="2023-12-11T17:20:48.648" v="2312" actId="478"/>
          <ac:cxnSpMkLst>
            <pc:docMk/>
            <pc:sldMk cId="1632595075" sldId="257"/>
            <ac:cxnSpMk id="17" creationId="{5AD68A89-0A58-460A-968A-BDED8A55079A}"/>
          </ac:cxnSpMkLst>
        </pc:cxnChg>
        <pc:cxnChg chg="del">
          <ac:chgData name="Umera Sayed" userId="3ccb8ed74d6af705" providerId="LiveId" clId="{6CB53D47-A3EB-43F9-B4E9-E4750D835166}" dt="2023-12-11T17:20:53.199" v="2314" actId="478"/>
          <ac:cxnSpMkLst>
            <pc:docMk/>
            <pc:sldMk cId="1632595075" sldId="257"/>
            <ac:cxnSpMk id="20" creationId="{26BE1A97-ADEE-4806-9109-A76BAA313A41}"/>
          </ac:cxnSpMkLst>
        </pc:cxnChg>
        <pc:cxnChg chg="del">
          <ac:chgData name="Umera Sayed" userId="3ccb8ed74d6af705" providerId="LiveId" clId="{6CB53D47-A3EB-43F9-B4E9-E4750D835166}" dt="2023-12-11T17:20:51.118" v="2313" actId="478"/>
          <ac:cxnSpMkLst>
            <pc:docMk/>
            <pc:sldMk cId="1632595075" sldId="257"/>
            <ac:cxnSpMk id="22" creationId="{A0629F79-D539-440D-A8B5-98C27FB02632}"/>
          </ac:cxnSpMkLst>
        </pc:cxnChg>
      </pc:sldChg>
      <pc:sldChg chg="addSp delSp modSp new mod ord chgLayout">
        <pc:chgData name="Umera Sayed" userId="3ccb8ed74d6af705" providerId="LiveId" clId="{6CB53D47-A3EB-43F9-B4E9-E4750D835166}" dt="2023-12-11T16:32:48.514" v="1792" actId="20577"/>
        <pc:sldMkLst>
          <pc:docMk/>
          <pc:sldMk cId="4122687987" sldId="258"/>
        </pc:sldMkLst>
        <pc:spChg chg="del mod">
          <ac:chgData name="Umera Sayed" userId="3ccb8ed74d6af705" providerId="LiveId" clId="{6CB53D47-A3EB-43F9-B4E9-E4750D835166}" dt="2023-12-11T16:17:37.053" v="1379" actId="6264"/>
          <ac:spMkLst>
            <pc:docMk/>
            <pc:sldMk cId="4122687987" sldId="258"/>
            <ac:spMk id="2" creationId="{B40FA699-304D-4EF7-AFEE-CCAE8FA13C1E}"/>
          </ac:spMkLst>
        </pc:spChg>
        <pc:spChg chg="del mod">
          <ac:chgData name="Umera Sayed" userId="3ccb8ed74d6af705" providerId="LiveId" clId="{6CB53D47-A3EB-43F9-B4E9-E4750D835166}" dt="2023-12-11T16:17:05.738" v="1369" actId="478"/>
          <ac:spMkLst>
            <pc:docMk/>
            <pc:sldMk cId="4122687987" sldId="258"/>
            <ac:spMk id="3" creationId="{2CBBF155-DBCD-451C-9192-6C322AF32D88}"/>
          </ac:spMkLst>
        </pc:spChg>
        <pc:spChg chg="add del mod">
          <ac:chgData name="Umera Sayed" userId="3ccb8ed74d6af705" providerId="LiveId" clId="{6CB53D47-A3EB-43F9-B4E9-E4750D835166}" dt="2023-12-11T16:17:37.053" v="1379" actId="6264"/>
          <ac:spMkLst>
            <pc:docMk/>
            <pc:sldMk cId="4122687987" sldId="258"/>
            <ac:spMk id="5" creationId="{BE904BC3-038B-44D2-B9E1-5D40D81F7F3F}"/>
          </ac:spMkLst>
        </pc:spChg>
        <pc:spChg chg="add del mod ord">
          <ac:chgData name="Umera Sayed" userId="3ccb8ed74d6af705" providerId="LiveId" clId="{6CB53D47-A3EB-43F9-B4E9-E4750D835166}" dt="2023-12-11T16:18:22.643" v="1395" actId="478"/>
          <ac:spMkLst>
            <pc:docMk/>
            <pc:sldMk cId="4122687987" sldId="258"/>
            <ac:spMk id="6" creationId="{D2AD0E9C-FD63-4BEA-B4A7-E58469B6CC94}"/>
          </ac:spMkLst>
        </pc:spChg>
        <pc:spChg chg="add del mod ord">
          <ac:chgData name="Umera Sayed" userId="3ccb8ed74d6af705" providerId="LiveId" clId="{6CB53D47-A3EB-43F9-B4E9-E4750D835166}" dt="2023-12-11T16:18:25.130" v="1396" actId="478"/>
          <ac:spMkLst>
            <pc:docMk/>
            <pc:sldMk cId="4122687987" sldId="258"/>
            <ac:spMk id="7" creationId="{304291F3-F01F-4280-A3D8-16AC86ADA63A}"/>
          </ac:spMkLst>
        </pc:spChg>
        <pc:spChg chg="add mod">
          <ac:chgData name="Umera Sayed" userId="3ccb8ed74d6af705" providerId="LiveId" clId="{6CB53D47-A3EB-43F9-B4E9-E4750D835166}" dt="2023-12-11T16:30:54.635" v="1753" actId="1076"/>
          <ac:spMkLst>
            <pc:docMk/>
            <pc:sldMk cId="4122687987" sldId="258"/>
            <ac:spMk id="8" creationId="{CCE0C513-4D57-41FA-9CE8-DC1B56A8BC5C}"/>
          </ac:spMkLst>
        </pc:spChg>
        <pc:spChg chg="add mod">
          <ac:chgData name="Umera Sayed" userId="3ccb8ed74d6af705" providerId="LiveId" clId="{6CB53D47-A3EB-43F9-B4E9-E4750D835166}" dt="2023-12-11T16:32:48.514" v="1792" actId="20577"/>
          <ac:spMkLst>
            <pc:docMk/>
            <pc:sldMk cId="4122687987" sldId="258"/>
            <ac:spMk id="9" creationId="{5ADEA11D-0500-46A2-9351-30CEFCA1A901}"/>
          </ac:spMkLst>
        </pc:spChg>
        <pc:picChg chg="add mod">
          <ac:chgData name="Umera Sayed" userId="3ccb8ed74d6af705" providerId="LiveId" clId="{6CB53D47-A3EB-43F9-B4E9-E4750D835166}" dt="2023-12-11T16:28:22.943" v="1746" actId="1036"/>
          <ac:picMkLst>
            <pc:docMk/>
            <pc:sldMk cId="4122687987" sldId="258"/>
            <ac:picMk id="1026" creationId="{E71BC64B-FE4F-40CA-8970-33BFEDF74B6E}"/>
          </ac:picMkLst>
        </pc:picChg>
      </pc:sldChg>
      <pc:sldChg chg="addSp delSp modSp new mod">
        <pc:chgData name="Umera Sayed" userId="3ccb8ed74d6af705" providerId="LiveId" clId="{6CB53D47-A3EB-43F9-B4E9-E4750D835166}" dt="2023-12-11T16:50:18.407" v="2113" actId="113"/>
        <pc:sldMkLst>
          <pc:docMk/>
          <pc:sldMk cId="1426794578" sldId="259"/>
        </pc:sldMkLst>
        <pc:spChg chg="add mod">
          <ac:chgData name="Umera Sayed" userId="3ccb8ed74d6af705" providerId="LiveId" clId="{6CB53D47-A3EB-43F9-B4E9-E4750D835166}" dt="2023-12-11T16:43:25.668" v="2053" actId="403"/>
          <ac:spMkLst>
            <pc:docMk/>
            <pc:sldMk cId="1426794578" sldId="259"/>
            <ac:spMk id="2" creationId="{47B45A14-CFBA-4115-8B18-CFBBA0334155}"/>
          </ac:spMkLst>
        </pc:spChg>
        <pc:spChg chg="add del">
          <ac:chgData name="Umera Sayed" userId="3ccb8ed74d6af705" providerId="LiveId" clId="{6CB53D47-A3EB-43F9-B4E9-E4750D835166}" dt="2023-12-11T16:35:35.660" v="1834" actId="478"/>
          <ac:spMkLst>
            <pc:docMk/>
            <pc:sldMk cId="1426794578" sldId="259"/>
            <ac:spMk id="3" creationId="{B5C5B822-B491-462A-9439-45C432CB2EDA}"/>
          </ac:spMkLst>
        </pc:spChg>
        <pc:spChg chg="add del">
          <ac:chgData name="Umera Sayed" userId="3ccb8ed74d6af705" providerId="LiveId" clId="{6CB53D47-A3EB-43F9-B4E9-E4750D835166}" dt="2023-12-11T16:35:33.941" v="1833" actId="478"/>
          <ac:spMkLst>
            <pc:docMk/>
            <pc:sldMk cId="1426794578" sldId="259"/>
            <ac:spMk id="4" creationId="{21C5A19B-4796-4251-A1A0-FE9DB166F82E}"/>
          </ac:spMkLst>
        </pc:spChg>
        <pc:spChg chg="add del mod">
          <ac:chgData name="Umera Sayed" userId="3ccb8ed74d6af705" providerId="LiveId" clId="{6CB53D47-A3EB-43F9-B4E9-E4750D835166}" dt="2023-12-11T16:35:32.207" v="1832" actId="478"/>
          <ac:spMkLst>
            <pc:docMk/>
            <pc:sldMk cId="1426794578" sldId="259"/>
            <ac:spMk id="5" creationId="{91967679-E09E-4F04-97DB-73C17437EE84}"/>
          </ac:spMkLst>
        </pc:spChg>
        <pc:spChg chg="add del">
          <ac:chgData name="Umera Sayed" userId="3ccb8ed74d6af705" providerId="LiveId" clId="{6CB53D47-A3EB-43F9-B4E9-E4750D835166}" dt="2023-12-11T16:36:15.787" v="1840" actId="478"/>
          <ac:spMkLst>
            <pc:docMk/>
            <pc:sldMk cId="1426794578" sldId="259"/>
            <ac:spMk id="6" creationId="{6F23C52C-4440-40CB-96A3-20ABAA98FDB6}"/>
          </ac:spMkLst>
        </pc:spChg>
        <pc:spChg chg="add del mod ord">
          <ac:chgData name="Umera Sayed" userId="3ccb8ed74d6af705" providerId="LiveId" clId="{6CB53D47-A3EB-43F9-B4E9-E4750D835166}" dt="2023-12-11T16:37:46.417" v="1851" actId="478"/>
          <ac:spMkLst>
            <pc:docMk/>
            <pc:sldMk cId="1426794578" sldId="259"/>
            <ac:spMk id="7" creationId="{FD5F05DF-EF0A-4FC7-B219-C2BD78CAF4E0}"/>
          </ac:spMkLst>
        </pc:spChg>
        <pc:spChg chg="add del mod">
          <ac:chgData name="Umera Sayed" userId="3ccb8ed74d6af705" providerId="LiveId" clId="{6CB53D47-A3EB-43F9-B4E9-E4750D835166}" dt="2023-12-11T16:38:17.501" v="1871" actId="478"/>
          <ac:spMkLst>
            <pc:docMk/>
            <pc:sldMk cId="1426794578" sldId="259"/>
            <ac:spMk id="8" creationId="{85D65CC4-E2E7-4369-8E66-D585860A4F1A}"/>
          </ac:spMkLst>
        </pc:spChg>
        <pc:spChg chg="add mod">
          <ac:chgData name="Umera Sayed" userId="3ccb8ed74d6af705" providerId="LiveId" clId="{6CB53D47-A3EB-43F9-B4E9-E4750D835166}" dt="2023-12-11T16:48:51.136" v="2096" actId="1076"/>
          <ac:spMkLst>
            <pc:docMk/>
            <pc:sldMk cId="1426794578" sldId="259"/>
            <ac:spMk id="9" creationId="{BB85D78E-59E4-4D74-B495-5325CAC21B15}"/>
          </ac:spMkLst>
        </pc:spChg>
        <pc:spChg chg="add mod">
          <ac:chgData name="Umera Sayed" userId="3ccb8ed74d6af705" providerId="LiveId" clId="{6CB53D47-A3EB-43F9-B4E9-E4750D835166}" dt="2023-12-11T16:48:34.673" v="2092" actId="113"/>
          <ac:spMkLst>
            <pc:docMk/>
            <pc:sldMk cId="1426794578" sldId="259"/>
            <ac:spMk id="10" creationId="{E29F8BE7-C430-43DB-B7A9-0A8F816C5125}"/>
          </ac:spMkLst>
        </pc:spChg>
        <pc:spChg chg="add mod">
          <ac:chgData name="Umera Sayed" userId="3ccb8ed74d6af705" providerId="LiveId" clId="{6CB53D47-A3EB-43F9-B4E9-E4750D835166}" dt="2023-12-11T16:48:23.314" v="2088" actId="113"/>
          <ac:spMkLst>
            <pc:docMk/>
            <pc:sldMk cId="1426794578" sldId="259"/>
            <ac:spMk id="11" creationId="{8EEEB6EA-704E-410F-9AF0-3C2EDC8BBFCD}"/>
          </ac:spMkLst>
        </pc:spChg>
        <pc:spChg chg="add del mod">
          <ac:chgData name="Umera Sayed" userId="3ccb8ed74d6af705" providerId="LiveId" clId="{6CB53D47-A3EB-43F9-B4E9-E4750D835166}" dt="2023-12-11T16:48:41.080" v="2094" actId="113"/>
          <ac:spMkLst>
            <pc:docMk/>
            <pc:sldMk cId="1426794578" sldId="259"/>
            <ac:spMk id="12" creationId="{F2915EB0-783B-407E-ADA9-2338456DE51E}"/>
          </ac:spMkLst>
        </pc:spChg>
        <pc:spChg chg="add mod">
          <ac:chgData name="Umera Sayed" userId="3ccb8ed74d6af705" providerId="LiveId" clId="{6CB53D47-A3EB-43F9-B4E9-E4750D835166}" dt="2023-12-11T16:48:28.923" v="2090" actId="113"/>
          <ac:spMkLst>
            <pc:docMk/>
            <pc:sldMk cId="1426794578" sldId="259"/>
            <ac:spMk id="13" creationId="{37CBE5E8-008E-438D-B99E-12A31F9AEFCA}"/>
          </ac:spMkLst>
        </pc:spChg>
        <pc:spChg chg="add mod">
          <ac:chgData name="Umera Sayed" userId="3ccb8ed74d6af705" providerId="LiveId" clId="{6CB53D47-A3EB-43F9-B4E9-E4750D835166}" dt="2023-12-11T16:48:31.845" v="2091" actId="113"/>
          <ac:spMkLst>
            <pc:docMk/>
            <pc:sldMk cId="1426794578" sldId="259"/>
            <ac:spMk id="14" creationId="{E3920942-D6E6-4568-8597-6E6B708346F5}"/>
          </ac:spMkLst>
        </pc:spChg>
        <pc:spChg chg="add mod">
          <ac:chgData name="Umera Sayed" userId="3ccb8ed74d6af705" providerId="LiveId" clId="{6CB53D47-A3EB-43F9-B4E9-E4750D835166}" dt="2023-12-11T16:50:18.407" v="2113" actId="113"/>
          <ac:spMkLst>
            <pc:docMk/>
            <pc:sldMk cId="1426794578" sldId="259"/>
            <ac:spMk id="15" creationId="{C94D2A78-947A-411B-8907-48098DC0E166}"/>
          </ac:spMkLst>
        </pc:spChg>
        <pc:spChg chg="add mod">
          <ac:chgData name="Umera Sayed" userId="3ccb8ed74d6af705" providerId="LiveId" clId="{6CB53D47-A3EB-43F9-B4E9-E4750D835166}" dt="2023-12-11T16:49:48.701" v="2112" actId="208"/>
          <ac:spMkLst>
            <pc:docMk/>
            <pc:sldMk cId="1426794578" sldId="259"/>
            <ac:spMk id="16" creationId="{6F586242-0C6F-4CBD-9DFA-2C97BBC2E8B1}"/>
          </ac:spMkLst>
        </pc:spChg>
        <pc:spChg chg="add mod">
          <ac:chgData name="Umera Sayed" userId="3ccb8ed74d6af705" providerId="LiveId" clId="{6CB53D47-A3EB-43F9-B4E9-E4750D835166}" dt="2023-12-11T16:49:16.814" v="2110" actId="403"/>
          <ac:spMkLst>
            <pc:docMk/>
            <pc:sldMk cId="1426794578" sldId="259"/>
            <ac:spMk id="17" creationId="{B39C8973-5538-419A-B1CB-A07F4D81DFD7}"/>
          </ac:spMkLst>
        </pc:spChg>
      </pc:sldChg>
      <pc:sldChg chg="addSp modSp new mod">
        <pc:chgData name="Umera Sayed" userId="3ccb8ed74d6af705" providerId="LiveId" clId="{6CB53D47-A3EB-43F9-B4E9-E4750D835166}" dt="2023-12-11T17:08:11.309" v="2267" actId="12788"/>
        <pc:sldMkLst>
          <pc:docMk/>
          <pc:sldMk cId="3175710921" sldId="260"/>
        </pc:sldMkLst>
        <pc:spChg chg="add mod">
          <ac:chgData name="Umera Sayed" userId="3ccb8ed74d6af705" providerId="LiveId" clId="{6CB53D47-A3EB-43F9-B4E9-E4750D835166}" dt="2023-12-11T17:08:11.309" v="2267" actId="12788"/>
          <ac:spMkLst>
            <pc:docMk/>
            <pc:sldMk cId="3175710921" sldId="260"/>
            <ac:spMk id="2" creationId="{4B8C3AF6-33A2-4FD0-9F61-303263B3ECB9}"/>
          </ac:spMkLst>
        </pc:spChg>
        <pc:spChg chg="add mod">
          <ac:chgData name="Umera Sayed" userId="3ccb8ed74d6af705" providerId="LiveId" clId="{6CB53D47-A3EB-43F9-B4E9-E4750D835166}" dt="2023-12-11T17:07:51.316" v="2265" actId="1076"/>
          <ac:spMkLst>
            <pc:docMk/>
            <pc:sldMk cId="3175710921" sldId="260"/>
            <ac:spMk id="3" creationId="{6218B6B2-8E1A-4E7C-A3C0-C60D14E08FEC}"/>
          </ac:spMkLst>
        </pc:spChg>
        <pc:spChg chg="add mod">
          <ac:chgData name="Umera Sayed" userId="3ccb8ed74d6af705" providerId="LiveId" clId="{6CB53D47-A3EB-43F9-B4E9-E4750D835166}" dt="2023-12-11T17:08:04.113" v="2266" actId="12788"/>
          <ac:spMkLst>
            <pc:docMk/>
            <pc:sldMk cId="3175710921" sldId="260"/>
            <ac:spMk id="4" creationId="{927AC531-25C4-47AC-8745-8ECAD1F695B3}"/>
          </ac:spMkLst>
        </pc:spChg>
      </pc:sldChg>
    </pc:docChg>
  </pc:docChgLst>
  <pc:docChgLst>
    <pc:chgData name="Umera Sayed" userId="3ccb8ed74d6af705" providerId="LiveId" clId="{79D19DCE-0D89-4F5C-8E05-9B592ED4F556}"/>
    <pc:docChg chg="modSld">
      <pc:chgData name="Umera Sayed" userId="3ccb8ed74d6af705" providerId="LiveId" clId="{79D19DCE-0D89-4F5C-8E05-9B592ED4F556}" dt="2023-12-19T16:52:00.828" v="47"/>
      <pc:docMkLst>
        <pc:docMk/>
      </pc:docMkLst>
      <pc:sldChg chg="modTransition">
        <pc:chgData name="Umera Sayed" userId="3ccb8ed74d6af705" providerId="LiveId" clId="{79D19DCE-0D89-4F5C-8E05-9B592ED4F556}" dt="2023-12-19T16:47:04.318" v="2"/>
        <pc:sldMkLst>
          <pc:docMk/>
          <pc:sldMk cId="4122687987" sldId="258"/>
        </pc:sldMkLst>
      </pc:sldChg>
      <pc:sldChg chg="modTransition">
        <pc:chgData name="Umera Sayed" userId="3ccb8ed74d6af705" providerId="LiveId" clId="{79D19DCE-0D89-4F5C-8E05-9B592ED4F556}" dt="2023-12-19T16:52:00.828" v="47"/>
        <pc:sldMkLst>
          <pc:docMk/>
          <pc:sldMk cId="1426794578" sldId="259"/>
        </pc:sldMkLst>
      </pc:sldChg>
      <pc:sldChg chg="modTransition">
        <pc:chgData name="Umera Sayed" userId="3ccb8ed74d6af705" providerId="LiveId" clId="{79D19DCE-0D89-4F5C-8E05-9B592ED4F556}" dt="2023-12-19T16:50:37.173" v="34"/>
        <pc:sldMkLst>
          <pc:docMk/>
          <pc:sldMk cId="3092984507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87506-5B80-4919-AB40-8065177B86BC}" type="doc">
      <dgm:prSet loTypeId="urn:microsoft.com/office/officeart/2005/8/layout/pyramid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F58FD0-8059-48F0-B12F-BA53EA18620A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öhne"/>
              <a:ea typeface="+mn-ea"/>
              <a:cs typeface="+mn-cs"/>
            </a:rPr>
            <a:t>Understandability</a:t>
          </a:r>
        </a:p>
      </dgm:t>
    </dgm:pt>
    <dgm:pt modelId="{EC80F502-DABC-4634-B025-355257730C00}" type="parTrans" cxnId="{8F30642C-A47F-4056-BAC5-CC25CFC18907}">
      <dgm:prSet/>
      <dgm:spPr/>
      <dgm:t>
        <a:bodyPr/>
        <a:lstStyle/>
        <a:p>
          <a:endParaRPr lang="en-US"/>
        </a:p>
      </dgm:t>
    </dgm:pt>
    <dgm:pt modelId="{A3ACBE5F-33E9-4680-8F6C-101BBA417AEA}" type="sibTrans" cxnId="{8F30642C-A47F-4056-BAC5-CC25CFC18907}">
      <dgm:prSet/>
      <dgm:spPr/>
      <dgm:t>
        <a:bodyPr/>
        <a:lstStyle/>
        <a:p>
          <a:endParaRPr lang="en-US"/>
        </a:p>
      </dgm:t>
    </dgm:pt>
    <dgm:pt modelId="{A61C2EFA-D71B-4ACC-A25B-2A74F9E63024}">
      <dgm:prSet phldrT="[Text]"/>
      <dgm:spPr/>
      <dgm:t>
        <a:bodyPr/>
        <a:lstStyle/>
        <a:p>
          <a:r>
            <a:rPr lang="en-US" b="0" i="0" dirty="0">
              <a:effectLst/>
              <a:latin typeface="Söhne"/>
            </a:rPr>
            <a:t>Ease of Maintenance</a:t>
          </a:r>
          <a:endParaRPr lang="en-US" b="0" dirty="0"/>
        </a:p>
      </dgm:t>
    </dgm:pt>
    <dgm:pt modelId="{C498C41C-6EA8-4463-8FFB-BD15964CD03D}" type="parTrans" cxnId="{F6174F83-85DB-4FB7-97D9-01837EEFF76A}">
      <dgm:prSet/>
      <dgm:spPr/>
      <dgm:t>
        <a:bodyPr/>
        <a:lstStyle/>
        <a:p>
          <a:endParaRPr lang="en-US"/>
        </a:p>
      </dgm:t>
    </dgm:pt>
    <dgm:pt modelId="{E090E56F-0C2A-4274-823F-F2EA2E222F15}" type="sibTrans" cxnId="{F6174F83-85DB-4FB7-97D9-01837EEFF76A}">
      <dgm:prSet/>
      <dgm:spPr/>
      <dgm:t>
        <a:bodyPr/>
        <a:lstStyle/>
        <a:p>
          <a:endParaRPr lang="en-US"/>
        </a:p>
      </dgm:t>
    </dgm:pt>
    <dgm:pt modelId="{A6C982AF-F94F-4C40-992A-0EB143368599}">
      <dgm:prSet phldrT="[Text]"/>
      <dgm:spPr/>
      <dgm:t>
        <a:bodyPr/>
        <a:lstStyle/>
        <a:p>
          <a:r>
            <a:rPr lang="en-US" b="0" i="0" dirty="0">
              <a:effectLst/>
              <a:latin typeface="Söhne"/>
            </a:rPr>
            <a:t>Optimized for analytics</a:t>
          </a:r>
          <a:endParaRPr lang="en-US" b="0" dirty="0"/>
        </a:p>
      </dgm:t>
    </dgm:pt>
    <dgm:pt modelId="{F567C99D-F644-4AA7-97DB-4CB684DAD483}" type="parTrans" cxnId="{50880F7A-9FCF-4A25-B57C-1A525810CEE8}">
      <dgm:prSet/>
      <dgm:spPr/>
      <dgm:t>
        <a:bodyPr/>
        <a:lstStyle/>
        <a:p>
          <a:endParaRPr lang="en-US"/>
        </a:p>
      </dgm:t>
    </dgm:pt>
    <dgm:pt modelId="{2E19111E-3393-4D7F-8905-45E9BB357F9E}" type="sibTrans" cxnId="{50880F7A-9FCF-4A25-B57C-1A525810CEE8}">
      <dgm:prSet/>
      <dgm:spPr/>
      <dgm:t>
        <a:bodyPr/>
        <a:lstStyle/>
        <a:p>
          <a:endParaRPr lang="en-US"/>
        </a:p>
      </dgm:t>
    </dgm:pt>
    <dgm:pt modelId="{87DE8B55-62B8-48A2-8213-A65FA9DCBFF9}">
      <dgm:prSet/>
      <dgm:spPr/>
      <dgm:t>
        <a:bodyPr/>
        <a:lstStyle/>
        <a:p>
          <a:r>
            <a:rPr lang="en-US" b="0" i="0" dirty="0">
              <a:effectLst/>
              <a:latin typeface="Söhne"/>
            </a:rPr>
            <a:t>Scalability</a:t>
          </a:r>
          <a:endParaRPr lang="en-US" b="0" dirty="0"/>
        </a:p>
      </dgm:t>
    </dgm:pt>
    <dgm:pt modelId="{81DE333D-F4FB-465A-82AD-871BF74652AB}" type="parTrans" cxnId="{882389EC-1261-4297-BF9C-A08B73472407}">
      <dgm:prSet/>
      <dgm:spPr/>
      <dgm:t>
        <a:bodyPr/>
        <a:lstStyle/>
        <a:p>
          <a:endParaRPr lang="en-US"/>
        </a:p>
      </dgm:t>
    </dgm:pt>
    <dgm:pt modelId="{998A4FD4-536E-4BDD-9120-941DCA24950A}" type="sibTrans" cxnId="{882389EC-1261-4297-BF9C-A08B73472407}">
      <dgm:prSet/>
      <dgm:spPr/>
      <dgm:t>
        <a:bodyPr/>
        <a:lstStyle/>
        <a:p>
          <a:endParaRPr lang="en-US"/>
        </a:p>
      </dgm:t>
    </dgm:pt>
    <dgm:pt modelId="{FD77F638-F298-45A0-8AAB-745AA0F50930}">
      <dgm:prSet custT="1"/>
      <dgm:spPr/>
      <dgm:t>
        <a:bodyPr/>
        <a:lstStyle/>
        <a:p>
          <a:r>
            <a:rPr lang="en-US" sz="2200" b="0" i="0" dirty="0">
              <a:effectLst/>
              <a:latin typeface="Söhne"/>
            </a:rPr>
            <a:t>Enhanced Business Performance</a:t>
          </a:r>
          <a:endParaRPr lang="en-US" sz="2200" b="0" dirty="0"/>
        </a:p>
      </dgm:t>
    </dgm:pt>
    <dgm:pt modelId="{4A75B08D-2135-47D9-8F80-CC3F4D8B34A7}" type="parTrans" cxnId="{E94A0B27-F900-46C8-8B6D-0C2CB7809AE3}">
      <dgm:prSet/>
      <dgm:spPr/>
      <dgm:t>
        <a:bodyPr/>
        <a:lstStyle/>
        <a:p>
          <a:endParaRPr lang="en-US"/>
        </a:p>
      </dgm:t>
    </dgm:pt>
    <dgm:pt modelId="{58082904-9C11-4D61-AB73-28946C6997A6}" type="sibTrans" cxnId="{E94A0B27-F900-46C8-8B6D-0C2CB7809AE3}">
      <dgm:prSet/>
      <dgm:spPr/>
      <dgm:t>
        <a:bodyPr/>
        <a:lstStyle/>
        <a:p>
          <a:endParaRPr lang="en-US"/>
        </a:p>
      </dgm:t>
    </dgm:pt>
    <dgm:pt modelId="{100230D9-F50B-4ECC-9441-86024262E877}" type="pres">
      <dgm:prSet presAssocID="{41887506-5B80-4919-AB40-8065177B86BC}" presName="compositeShape" presStyleCnt="0">
        <dgm:presLayoutVars>
          <dgm:dir/>
          <dgm:resizeHandles/>
        </dgm:presLayoutVars>
      </dgm:prSet>
      <dgm:spPr/>
    </dgm:pt>
    <dgm:pt modelId="{D7FB0EEA-E5BE-4799-B6D5-3FD591743361}" type="pres">
      <dgm:prSet presAssocID="{41887506-5B80-4919-AB40-8065177B86BC}" presName="pyramid" presStyleLbl="node1" presStyleIdx="0" presStyleCnt="1" custLinFactNeighborX="-208" custLinFactNeighborY="3454"/>
      <dgm:spPr/>
    </dgm:pt>
    <dgm:pt modelId="{2CF3551A-965B-48C1-9678-3CB95188A4D4}" type="pres">
      <dgm:prSet presAssocID="{41887506-5B80-4919-AB40-8065177B86BC}" presName="theList" presStyleCnt="0"/>
      <dgm:spPr/>
    </dgm:pt>
    <dgm:pt modelId="{B6EE6114-5627-4FEB-B455-27EFE217640E}" type="pres">
      <dgm:prSet presAssocID="{B5F58FD0-8059-48F0-B12F-BA53EA18620A}" presName="aNode" presStyleLbl="fgAcc1" presStyleIdx="0" presStyleCnt="5">
        <dgm:presLayoutVars>
          <dgm:bulletEnabled val="1"/>
        </dgm:presLayoutVars>
      </dgm:prSet>
      <dgm:spPr/>
    </dgm:pt>
    <dgm:pt modelId="{1E284BFC-02FC-4D48-B313-D2E13E3E6135}" type="pres">
      <dgm:prSet presAssocID="{B5F58FD0-8059-48F0-B12F-BA53EA18620A}" presName="aSpace" presStyleCnt="0"/>
      <dgm:spPr/>
    </dgm:pt>
    <dgm:pt modelId="{E6EAF975-D21B-4B68-9643-DD0B1DC330B6}" type="pres">
      <dgm:prSet presAssocID="{A61C2EFA-D71B-4ACC-A25B-2A74F9E63024}" presName="aNode" presStyleLbl="fgAcc1" presStyleIdx="1" presStyleCnt="5">
        <dgm:presLayoutVars>
          <dgm:bulletEnabled val="1"/>
        </dgm:presLayoutVars>
      </dgm:prSet>
      <dgm:spPr/>
    </dgm:pt>
    <dgm:pt modelId="{58E47562-DA96-4AD4-8A8F-59395F7914F2}" type="pres">
      <dgm:prSet presAssocID="{A61C2EFA-D71B-4ACC-A25B-2A74F9E63024}" presName="aSpace" presStyleCnt="0"/>
      <dgm:spPr/>
    </dgm:pt>
    <dgm:pt modelId="{965AE66E-5575-410B-B897-9B8A22B6D81F}" type="pres">
      <dgm:prSet presAssocID="{A6C982AF-F94F-4C40-992A-0EB143368599}" presName="aNode" presStyleLbl="fgAcc1" presStyleIdx="2" presStyleCnt="5">
        <dgm:presLayoutVars>
          <dgm:bulletEnabled val="1"/>
        </dgm:presLayoutVars>
      </dgm:prSet>
      <dgm:spPr/>
    </dgm:pt>
    <dgm:pt modelId="{F2360B05-040B-42C7-A04B-22438E3AC212}" type="pres">
      <dgm:prSet presAssocID="{A6C982AF-F94F-4C40-992A-0EB143368599}" presName="aSpace" presStyleCnt="0"/>
      <dgm:spPr/>
    </dgm:pt>
    <dgm:pt modelId="{156E8A64-6733-4ED3-937F-AD7AEC1DB0BA}" type="pres">
      <dgm:prSet presAssocID="{87DE8B55-62B8-48A2-8213-A65FA9DCBFF9}" presName="aNode" presStyleLbl="fgAcc1" presStyleIdx="3" presStyleCnt="5">
        <dgm:presLayoutVars>
          <dgm:bulletEnabled val="1"/>
        </dgm:presLayoutVars>
      </dgm:prSet>
      <dgm:spPr/>
    </dgm:pt>
    <dgm:pt modelId="{B07C2E1D-649C-4D7B-8B5C-1B68F1FF282E}" type="pres">
      <dgm:prSet presAssocID="{87DE8B55-62B8-48A2-8213-A65FA9DCBFF9}" presName="aSpace" presStyleCnt="0"/>
      <dgm:spPr/>
    </dgm:pt>
    <dgm:pt modelId="{5FC9361F-2B6F-4EA6-A98B-B7B77A63565F}" type="pres">
      <dgm:prSet presAssocID="{FD77F638-F298-45A0-8AAB-745AA0F50930}" presName="aNode" presStyleLbl="fgAcc1" presStyleIdx="4" presStyleCnt="5" custScaleY="158267">
        <dgm:presLayoutVars>
          <dgm:bulletEnabled val="1"/>
        </dgm:presLayoutVars>
      </dgm:prSet>
      <dgm:spPr/>
    </dgm:pt>
    <dgm:pt modelId="{7436FEF1-07E9-47A0-BEEB-4C3A009E954D}" type="pres">
      <dgm:prSet presAssocID="{FD77F638-F298-45A0-8AAB-745AA0F50930}" presName="aSpace" presStyleCnt="0"/>
      <dgm:spPr/>
    </dgm:pt>
  </dgm:ptLst>
  <dgm:cxnLst>
    <dgm:cxn modelId="{01813A07-3AF8-4179-9EBB-674FE05A6DBE}" type="presOf" srcId="{B5F58FD0-8059-48F0-B12F-BA53EA18620A}" destId="{B6EE6114-5627-4FEB-B455-27EFE217640E}" srcOrd="0" destOrd="0" presId="urn:microsoft.com/office/officeart/2005/8/layout/pyramid2"/>
    <dgm:cxn modelId="{98B67917-161E-4E02-9EEE-21071FE17FF4}" type="presOf" srcId="{A6C982AF-F94F-4C40-992A-0EB143368599}" destId="{965AE66E-5575-410B-B897-9B8A22B6D81F}" srcOrd="0" destOrd="0" presId="urn:microsoft.com/office/officeart/2005/8/layout/pyramid2"/>
    <dgm:cxn modelId="{E94A0B27-F900-46C8-8B6D-0C2CB7809AE3}" srcId="{41887506-5B80-4919-AB40-8065177B86BC}" destId="{FD77F638-F298-45A0-8AAB-745AA0F50930}" srcOrd="4" destOrd="0" parTransId="{4A75B08D-2135-47D9-8F80-CC3F4D8B34A7}" sibTransId="{58082904-9C11-4D61-AB73-28946C6997A6}"/>
    <dgm:cxn modelId="{8F30642C-A47F-4056-BAC5-CC25CFC18907}" srcId="{41887506-5B80-4919-AB40-8065177B86BC}" destId="{B5F58FD0-8059-48F0-B12F-BA53EA18620A}" srcOrd="0" destOrd="0" parTransId="{EC80F502-DABC-4634-B025-355257730C00}" sibTransId="{A3ACBE5F-33E9-4680-8F6C-101BBA417AEA}"/>
    <dgm:cxn modelId="{A04D184F-DCB5-4AB3-A9CA-26270E58D187}" type="presOf" srcId="{87DE8B55-62B8-48A2-8213-A65FA9DCBFF9}" destId="{156E8A64-6733-4ED3-937F-AD7AEC1DB0BA}" srcOrd="0" destOrd="0" presId="urn:microsoft.com/office/officeart/2005/8/layout/pyramid2"/>
    <dgm:cxn modelId="{03285850-9D10-401F-ADE6-CDFA3C524CBA}" type="presOf" srcId="{FD77F638-F298-45A0-8AAB-745AA0F50930}" destId="{5FC9361F-2B6F-4EA6-A98B-B7B77A63565F}" srcOrd="0" destOrd="0" presId="urn:microsoft.com/office/officeart/2005/8/layout/pyramid2"/>
    <dgm:cxn modelId="{50880F7A-9FCF-4A25-B57C-1A525810CEE8}" srcId="{41887506-5B80-4919-AB40-8065177B86BC}" destId="{A6C982AF-F94F-4C40-992A-0EB143368599}" srcOrd="2" destOrd="0" parTransId="{F567C99D-F644-4AA7-97DB-4CB684DAD483}" sibTransId="{2E19111E-3393-4D7F-8905-45E9BB357F9E}"/>
    <dgm:cxn modelId="{F6174F83-85DB-4FB7-97D9-01837EEFF76A}" srcId="{41887506-5B80-4919-AB40-8065177B86BC}" destId="{A61C2EFA-D71B-4ACC-A25B-2A74F9E63024}" srcOrd="1" destOrd="0" parTransId="{C498C41C-6EA8-4463-8FFB-BD15964CD03D}" sibTransId="{E090E56F-0C2A-4274-823F-F2EA2E222F15}"/>
    <dgm:cxn modelId="{A7C6268F-D836-4985-ACF6-1948FE61E363}" type="presOf" srcId="{41887506-5B80-4919-AB40-8065177B86BC}" destId="{100230D9-F50B-4ECC-9441-86024262E877}" srcOrd="0" destOrd="0" presId="urn:microsoft.com/office/officeart/2005/8/layout/pyramid2"/>
    <dgm:cxn modelId="{EBFAE79B-37C2-4985-A3DA-FF0E1446BD1E}" type="presOf" srcId="{A61C2EFA-D71B-4ACC-A25B-2A74F9E63024}" destId="{E6EAF975-D21B-4B68-9643-DD0B1DC330B6}" srcOrd="0" destOrd="0" presId="urn:microsoft.com/office/officeart/2005/8/layout/pyramid2"/>
    <dgm:cxn modelId="{882389EC-1261-4297-BF9C-A08B73472407}" srcId="{41887506-5B80-4919-AB40-8065177B86BC}" destId="{87DE8B55-62B8-48A2-8213-A65FA9DCBFF9}" srcOrd="3" destOrd="0" parTransId="{81DE333D-F4FB-465A-82AD-871BF74652AB}" sibTransId="{998A4FD4-536E-4BDD-9120-941DCA24950A}"/>
    <dgm:cxn modelId="{4F825408-4D4C-4C7E-99E4-2F6F70B11A88}" type="presParOf" srcId="{100230D9-F50B-4ECC-9441-86024262E877}" destId="{D7FB0EEA-E5BE-4799-B6D5-3FD591743361}" srcOrd="0" destOrd="0" presId="urn:microsoft.com/office/officeart/2005/8/layout/pyramid2"/>
    <dgm:cxn modelId="{DAF30B65-64AF-494B-AD1A-C3A690F78D18}" type="presParOf" srcId="{100230D9-F50B-4ECC-9441-86024262E877}" destId="{2CF3551A-965B-48C1-9678-3CB95188A4D4}" srcOrd="1" destOrd="0" presId="urn:microsoft.com/office/officeart/2005/8/layout/pyramid2"/>
    <dgm:cxn modelId="{9AB8B287-3FA3-4687-9CA4-D90FC026AADC}" type="presParOf" srcId="{2CF3551A-965B-48C1-9678-3CB95188A4D4}" destId="{B6EE6114-5627-4FEB-B455-27EFE217640E}" srcOrd="0" destOrd="0" presId="urn:microsoft.com/office/officeart/2005/8/layout/pyramid2"/>
    <dgm:cxn modelId="{B359ABFB-BF39-4843-AA18-351F69E9E4A7}" type="presParOf" srcId="{2CF3551A-965B-48C1-9678-3CB95188A4D4}" destId="{1E284BFC-02FC-4D48-B313-D2E13E3E6135}" srcOrd="1" destOrd="0" presId="urn:microsoft.com/office/officeart/2005/8/layout/pyramid2"/>
    <dgm:cxn modelId="{FEFC5571-7B08-41D4-A665-1445EAC623F8}" type="presParOf" srcId="{2CF3551A-965B-48C1-9678-3CB95188A4D4}" destId="{E6EAF975-D21B-4B68-9643-DD0B1DC330B6}" srcOrd="2" destOrd="0" presId="urn:microsoft.com/office/officeart/2005/8/layout/pyramid2"/>
    <dgm:cxn modelId="{DE3E5A93-CAD7-4AD5-A4DC-9CA70B472784}" type="presParOf" srcId="{2CF3551A-965B-48C1-9678-3CB95188A4D4}" destId="{58E47562-DA96-4AD4-8A8F-59395F7914F2}" srcOrd="3" destOrd="0" presId="urn:microsoft.com/office/officeart/2005/8/layout/pyramid2"/>
    <dgm:cxn modelId="{0895F439-7F78-45F6-AA12-D19DE6D79634}" type="presParOf" srcId="{2CF3551A-965B-48C1-9678-3CB95188A4D4}" destId="{965AE66E-5575-410B-B897-9B8A22B6D81F}" srcOrd="4" destOrd="0" presId="urn:microsoft.com/office/officeart/2005/8/layout/pyramid2"/>
    <dgm:cxn modelId="{E7FD69C3-AD0E-459B-95F9-A7ADB9A147D6}" type="presParOf" srcId="{2CF3551A-965B-48C1-9678-3CB95188A4D4}" destId="{F2360B05-040B-42C7-A04B-22438E3AC212}" srcOrd="5" destOrd="0" presId="urn:microsoft.com/office/officeart/2005/8/layout/pyramid2"/>
    <dgm:cxn modelId="{5D2A0474-26A1-4B6A-A01E-CCB0A2319306}" type="presParOf" srcId="{2CF3551A-965B-48C1-9678-3CB95188A4D4}" destId="{156E8A64-6733-4ED3-937F-AD7AEC1DB0BA}" srcOrd="6" destOrd="0" presId="urn:microsoft.com/office/officeart/2005/8/layout/pyramid2"/>
    <dgm:cxn modelId="{BF0350B0-1DF9-4BF6-A91C-EAB1D53BF4F3}" type="presParOf" srcId="{2CF3551A-965B-48C1-9678-3CB95188A4D4}" destId="{B07C2E1D-649C-4D7B-8B5C-1B68F1FF282E}" srcOrd="7" destOrd="0" presId="urn:microsoft.com/office/officeart/2005/8/layout/pyramid2"/>
    <dgm:cxn modelId="{184BF713-EDAE-45E5-BE7D-818CCE3F318E}" type="presParOf" srcId="{2CF3551A-965B-48C1-9678-3CB95188A4D4}" destId="{5FC9361F-2B6F-4EA6-A98B-B7B77A63565F}" srcOrd="8" destOrd="0" presId="urn:microsoft.com/office/officeart/2005/8/layout/pyramid2"/>
    <dgm:cxn modelId="{A10FDA36-ACA8-4E5C-8CE4-89A1964E8331}" type="presParOf" srcId="{2CF3551A-965B-48C1-9678-3CB95188A4D4}" destId="{7436FEF1-07E9-47A0-BEEB-4C3A009E954D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BDF54-8D2E-4367-88A4-7A68605310A9}" type="doc">
      <dgm:prSet loTypeId="urn:microsoft.com/office/officeart/2005/8/layout/chevronAccent+Icon" loCatId="process" qsTypeId="urn:microsoft.com/office/officeart/2005/8/quickstyle/3d2" qsCatId="3D" csTypeId="urn:microsoft.com/office/officeart/2005/8/colors/accent1_3" csCatId="accent1" phldr="1"/>
      <dgm:spPr/>
    </dgm:pt>
    <dgm:pt modelId="{434A43DA-3597-46C5-B92D-BFEABC56262F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Generate data using OpenAI API</a:t>
          </a:r>
        </a:p>
      </dgm:t>
    </dgm:pt>
    <dgm:pt modelId="{93543DA1-365B-4561-AD14-98CA4ED704C5}" type="parTrans" cxnId="{8615F0C0-4686-4D4D-A0EC-9B26EEC740D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C823B3-F1E8-4330-86E5-2176D0BBBDC6}" type="sibTrans" cxnId="{8615F0C0-4686-4D4D-A0EC-9B26EEC740D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0A7AD0-E30F-4118-88D4-E1EB8BEE2ABB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 &amp; Formatting</a:t>
          </a:r>
        </a:p>
      </dgm:t>
    </dgm:pt>
    <dgm:pt modelId="{7A909CAE-A4BD-4E2A-8DB8-519374C3818E}" type="parTrans" cxnId="{A66A42A4-439B-4D7E-946E-E84CCC5F7516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93EF5B-60CB-4A47-B05E-F82B06D8AFF9}" type="sibTrans" cxnId="{A66A42A4-439B-4D7E-946E-E84CCC5F7516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1BB00-7480-4D21-94B3-49169F1482B5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Importing to Microsoft SQL Server</a:t>
          </a:r>
        </a:p>
      </dgm:t>
    </dgm:pt>
    <dgm:pt modelId="{AC9B5204-9838-45F9-9D87-29C17A82F197}" type="parTrans" cxnId="{C854457F-A022-42D7-B544-4D38D11638D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1F9A6-1FB2-476F-A5FD-940395B2EE62}" type="sibTrans" cxnId="{C854457F-A022-42D7-B544-4D38D11638D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6DF5E3-5E56-460D-AA82-2ECBC82C93E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Create Visualization</a:t>
          </a:r>
        </a:p>
      </dgm:t>
    </dgm:pt>
    <dgm:pt modelId="{CE703305-A04F-4C57-A1CD-44E941A71C8F}" type="parTrans" cxnId="{D2A05C98-5D59-4B81-8D99-8E03D87C6D5D}">
      <dgm:prSet/>
      <dgm:spPr/>
      <dgm:t>
        <a:bodyPr/>
        <a:lstStyle/>
        <a:p>
          <a:endParaRPr lang="en-US"/>
        </a:p>
      </dgm:t>
    </dgm:pt>
    <dgm:pt modelId="{C206F6A2-92AB-43C8-9C17-3E3BEBF6C2EC}" type="sibTrans" cxnId="{D2A05C98-5D59-4B81-8D99-8E03D87C6D5D}">
      <dgm:prSet/>
      <dgm:spPr/>
      <dgm:t>
        <a:bodyPr/>
        <a:lstStyle/>
        <a:p>
          <a:endParaRPr lang="en-US"/>
        </a:p>
      </dgm:t>
    </dgm:pt>
    <dgm:pt modelId="{5B725AD6-584D-4F60-97A6-4E9E91B00BF1}" type="pres">
      <dgm:prSet presAssocID="{E99BDF54-8D2E-4367-88A4-7A68605310A9}" presName="Name0" presStyleCnt="0">
        <dgm:presLayoutVars>
          <dgm:dir/>
          <dgm:resizeHandles val="exact"/>
        </dgm:presLayoutVars>
      </dgm:prSet>
      <dgm:spPr/>
    </dgm:pt>
    <dgm:pt modelId="{5BEC1892-45B1-4382-BB46-3EB407AF8707}" type="pres">
      <dgm:prSet presAssocID="{434A43DA-3597-46C5-B92D-BFEABC56262F}" presName="composite" presStyleCnt="0"/>
      <dgm:spPr/>
    </dgm:pt>
    <dgm:pt modelId="{B0A134C3-A6EC-4505-AB60-3E03A7EA3FCA}" type="pres">
      <dgm:prSet presAssocID="{434A43DA-3597-46C5-B92D-BFEABC56262F}" presName="bgChev" presStyleLbl="node1" presStyleIdx="0" presStyleCnt="4"/>
      <dgm:spPr/>
    </dgm:pt>
    <dgm:pt modelId="{C86B4327-DE68-4612-B06D-4A5ED330BDEF}" type="pres">
      <dgm:prSet presAssocID="{434A43DA-3597-46C5-B92D-BFEABC56262F}" presName="txNode" presStyleLbl="fgAcc1" presStyleIdx="0" presStyleCnt="4">
        <dgm:presLayoutVars>
          <dgm:bulletEnabled val="1"/>
        </dgm:presLayoutVars>
      </dgm:prSet>
      <dgm:spPr/>
    </dgm:pt>
    <dgm:pt modelId="{26BE88B9-09DF-4E94-A58E-3AF51E11B564}" type="pres">
      <dgm:prSet presAssocID="{06C823B3-F1E8-4330-86E5-2176D0BBBDC6}" presName="compositeSpace" presStyleCnt="0"/>
      <dgm:spPr/>
    </dgm:pt>
    <dgm:pt modelId="{DE185266-0D4C-4B18-879B-5032F0F484DB}" type="pres">
      <dgm:prSet presAssocID="{860A7AD0-E30F-4118-88D4-E1EB8BEE2ABB}" presName="composite" presStyleCnt="0"/>
      <dgm:spPr/>
    </dgm:pt>
    <dgm:pt modelId="{7A50B567-71A4-4D20-9B74-929C30FD6C43}" type="pres">
      <dgm:prSet presAssocID="{860A7AD0-E30F-4118-88D4-E1EB8BEE2ABB}" presName="bgChev" presStyleLbl="node1" presStyleIdx="1" presStyleCnt="4"/>
      <dgm:spPr/>
    </dgm:pt>
    <dgm:pt modelId="{ECEF117E-C847-4C86-9A0C-75284CCA396F}" type="pres">
      <dgm:prSet presAssocID="{860A7AD0-E30F-4118-88D4-E1EB8BEE2ABB}" presName="txNode" presStyleLbl="fgAcc1" presStyleIdx="1" presStyleCnt="4">
        <dgm:presLayoutVars>
          <dgm:bulletEnabled val="1"/>
        </dgm:presLayoutVars>
      </dgm:prSet>
      <dgm:spPr/>
    </dgm:pt>
    <dgm:pt modelId="{28783D59-AD3A-439A-BF81-BCCD23C9FC4A}" type="pres">
      <dgm:prSet presAssocID="{C993EF5B-60CB-4A47-B05E-F82B06D8AFF9}" presName="compositeSpace" presStyleCnt="0"/>
      <dgm:spPr/>
    </dgm:pt>
    <dgm:pt modelId="{A862B053-9CFA-4FAB-96F7-1F81C41AA9BA}" type="pres">
      <dgm:prSet presAssocID="{3F71BB00-7480-4D21-94B3-49169F1482B5}" presName="composite" presStyleCnt="0"/>
      <dgm:spPr/>
    </dgm:pt>
    <dgm:pt modelId="{0E5E0027-86D1-4364-A8CD-12B04F7E56DD}" type="pres">
      <dgm:prSet presAssocID="{3F71BB00-7480-4D21-94B3-49169F1482B5}" presName="bgChev" presStyleLbl="node1" presStyleIdx="2" presStyleCnt="4"/>
      <dgm:spPr/>
    </dgm:pt>
    <dgm:pt modelId="{51D7F854-C9B9-48EE-B3FA-AB48A8D7914A}" type="pres">
      <dgm:prSet presAssocID="{3F71BB00-7480-4D21-94B3-49169F1482B5}" presName="txNode" presStyleLbl="fgAcc1" presStyleIdx="2" presStyleCnt="4">
        <dgm:presLayoutVars>
          <dgm:bulletEnabled val="1"/>
        </dgm:presLayoutVars>
      </dgm:prSet>
      <dgm:spPr/>
    </dgm:pt>
    <dgm:pt modelId="{79387DD9-2698-468D-BAC6-DBDA50CF9D25}" type="pres">
      <dgm:prSet presAssocID="{4B51F9A6-1FB2-476F-A5FD-940395B2EE62}" presName="compositeSpace" presStyleCnt="0"/>
      <dgm:spPr/>
    </dgm:pt>
    <dgm:pt modelId="{9A84F905-E127-46CB-8AB2-119460A9D770}" type="pres">
      <dgm:prSet presAssocID="{916DF5E3-5E56-460D-AA82-2ECBC82C93E7}" presName="composite" presStyleCnt="0"/>
      <dgm:spPr/>
    </dgm:pt>
    <dgm:pt modelId="{C13B0B4F-8CF4-4EA3-A1F4-6E0B7652A2A3}" type="pres">
      <dgm:prSet presAssocID="{916DF5E3-5E56-460D-AA82-2ECBC82C93E7}" presName="bgChev" presStyleLbl="node1" presStyleIdx="3" presStyleCnt="4"/>
      <dgm:spPr/>
    </dgm:pt>
    <dgm:pt modelId="{D181C8E9-FED9-446F-A542-9F5E3B3EC874}" type="pres">
      <dgm:prSet presAssocID="{916DF5E3-5E56-460D-AA82-2ECBC82C93E7}" presName="txNode" presStyleLbl="fgAcc1" presStyleIdx="3" presStyleCnt="4" custLinFactNeighborX="-2938" custLinFactNeighborY="87">
        <dgm:presLayoutVars>
          <dgm:bulletEnabled val="1"/>
        </dgm:presLayoutVars>
      </dgm:prSet>
      <dgm:spPr/>
    </dgm:pt>
  </dgm:ptLst>
  <dgm:cxnLst>
    <dgm:cxn modelId="{6B32983F-5E11-4DAF-8D12-754E153B8B72}" type="presOf" srcId="{860A7AD0-E30F-4118-88D4-E1EB8BEE2ABB}" destId="{ECEF117E-C847-4C86-9A0C-75284CCA396F}" srcOrd="0" destOrd="0" presId="urn:microsoft.com/office/officeart/2005/8/layout/chevronAccent+Icon"/>
    <dgm:cxn modelId="{E1236A5B-3102-4BE2-99D7-F0A808A985A0}" type="presOf" srcId="{E99BDF54-8D2E-4367-88A4-7A68605310A9}" destId="{5B725AD6-584D-4F60-97A6-4E9E91B00BF1}" srcOrd="0" destOrd="0" presId="urn:microsoft.com/office/officeart/2005/8/layout/chevronAccent+Icon"/>
    <dgm:cxn modelId="{D8EEAE6A-66E4-4D33-A651-CF3EC9091ECF}" type="presOf" srcId="{3F71BB00-7480-4D21-94B3-49169F1482B5}" destId="{51D7F854-C9B9-48EE-B3FA-AB48A8D7914A}" srcOrd="0" destOrd="0" presId="urn:microsoft.com/office/officeart/2005/8/layout/chevronAccent+Icon"/>
    <dgm:cxn modelId="{C854457F-A022-42D7-B544-4D38D11638D0}" srcId="{E99BDF54-8D2E-4367-88A4-7A68605310A9}" destId="{3F71BB00-7480-4D21-94B3-49169F1482B5}" srcOrd="2" destOrd="0" parTransId="{AC9B5204-9838-45F9-9D87-29C17A82F197}" sibTransId="{4B51F9A6-1FB2-476F-A5FD-940395B2EE62}"/>
    <dgm:cxn modelId="{D2A05C98-5D59-4B81-8D99-8E03D87C6D5D}" srcId="{E99BDF54-8D2E-4367-88A4-7A68605310A9}" destId="{916DF5E3-5E56-460D-AA82-2ECBC82C93E7}" srcOrd="3" destOrd="0" parTransId="{CE703305-A04F-4C57-A1CD-44E941A71C8F}" sibTransId="{C206F6A2-92AB-43C8-9C17-3E3BEBF6C2EC}"/>
    <dgm:cxn modelId="{A66A42A4-439B-4D7E-946E-E84CCC5F7516}" srcId="{E99BDF54-8D2E-4367-88A4-7A68605310A9}" destId="{860A7AD0-E30F-4118-88D4-E1EB8BEE2ABB}" srcOrd="1" destOrd="0" parTransId="{7A909CAE-A4BD-4E2A-8DB8-519374C3818E}" sibTransId="{C993EF5B-60CB-4A47-B05E-F82B06D8AFF9}"/>
    <dgm:cxn modelId="{AD3D45AA-CBD9-49A3-B0BF-9AF1EAED3DFC}" type="presOf" srcId="{434A43DA-3597-46C5-B92D-BFEABC56262F}" destId="{C86B4327-DE68-4612-B06D-4A5ED330BDEF}" srcOrd="0" destOrd="0" presId="urn:microsoft.com/office/officeart/2005/8/layout/chevronAccent+Icon"/>
    <dgm:cxn modelId="{8615F0C0-4686-4D4D-A0EC-9B26EEC740D5}" srcId="{E99BDF54-8D2E-4367-88A4-7A68605310A9}" destId="{434A43DA-3597-46C5-B92D-BFEABC56262F}" srcOrd="0" destOrd="0" parTransId="{93543DA1-365B-4561-AD14-98CA4ED704C5}" sibTransId="{06C823B3-F1E8-4330-86E5-2176D0BBBDC6}"/>
    <dgm:cxn modelId="{3AE086CE-3B56-4943-A97B-CC4279EF8324}" type="presOf" srcId="{916DF5E3-5E56-460D-AA82-2ECBC82C93E7}" destId="{D181C8E9-FED9-446F-A542-9F5E3B3EC874}" srcOrd="0" destOrd="0" presId="urn:microsoft.com/office/officeart/2005/8/layout/chevronAccent+Icon"/>
    <dgm:cxn modelId="{E413118B-3205-44CF-AE6F-E5B00611A454}" type="presParOf" srcId="{5B725AD6-584D-4F60-97A6-4E9E91B00BF1}" destId="{5BEC1892-45B1-4382-BB46-3EB407AF8707}" srcOrd="0" destOrd="0" presId="urn:microsoft.com/office/officeart/2005/8/layout/chevronAccent+Icon"/>
    <dgm:cxn modelId="{C154497C-599B-4E1D-974D-EB4AE8C0CC63}" type="presParOf" srcId="{5BEC1892-45B1-4382-BB46-3EB407AF8707}" destId="{B0A134C3-A6EC-4505-AB60-3E03A7EA3FCA}" srcOrd="0" destOrd="0" presId="urn:microsoft.com/office/officeart/2005/8/layout/chevronAccent+Icon"/>
    <dgm:cxn modelId="{2A8901AF-1CFF-4782-A825-0DB99EFA5B32}" type="presParOf" srcId="{5BEC1892-45B1-4382-BB46-3EB407AF8707}" destId="{C86B4327-DE68-4612-B06D-4A5ED330BDEF}" srcOrd="1" destOrd="0" presId="urn:microsoft.com/office/officeart/2005/8/layout/chevronAccent+Icon"/>
    <dgm:cxn modelId="{31D028AA-C6CE-4EA8-8963-628F13FFA2DF}" type="presParOf" srcId="{5B725AD6-584D-4F60-97A6-4E9E91B00BF1}" destId="{26BE88B9-09DF-4E94-A58E-3AF51E11B564}" srcOrd="1" destOrd="0" presId="urn:microsoft.com/office/officeart/2005/8/layout/chevronAccent+Icon"/>
    <dgm:cxn modelId="{E2BBF949-9132-4C57-9DCE-96F3A6D54B62}" type="presParOf" srcId="{5B725AD6-584D-4F60-97A6-4E9E91B00BF1}" destId="{DE185266-0D4C-4B18-879B-5032F0F484DB}" srcOrd="2" destOrd="0" presId="urn:microsoft.com/office/officeart/2005/8/layout/chevronAccent+Icon"/>
    <dgm:cxn modelId="{E5671635-6B6F-4FE7-B7DC-25E7D7A56D36}" type="presParOf" srcId="{DE185266-0D4C-4B18-879B-5032F0F484DB}" destId="{7A50B567-71A4-4D20-9B74-929C30FD6C43}" srcOrd="0" destOrd="0" presId="urn:microsoft.com/office/officeart/2005/8/layout/chevronAccent+Icon"/>
    <dgm:cxn modelId="{38D6E73D-606B-49D8-A54F-216B09C56A4F}" type="presParOf" srcId="{DE185266-0D4C-4B18-879B-5032F0F484DB}" destId="{ECEF117E-C847-4C86-9A0C-75284CCA396F}" srcOrd="1" destOrd="0" presId="urn:microsoft.com/office/officeart/2005/8/layout/chevronAccent+Icon"/>
    <dgm:cxn modelId="{C69087D0-CBD8-45D4-8E3C-690AA696DCF4}" type="presParOf" srcId="{5B725AD6-584D-4F60-97A6-4E9E91B00BF1}" destId="{28783D59-AD3A-439A-BF81-BCCD23C9FC4A}" srcOrd="3" destOrd="0" presId="urn:microsoft.com/office/officeart/2005/8/layout/chevronAccent+Icon"/>
    <dgm:cxn modelId="{DF03AFBB-925D-4642-A91E-26B345416D12}" type="presParOf" srcId="{5B725AD6-584D-4F60-97A6-4E9E91B00BF1}" destId="{A862B053-9CFA-4FAB-96F7-1F81C41AA9BA}" srcOrd="4" destOrd="0" presId="urn:microsoft.com/office/officeart/2005/8/layout/chevronAccent+Icon"/>
    <dgm:cxn modelId="{49247E8C-98FD-4097-B616-72F221C2C62C}" type="presParOf" srcId="{A862B053-9CFA-4FAB-96F7-1F81C41AA9BA}" destId="{0E5E0027-86D1-4364-A8CD-12B04F7E56DD}" srcOrd="0" destOrd="0" presId="urn:microsoft.com/office/officeart/2005/8/layout/chevronAccent+Icon"/>
    <dgm:cxn modelId="{F2239393-188B-4965-A99C-ECFA54A0D612}" type="presParOf" srcId="{A862B053-9CFA-4FAB-96F7-1F81C41AA9BA}" destId="{51D7F854-C9B9-48EE-B3FA-AB48A8D7914A}" srcOrd="1" destOrd="0" presId="urn:microsoft.com/office/officeart/2005/8/layout/chevronAccent+Icon"/>
    <dgm:cxn modelId="{0CBCA663-CAC5-4754-AD79-964AB79B0E1F}" type="presParOf" srcId="{5B725AD6-584D-4F60-97A6-4E9E91B00BF1}" destId="{79387DD9-2698-468D-BAC6-DBDA50CF9D25}" srcOrd="5" destOrd="0" presId="urn:microsoft.com/office/officeart/2005/8/layout/chevronAccent+Icon"/>
    <dgm:cxn modelId="{542ADEB9-C62D-4237-9C78-359B3F4A34EB}" type="presParOf" srcId="{5B725AD6-584D-4F60-97A6-4E9E91B00BF1}" destId="{9A84F905-E127-46CB-8AB2-119460A9D770}" srcOrd="6" destOrd="0" presId="urn:microsoft.com/office/officeart/2005/8/layout/chevronAccent+Icon"/>
    <dgm:cxn modelId="{DE1007C1-CC60-40EB-A797-E24BB25DA4F1}" type="presParOf" srcId="{9A84F905-E127-46CB-8AB2-119460A9D770}" destId="{C13B0B4F-8CF4-4EA3-A1F4-6E0B7652A2A3}" srcOrd="0" destOrd="0" presId="urn:microsoft.com/office/officeart/2005/8/layout/chevronAccent+Icon"/>
    <dgm:cxn modelId="{FF62D4BE-C57E-4B1E-BD19-1EBEC95A6433}" type="presParOf" srcId="{9A84F905-E127-46CB-8AB2-119460A9D770}" destId="{D181C8E9-FED9-446F-A542-9F5E3B3EC87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B0EEA-E5BE-4799-B6D5-3FD591743361}">
      <dsp:nvSpPr>
        <dsp:cNvPr id="0" name=""/>
        <dsp:cNvSpPr/>
      </dsp:nvSpPr>
      <dsp:spPr>
        <a:xfrm>
          <a:off x="1010019" y="0"/>
          <a:ext cx="4489206" cy="4489206"/>
        </a:xfrm>
        <a:prstGeom prst="triangl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E6114-5627-4FEB-B455-27EFE217640E}">
      <dsp:nvSpPr>
        <dsp:cNvPr id="0" name=""/>
        <dsp:cNvSpPr/>
      </dsp:nvSpPr>
      <dsp:spPr>
        <a:xfrm>
          <a:off x="3263960" y="451176"/>
          <a:ext cx="2917983" cy="57780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latin typeface="Söhne"/>
              <a:ea typeface="+mn-ea"/>
              <a:cs typeface="+mn-cs"/>
            </a:rPr>
            <a:t>Understandability</a:t>
          </a:r>
        </a:p>
      </dsp:txBody>
      <dsp:txXfrm>
        <a:off x="3292166" y="479382"/>
        <a:ext cx="2861571" cy="521397"/>
      </dsp:txXfrm>
    </dsp:sp>
    <dsp:sp modelId="{E6EAF975-D21B-4B68-9643-DD0B1DC330B6}">
      <dsp:nvSpPr>
        <dsp:cNvPr id="0" name=""/>
        <dsp:cNvSpPr/>
      </dsp:nvSpPr>
      <dsp:spPr>
        <a:xfrm>
          <a:off x="3263960" y="1101212"/>
          <a:ext cx="2917983" cy="57780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effectLst/>
              <a:latin typeface="Söhne"/>
            </a:rPr>
            <a:t>Ease of Maintenance</a:t>
          </a:r>
          <a:endParaRPr lang="en-US" sz="2200" b="0" kern="1200" dirty="0"/>
        </a:p>
      </dsp:txBody>
      <dsp:txXfrm>
        <a:off x="3292166" y="1129418"/>
        <a:ext cx="2861571" cy="521397"/>
      </dsp:txXfrm>
    </dsp:sp>
    <dsp:sp modelId="{965AE66E-5575-410B-B897-9B8A22B6D81F}">
      <dsp:nvSpPr>
        <dsp:cNvPr id="0" name=""/>
        <dsp:cNvSpPr/>
      </dsp:nvSpPr>
      <dsp:spPr>
        <a:xfrm>
          <a:off x="3263960" y="1751248"/>
          <a:ext cx="2917983" cy="57780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effectLst/>
              <a:latin typeface="Söhne"/>
            </a:rPr>
            <a:t>Optimized for analytics</a:t>
          </a:r>
          <a:endParaRPr lang="en-US" sz="2200" b="0" kern="1200" dirty="0"/>
        </a:p>
      </dsp:txBody>
      <dsp:txXfrm>
        <a:off x="3292166" y="1779454"/>
        <a:ext cx="2861571" cy="521397"/>
      </dsp:txXfrm>
    </dsp:sp>
    <dsp:sp modelId="{156E8A64-6733-4ED3-937F-AD7AEC1DB0BA}">
      <dsp:nvSpPr>
        <dsp:cNvPr id="0" name=""/>
        <dsp:cNvSpPr/>
      </dsp:nvSpPr>
      <dsp:spPr>
        <a:xfrm>
          <a:off x="3263960" y="2401284"/>
          <a:ext cx="2917983" cy="577809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effectLst/>
              <a:latin typeface="Söhne"/>
            </a:rPr>
            <a:t>Scalability</a:t>
          </a:r>
          <a:endParaRPr lang="en-US" sz="2200" b="0" kern="1200" dirty="0"/>
        </a:p>
      </dsp:txBody>
      <dsp:txXfrm>
        <a:off x="3292166" y="2429490"/>
        <a:ext cx="2861571" cy="521397"/>
      </dsp:txXfrm>
    </dsp:sp>
    <dsp:sp modelId="{5FC9361F-2B6F-4EA6-A98B-B7B77A63565F}">
      <dsp:nvSpPr>
        <dsp:cNvPr id="0" name=""/>
        <dsp:cNvSpPr/>
      </dsp:nvSpPr>
      <dsp:spPr>
        <a:xfrm>
          <a:off x="3263960" y="3051320"/>
          <a:ext cx="2917983" cy="914482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effectLst/>
              <a:latin typeface="Söhne"/>
            </a:rPr>
            <a:t>Enhanced Business Performance</a:t>
          </a:r>
          <a:endParaRPr lang="en-US" sz="2200" b="0" kern="1200" dirty="0"/>
        </a:p>
      </dsp:txBody>
      <dsp:txXfrm>
        <a:off x="3308601" y="3095961"/>
        <a:ext cx="2828701" cy="82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134C3-A6EC-4505-AB60-3E03A7EA3FCA}">
      <dsp:nvSpPr>
        <dsp:cNvPr id="0" name=""/>
        <dsp:cNvSpPr/>
      </dsp:nvSpPr>
      <dsp:spPr>
        <a:xfrm>
          <a:off x="5218" y="1298828"/>
          <a:ext cx="2456101" cy="94805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B4327-DE68-4612-B06D-4A5ED330BDEF}">
      <dsp:nvSpPr>
        <dsp:cNvPr id="0" name=""/>
        <dsp:cNvSpPr/>
      </dsp:nvSpPr>
      <dsp:spPr>
        <a:xfrm>
          <a:off x="660178" y="1535842"/>
          <a:ext cx="2074041" cy="948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Generate data using OpenAI API</a:t>
          </a:r>
        </a:p>
      </dsp:txBody>
      <dsp:txXfrm>
        <a:off x="687946" y="1563610"/>
        <a:ext cx="2018505" cy="892519"/>
      </dsp:txXfrm>
    </dsp:sp>
    <dsp:sp modelId="{7A50B567-71A4-4D20-9B74-929C30FD6C43}">
      <dsp:nvSpPr>
        <dsp:cNvPr id="0" name=""/>
        <dsp:cNvSpPr/>
      </dsp:nvSpPr>
      <dsp:spPr>
        <a:xfrm>
          <a:off x="2810632" y="1298828"/>
          <a:ext cx="2456101" cy="94805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shade val="80000"/>
                <a:hueOff val="-46492"/>
                <a:satOff val="1450"/>
                <a:lumOff val="69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46492"/>
                <a:satOff val="1450"/>
                <a:lumOff val="69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46492"/>
                <a:satOff val="1450"/>
                <a:lumOff val="69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EF117E-C847-4C86-9A0C-75284CCA396F}">
      <dsp:nvSpPr>
        <dsp:cNvPr id="0" name=""/>
        <dsp:cNvSpPr/>
      </dsp:nvSpPr>
      <dsp:spPr>
        <a:xfrm>
          <a:off x="3465592" y="1535842"/>
          <a:ext cx="2074041" cy="948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46492"/>
              <a:satOff val="1450"/>
              <a:lumOff val="69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 &amp; Formatting</a:t>
          </a:r>
        </a:p>
      </dsp:txBody>
      <dsp:txXfrm>
        <a:off x="3493360" y="1563610"/>
        <a:ext cx="2018505" cy="892519"/>
      </dsp:txXfrm>
    </dsp:sp>
    <dsp:sp modelId="{0E5E0027-86D1-4364-A8CD-12B04F7E56DD}">
      <dsp:nvSpPr>
        <dsp:cNvPr id="0" name=""/>
        <dsp:cNvSpPr/>
      </dsp:nvSpPr>
      <dsp:spPr>
        <a:xfrm>
          <a:off x="5616046" y="1298828"/>
          <a:ext cx="2456101" cy="94805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shade val="80000"/>
                <a:hueOff val="-92983"/>
                <a:satOff val="2899"/>
                <a:lumOff val="139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92983"/>
                <a:satOff val="2899"/>
                <a:lumOff val="139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92983"/>
                <a:satOff val="2899"/>
                <a:lumOff val="139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7F854-C9B9-48EE-B3FA-AB48A8D7914A}">
      <dsp:nvSpPr>
        <dsp:cNvPr id="0" name=""/>
        <dsp:cNvSpPr/>
      </dsp:nvSpPr>
      <dsp:spPr>
        <a:xfrm>
          <a:off x="6271006" y="1535842"/>
          <a:ext cx="2074041" cy="948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92983"/>
              <a:satOff val="2899"/>
              <a:lumOff val="139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Importing to Microsoft SQL Server</a:t>
          </a:r>
        </a:p>
      </dsp:txBody>
      <dsp:txXfrm>
        <a:off x="6298774" y="1563610"/>
        <a:ext cx="2018505" cy="892519"/>
      </dsp:txXfrm>
    </dsp:sp>
    <dsp:sp modelId="{C13B0B4F-8CF4-4EA3-A1F4-6E0B7652A2A3}">
      <dsp:nvSpPr>
        <dsp:cNvPr id="0" name=""/>
        <dsp:cNvSpPr/>
      </dsp:nvSpPr>
      <dsp:spPr>
        <a:xfrm>
          <a:off x="8421459" y="1298828"/>
          <a:ext cx="2456101" cy="948055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shade val="80000"/>
                <a:hueOff val="-139475"/>
                <a:satOff val="4349"/>
                <a:lumOff val="208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-139475"/>
                <a:satOff val="4349"/>
                <a:lumOff val="208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-139475"/>
                <a:satOff val="4349"/>
                <a:lumOff val="208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1C8E9-FED9-446F-A542-9F5E3B3EC874}">
      <dsp:nvSpPr>
        <dsp:cNvPr id="0" name=""/>
        <dsp:cNvSpPr/>
      </dsp:nvSpPr>
      <dsp:spPr>
        <a:xfrm>
          <a:off x="9015484" y="1536667"/>
          <a:ext cx="2074041" cy="948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139475"/>
              <a:satOff val="4349"/>
              <a:lumOff val="208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Visualization</a:t>
          </a:r>
        </a:p>
      </dsp:txBody>
      <dsp:txXfrm>
        <a:off x="9043252" y="1564435"/>
        <a:ext cx="2018505" cy="892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3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1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865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9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67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7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1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3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2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6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8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BBAFD6-D66E-41E4-A679-5F64A15A795C}" type="datetimeFigureOut">
              <a:rPr lang="en-US" smtClean="0"/>
              <a:t>20-Jan-24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3E57426-6540-4957-9015-2308887AE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ort Management Software | Civix">
            <a:extLst>
              <a:ext uri="{FF2B5EF4-FFF2-40B4-BE49-F238E27FC236}">
                <a16:creationId xmlns:a16="http://schemas.microsoft.com/office/drawing/2014/main" id="{E71BC64B-FE4F-40CA-8970-33BFEDF7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0C513-4D57-41FA-9CE8-DC1B56A8BC5C}"/>
              </a:ext>
            </a:extLst>
          </p:cNvPr>
          <p:cNvSpPr txBox="1"/>
          <p:nvPr/>
        </p:nvSpPr>
        <p:spPr>
          <a:xfrm>
            <a:off x="658374" y="1074509"/>
            <a:ext cx="55152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Airlines Management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Umera Noor Mohammed Syed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108158-1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68798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04577C-FC5F-4C4A-A846-C106A18C6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46" y="581038"/>
            <a:ext cx="9657707" cy="56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0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4D766-1E57-41FF-AAC8-EA5D2486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" y="577446"/>
            <a:ext cx="5661061" cy="5703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DE2E41-AC2E-4649-AE90-93845434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46" y="583831"/>
            <a:ext cx="5806452" cy="569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3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8AFEB-DD50-4A77-8530-E6C7D893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4ED17DB3-A860-4585-92F6-E14B16B18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171" y="2514600"/>
            <a:ext cx="914400" cy="914400"/>
          </a:xfrm>
          <a:prstGeom prst="rect">
            <a:avLst/>
          </a:prstGeom>
        </p:spPr>
      </p:pic>
      <p:pic>
        <p:nvPicPr>
          <p:cNvPr id="5" name="Graphic 4" descr="Woman with solid fill">
            <a:extLst>
              <a:ext uri="{FF2B5EF4-FFF2-40B4-BE49-F238E27FC236}">
                <a16:creationId xmlns:a16="http://schemas.microsoft.com/office/drawing/2014/main" id="{6CA4C305-F4D8-4E8D-9555-1BA16C92F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6544" y="25146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E87EC-7052-4170-B913-5DC78153F4B5}"/>
              </a:ext>
            </a:extLst>
          </p:cNvPr>
          <p:cNvSpPr txBox="1"/>
          <p:nvPr/>
        </p:nvSpPr>
        <p:spPr>
          <a:xfrm>
            <a:off x="4621659" y="441789"/>
            <a:ext cx="317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32D2A-032B-49EA-ADDE-69630EDE218B}"/>
              </a:ext>
            </a:extLst>
          </p:cNvPr>
          <p:cNvSpPr txBox="1"/>
          <p:nvPr/>
        </p:nvSpPr>
        <p:spPr>
          <a:xfrm>
            <a:off x="770562" y="1304818"/>
            <a:ext cx="10694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draw some conclusions based on the SQL queries as well as the visualization graphs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E156C-3A73-4490-B817-F7B63AB51247}"/>
              </a:ext>
            </a:extLst>
          </p:cNvPr>
          <p:cNvSpPr txBox="1"/>
          <p:nvPr/>
        </p:nvSpPr>
        <p:spPr>
          <a:xfrm>
            <a:off x="954641" y="3708971"/>
            <a:ext cx="285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age of Male passengers is 42 &amp;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age of Female passengers is 27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688FF-A2B3-4EB7-BA60-4F2E6A68C787}"/>
              </a:ext>
            </a:extLst>
          </p:cNvPr>
          <p:cNvSpPr txBox="1"/>
          <p:nvPr/>
        </p:nvSpPr>
        <p:spPr>
          <a:xfrm>
            <a:off x="4232952" y="2514600"/>
            <a:ext cx="2027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54.7 %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1D924-2FAA-4F72-8D4A-52E12120933C}"/>
              </a:ext>
            </a:extLst>
          </p:cNvPr>
          <p:cNvSpPr txBox="1"/>
          <p:nvPr/>
        </p:nvSpPr>
        <p:spPr>
          <a:xfrm>
            <a:off x="4397338" y="3708970"/>
            <a:ext cx="1698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total passengers are frequent flyers of this airline</a:t>
            </a:r>
          </a:p>
        </p:txBody>
      </p:sp>
      <p:pic>
        <p:nvPicPr>
          <p:cNvPr id="16" name="Graphic 15" descr="Airplane with solid fill">
            <a:extLst>
              <a:ext uri="{FF2B5EF4-FFF2-40B4-BE49-F238E27FC236}">
                <a16:creationId xmlns:a16="http://schemas.microsoft.com/office/drawing/2014/main" id="{7335CFA2-0445-43AC-B4E4-3E42809E4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160249">
            <a:off x="7453900" y="2442119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FCAE12-B885-49A9-A92C-FD31DAF41044}"/>
              </a:ext>
            </a:extLst>
          </p:cNvPr>
          <p:cNvSpPr txBox="1"/>
          <p:nvPr/>
        </p:nvSpPr>
        <p:spPr>
          <a:xfrm>
            <a:off x="7130265" y="370897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flights are short haul (1 to 3 hours of duration)</a:t>
            </a:r>
          </a:p>
        </p:txBody>
      </p:sp>
      <p:pic>
        <p:nvPicPr>
          <p:cNvPr id="19" name="Graphic 18" descr="Tropical scene with solid fill">
            <a:extLst>
              <a:ext uri="{FF2B5EF4-FFF2-40B4-BE49-F238E27FC236}">
                <a16:creationId xmlns:a16="http://schemas.microsoft.com/office/drawing/2014/main" id="{1D6A1F4A-81ED-4587-AE71-59F6373C7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1752" y="237303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53724B-C6C3-438E-B9E0-9707AB6777A5}"/>
              </a:ext>
            </a:extLst>
          </p:cNvPr>
          <p:cNvSpPr txBox="1"/>
          <p:nvPr/>
        </p:nvSpPr>
        <p:spPr>
          <a:xfrm>
            <a:off x="9871752" y="3708970"/>
            <a:ext cx="1534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Amsterdam, Los Angeles, Lima and Buenos Aires, are some of the popular destinations</a:t>
            </a:r>
          </a:p>
        </p:txBody>
      </p:sp>
    </p:spTree>
    <p:extLst>
      <p:ext uri="{BB962C8B-B14F-4D97-AF65-F5344CB8AC3E}">
        <p14:creationId xmlns:p14="http://schemas.microsoft.com/office/powerpoint/2010/main" val="151477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830EB051-C995-4BDE-B8D1-DE3C47AB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719" y="814228"/>
            <a:ext cx="914400" cy="716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DBD5AA-C493-49A4-96C5-3F8E1DAC6B4F}"/>
              </a:ext>
            </a:extLst>
          </p:cNvPr>
          <p:cNvSpPr txBox="1"/>
          <p:nvPr/>
        </p:nvSpPr>
        <p:spPr>
          <a:xfrm>
            <a:off x="665465" y="1764031"/>
            <a:ext cx="1871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USD, EUR, CAD, AUD are the most preferred currencies</a:t>
            </a:r>
          </a:p>
        </p:txBody>
      </p:sp>
      <p:pic>
        <p:nvPicPr>
          <p:cNvPr id="23" name="Graphic 22" descr="Bank with solid fill">
            <a:extLst>
              <a:ext uri="{FF2B5EF4-FFF2-40B4-BE49-F238E27FC236}">
                <a16:creationId xmlns:a16="http://schemas.microsoft.com/office/drawing/2014/main" id="{7D0AE27D-D0C0-4E30-A430-FAA6D244C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2767" y="69479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4991C2-16A5-40A8-89CC-9A2F30A3082F}"/>
              </a:ext>
            </a:extLst>
          </p:cNvPr>
          <p:cNvSpPr txBox="1"/>
          <p:nvPr/>
        </p:nvSpPr>
        <p:spPr>
          <a:xfrm>
            <a:off x="3675152" y="1715102"/>
            <a:ext cx="1944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	447.22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	429.58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	404.66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	449.13</a:t>
            </a:r>
          </a:p>
        </p:txBody>
      </p:sp>
      <p:pic>
        <p:nvPicPr>
          <p:cNvPr id="27" name="Graphic 26" descr="Chevron arrows with solid fill">
            <a:extLst>
              <a:ext uri="{FF2B5EF4-FFF2-40B4-BE49-F238E27FC236}">
                <a16:creationId xmlns:a16="http://schemas.microsoft.com/office/drawing/2014/main" id="{C2E8DC2D-4139-417B-A7E6-B9C487986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8697" y="616450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C42E46D-B967-4287-BBC9-F8B2C6642B7F}"/>
              </a:ext>
            </a:extLst>
          </p:cNvPr>
          <p:cNvSpPr txBox="1"/>
          <p:nvPr/>
        </p:nvSpPr>
        <p:spPr>
          <a:xfrm>
            <a:off x="9410486" y="1715102"/>
            <a:ext cx="2456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Boeing is the most preferred manufacturer of our airline, followed by Airbus and Bombardier</a:t>
            </a:r>
          </a:p>
        </p:txBody>
      </p:sp>
      <p:pic>
        <p:nvPicPr>
          <p:cNvPr id="31" name="Graphic 30" descr="Bar graph with upward trend with solid fill">
            <a:extLst>
              <a:ext uri="{FF2B5EF4-FFF2-40B4-BE49-F238E27FC236}">
                <a16:creationId xmlns:a16="http://schemas.microsoft.com/office/drawing/2014/main" id="{6C344A34-DF6D-450F-A08A-60694066DF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70376" y="715339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8692A-8C5C-42F9-AEB5-BE6E37CD75DF}"/>
              </a:ext>
            </a:extLst>
          </p:cNvPr>
          <p:cNvSpPr txBox="1"/>
          <p:nvPr/>
        </p:nvSpPr>
        <p:spPr>
          <a:xfrm>
            <a:off x="6758470" y="1764031"/>
            <a:ext cx="1944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fleet has aircrafts with higher than average seating capacities.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891AC3-CEAB-42D7-B3B1-A961E1EF3F1A}"/>
              </a:ext>
            </a:extLst>
          </p:cNvPr>
          <p:cNvSpPr txBox="1"/>
          <p:nvPr/>
        </p:nvSpPr>
        <p:spPr>
          <a:xfrm>
            <a:off x="665465" y="4397872"/>
            <a:ext cx="44307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months for booking are March and February, followed by May, January, April and lastly June.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most travelers prefer the winter and spring seasons as compared to summer</a:t>
            </a:r>
            <a:r>
              <a:rPr lang="en-US" dirty="0"/>
              <a:t>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017E6-BD30-4D03-8F8A-86BE71FE8E20}"/>
              </a:ext>
            </a:extLst>
          </p:cNvPr>
          <p:cNvSpPr txBox="1"/>
          <p:nvPr/>
        </p:nvSpPr>
        <p:spPr>
          <a:xfrm>
            <a:off x="6266826" y="4397872"/>
            <a:ext cx="5259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51.25 % of total passengers opted for Priority Boarding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38.75 % opted for Lounge Access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43.75% opted for Checked Baggage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43.75% opted for Meal 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opted for In-Flight Media</a:t>
            </a:r>
          </a:p>
        </p:txBody>
      </p:sp>
      <p:pic>
        <p:nvPicPr>
          <p:cNvPr id="43" name="Graphic 42" descr="Clapper board with solid fill">
            <a:extLst>
              <a:ext uri="{FF2B5EF4-FFF2-40B4-BE49-F238E27FC236}">
                <a16:creationId xmlns:a16="http://schemas.microsoft.com/office/drawing/2014/main" id="{91DCA706-9228-4DDE-95DA-0D952109BD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3282" y="3697662"/>
            <a:ext cx="674803" cy="674803"/>
          </a:xfrm>
          <a:prstGeom prst="rect">
            <a:avLst/>
          </a:prstGeom>
        </p:spPr>
      </p:pic>
      <p:pic>
        <p:nvPicPr>
          <p:cNvPr id="45" name="Graphic 44" descr="Snowflake with solid fill">
            <a:extLst>
              <a:ext uri="{FF2B5EF4-FFF2-40B4-BE49-F238E27FC236}">
                <a16:creationId xmlns:a16="http://schemas.microsoft.com/office/drawing/2014/main" id="{5AFC17EF-F393-4F0F-B39B-F1FBA91F72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69797" y="3562322"/>
            <a:ext cx="822066" cy="822066"/>
          </a:xfrm>
          <a:prstGeom prst="rect">
            <a:avLst/>
          </a:prstGeom>
        </p:spPr>
      </p:pic>
      <p:pic>
        <p:nvPicPr>
          <p:cNvPr id="47" name="Graphic 46" descr="Daily calendar with solid fill">
            <a:extLst>
              <a:ext uri="{FF2B5EF4-FFF2-40B4-BE49-F238E27FC236}">
                <a16:creationId xmlns:a16="http://schemas.microsoft.com/office/drawing/2014/main" id="{83B910CB-3DB0-4093-A89F-EF56860543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82072" y="3630373"/>
            <a:ext cx="742093" cy="742093"/>
          </a:xfrm>
          <a:prstGeom prst="rect">
            <a:avLst/>
          </a:prstGeom>
        </p:spPr>
      </p:pic>
      <p:pic>
        <p:nvPicPr>
          <p:cNvPr id="49" name="Graphic 48" descr="Table setting with solid fill">
            <a:extLst>
              <a:ext uri="{FF2B5EF4-FFF2-40B4-BE49-F238E27FC236}">
                <a16:creationId xmlns:a16="http://schemas.microsoft.com/office/drawing/2014/main" id="{BAD0F778-C961-4508-8C6C-487019CE56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8971" y="3616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s In The Sky At Sunset">
            <a:extLst>
              <a:ext uri="{FF2B5EF4-FFF2-40B4-BE49-F238E27FC236}">
                <a16:creationId xmlns:a16="http://schemas.microsoft.com/office/drawing/2014/main" id="{D98A294B-4096-439B-8642-2E615372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A78FF2-55F9-476C-8A51-E4ED61B48B26}"/>
              </a:ext>
            </a:extLst>
          </p:cNvPr>
          <p:cNvSpPr txBox="1"/>
          <p:nvPr/>
        </p:nvSpPr>
        <p:spPr>
          <a:xfrm>
            <a:off x="4387066" y="729465"/>
            <a:ext cx="6801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marks the end of my presentation.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0491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ort Management Software | Civix">
            <a:extLst>
              <a:ext uri="{FF2B5EF4-FFF2-40B4-BE49-F238E27FC236}">
                <a16:creationId xmlns:a16="http://schemas.microsoft.com/office/drawing/2014/main" id="{E71BC64B-FE4F-40CA-8970-33BFEDF7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0C513-4D57-41FA-9CE8-DC1B56A8BC5C}"/>
              </a:ext>
            </a:extLst>
          </p:cNvPr>
          <p:cNvSpPr txBox="1"/>
          <p:nvPr/>
        </p:nvSpPr>
        <p:spPr>
          <a:xfrm>
            <a:off x="445970" y="764622"/>
            <a:ext cx="551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Airlines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EA11D-0500-46A2-9351-30CEFCA1A901}"/>
              </a:ext>
            </a:extLst>
          </p:cNvPr>
          <p:cNvSpPr txBox="1"/>
          <p:nvPr/>
        </p:nvSpPr>
        <p:spPr>
          <a:xfrm>
            <a:off x="856650" y="2300004"/>
            <a:ext cx="57462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Airlines represent a complex web of interconnected systems—from flight scheduling and passenger bookings to logistics and operational precision. By delving into this domain, we gain insights into the challenges and intricacies of managing a dynamic and fast-paced industry.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45A14-CFBA-4115-8B18-CFBBA0334155}"/>
              </a:ext>
            </a:extLst>
          </p:cNvPr>
          <p:cNvSpPr txBox="1"/>
          <p:nvPr/>
        </p:nvSpPr>
        <p:spPr>
          <a:xfrm>
            <a:off x="2178107" y="2699771"/>
            <a:ext cx="2391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Airlines  management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85D78E-59E4-4D74-B495-5325CAC21B15}"/>
              </a:ext>
            </a:extLst>
          </p:cNvPr>
          <p:cNvSpPr/>
          <p:nvPr/>
        </p:nvSpPr>
        <p:spPr>
          <a:xfrm>
            <a:off x="2532432" y="817146"/>
            <a:ext cx="1682816" cy="6559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9F8BE7-C430-43DB-B7A9-0A8F816C5125}"/>
              </a:ext>
            </a:extLst>
          </p:cNvPr>
          <p:cNvSpPr/>
          <p:nvPr/>
        </p:nvSpPr>
        <p:spPr>
          <a:xfrm>
            <a:off x="1248878" y="4983188"/>
            <a:ext cx="1682816" cy="6559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EEB6EA-704E-410F-9AF0-3C2EDC8BBFCD}"/>
              </a:ext>
            </a:extLst>
          </p:cNvPr>
          <p:cNvSpPr/>
          <p:nvPr/>
        </p:nvSpPr>
        <p:spPr>
          <a:xfrm>
            <a:off x="4679483" y="2034189"/>
            <a:ext cx="1682816" cy="6559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915EB0-783B-407E-ADA9-2338456DE51E}"/>
              </a:ext>
            </a:extLst>
          </p:cNvPr>
          <p:cNvSpPr/>
          <p:nvPr/>
        </p:nvSpPr>
        <p:spPr>
          <a:xfrm>
            <a:off x="4679483" y="3532268"/>
            <a:ext cx="1682816" cy="6559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CBE5E8-008E-438D-B99E-12A31F9AEFCA}"/>
              </a:ext>
            </a:extLst>
          </p:cNvPr>
          <p:cNvSpPr/>
          <p:nvPr/>
        </p:nvSpPr>
        <p:spPr>
          <a:xfrm>
            <a:off x="428139" y="2038214"/>
            <a:ext cx="1682816" cy="6559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920942-D6E6-4568-8597-6E6B708346F5}"/>
              </a:ext>
            </a:extLst>
          </p:cNvPr>
          <p:cNvSpPr/>
          <p:nvPr/>
        </p:nvSpPr>
        <p:spPr>
          <a:xfrm>
            <a:off x="397061" y="3532267"/>
            <a:ext cx="1682816" cy="6559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4D2A78-947A-411B-8907-48098DC0E166}"/>
              </a:ext>
            </a:extLst>
          </p:cNvPr>
          <p:cNvSpPr/>
          <p:nvPr/>
        </p:nvSpPr>
        <p:spPr>
          <a:xfrm>
            <a:off x="4033284" y="5030347"/>
            <a:ext cx="1682816" cy="655957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586242-0C6F-4CBD-9DFA-2C97BBC2E8B1}"/>
              </a:ext>
            </a:extLst>
          </p:cNvPr>
          <p:cNvSpPr/>
          <p:nvPr/>
        </p:nvSpPr>
        <p:spPr>
          <a:xfrm>
            <a:off x="6747309" y="2843276"/>
            <a:ext cx="1259308" cy="541421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tar: 6 Points 16">
            <a:extLst>
              <a:ext uri="{FF2B5EF4-FFF2-40B4-BE49-F238E27FC236}">
                <a16:creationId xmlns:a16="http://schemas.microsoft.com/office/drawing/2014/main" id="{B39C8973-5538-419A-B1CB-A07F4D81DFD7}"/>
              </a:ext>
            </a:extLst>
          </p:cNvPr>
          <p:cNvSpPr/>
          <p:nvPr/>
        </p:nvSpPr>
        <p:spPr>
          <a:xfrm>
            <a:off x="8460606" y="1479378"/>
            <a:ext cx="3017521" cy="3269216"/>
          </a:xfrm>
          <a:prstGeom prst="star6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</a:p>
        </p:txBody>
      </p:sp>
    </p:spTree>
    <p:extLst>
      <p:ext uri="{BB962C8B-B14F-4D97-AF65-F5344CB8AC3E}">
        <p14:creationId xmlns:p14="http://schemas.microsoft.com/office/powerpoint/2010/main" val="14267945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C3AF6-33A2-4FD0-9F61-303263B3ECB9}"/>
              </a:ext>
            </a:extLst>
          </p:cNvPr>
          <p:cNvSpPr txBox="1"/>
          <p:nvPr/>
        </p:nvSpPr>
        <p:spPr>
          <a:xfrm>
            <a:off x="2717533" y="250257"/>
            <a:ext cx="6756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AC531-25C4-47AC-8745-8ECAD1F695B3}"/>
              </a:ext>
            </a:extLst>
          </p:cNvPr>
          <p:cNvSpPr txBox="1"/>
          <p:nvPr/>
        </p:nvSpPr>
        <p:spPr>
          <a:xfrm>
            <a:off x="1910615" y="997565"/>
            <a:ext cx="8370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 schema is a type of data warehouse schema where a central fact table is connected to one or more dimension tables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5B46319-9CBE-4F74-963C-B102A7F36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286327"/>
              </p:ext>
            </p:extLst>
          </p:nvPr>
        </p:nvGraphicFramePr>
        <p:xfrm>
          <a:off x="3975234" y="2052650"/>
          <a:ext cx="7201301" cy="448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98BDCFAC-8A0F-4D6B-A703-8E09D39B3D77}"/>
              </a:ext>
            </a:extLst>
          </p:cNvPr>
          <p:cNvSpPr/>
          <p:nvPr/>
        </p:nvSpPr>
        <p:spPr>
          <a:xfrm>
            <a:off x="1361974" y="2723949"/>
            <a:ext cx="2170497" cy="1404724"/>
          </a:xfrm>
          <a:prstGeom prst="wedgeRoundRectCallout">
            <a:avLst>
              <a:gd name="adj1" fmla="val -23093"/>
              <a:gd name="adj2" fmla="val 72982"/>
              <a:gd name="adj3" fmla="val 16667"/>
            </a:avLst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Star Schema ?</a:t>
            </a:r>
          </a:p>
        </p:txBody>
      </p:sp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C937A681-C6BC-4034-B739-BC86E313F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1975" y="4334338"/>
            <a:ext cx="1703672" cy="1703672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130978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EBA0D1-28C9-4618-9046-1874B5733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64704"/>
              </p:ext>
            </p:extLst>
          </p:nvPr>
        </p:nvGraphicFramePr>
        <p:xfrm>
          <a:off x="822022" y="1176961"/>
          <a:ext cx="14534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414">
                  <a:extLst>
                    <a:ext uri="{9D8B030D-6E8A-4147-A177-3AD203B41FA5}">
                      <a16:colId xmlns:a16="http://schemas.microsoft.com/office/drawing/2014/main" val="97996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Passenger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4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PAX_ID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9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PAX_Name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3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PAX_Age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4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PAX_Gender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2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PAX_phoneNum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0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PAX_EmailID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9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Loyalty_Points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831257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4852584-687D-4D97-AC81-A99E228E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23637"/>
              </p:ext>
            </p:extLst>
          </p:nvPr>
        </p:nvGraphicFramePr>
        <p:xfrm>
          <a:off x="9916563" y="1176961"/>
          <a:ext cx="169939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94">
                  <a:extLst>
                    <a:ext uri="{9D8B030D-6E8A-4147-A177-3AD203B41FA5}">
                      <a16:colId xmlns:a16="http://schemas.microsoft.com/office/drawing/2014/main" val="3911133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67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Flight_ID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Flight_Num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9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Flight_Date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5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Depart_Airport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Arrival_Airport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92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Depart_Time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3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Arrival_Time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3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Gate_Num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8326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9DE25C-CB32-45D5-9209-0AEE0C757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80128"/>
              </p:ext>
            </p:extLst>
          </p:nvPr>
        </p:nvGraphicFramePr>
        <p:xfrm>
          <a:off x="7807562" y="607856"/>
          <a:ext cx="14945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88">
                  <a:extLst>
                    <a:ext uri="{9D8B030D-6E8A-4147-A177-3AD203B41FA5}">
                      <a16:colId xmlns:a16="http://schemas.microsoft.com/office/drawing/2014/main" val="2825314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Price_ID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7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Base_Price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0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Tax_Amount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Discount_Amt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Total_Price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322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330731-F9F9-4F3F-B3A5-1E29FA381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9002"/>
              </p:ext>
            </p:extLst>
          </p:nvPr>
        </p:nvGraphicFramePr>
        <p:xfrm>
          <a:off x="7684238" y="4136334"/>
          <a:ext cx="16993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94">
                  <a:extLst>
                    <a:ext uri="{9D8B030D-6E8A-4147-A177-3AD203B41FA5}">
                      <a16:colId xmlns:a16="http://schemas.microsoft.com/office/drawing/2014/main" val="351323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Aircraft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Aircraft_ID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5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Aircraft_Name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3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Aircraft_Type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4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Aircraft_Model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1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Aircraft_Capacity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8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Manufacturer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8978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015957-3A9B-4E7F-9344-6E793FCCA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518325"/>
              </p:ext>
            </p:extLst>
          </p:nvPr>
        </p:nvGraphicFramePr>
        <p:xfrm>
          <a:off x="5488271" y="1570386"/>
          <a:ext cx="1329958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29958">
                  <a:extLst>
                    <a:ext uri="{9D8B030D-6E8A-4147-A177-3AD203B41FA5}">
                      <a16:colId xmlns:a16="http://schemas.microsoft.com/office/drawing/2014/main" val="2436576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1" kern="1200" dirty="0">
                          <a:solidFill>
                            <a:schemeClr val="bg1"/>
                          </a:solidFill>
                        </a:rPr>
                        <a:t>Booking</a:t>
                      </a:r>
                      <a:endParaRPr lang="en-US" sz="13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6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</a:rPr>
                        <a:t>Booking_ID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9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</a:rPr>
                        <a:t>PAX_ID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59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</a:rPr>
                        <a:t>Flight_ID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5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</a:rPr>
                        <a:t>Class_ID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8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4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</a:rPr>
                        <a:t>Price_ID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1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</a:rPr>
                        <a:t>Aircraft_ID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9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</a:rPr>
                        <a:t>Booking_Date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9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300" b="0" kern="1200" dirty="0">
                          <a:solidFill>
                            <a:schemeClr val="bg1"/>
                          </a:solidFill>
                        </a:rPr>
                        <a:t>Booking_Status</a:t>
                      </a:r>
                      <a:endParaRPr lang="en-US" sz="13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7498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C8EABEF-FCA5-4C60-8203-8226BB3DB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4606"/>
              </p:ext>
            </p:extLst>
          </p:nvPr>
        </p:nvGraphicFramePr>
        <p:xfrm>
          <a:off x="3032156" y="806121"/>
          <a:ext cx="16993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94">
                  <a:extLst>
                    <a:ext uri="{9D8B030D-6E8A-4147-A177-3AD203B41FA5}">
                      <a16:colId xmlns:a16="http://schemas.microsoft.com/office/drawing/2014/main" val="339932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Cabin_Class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3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4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Seat_Num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4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Availability_Status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4812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A13EA2C-E34B-4FCE-ABBB-C531CEAE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49091"/>
              </p:ext>
            </p:extLst>
          </p:nvPr>
        </p:nvGraphicFramePr>
        <p:xfrm>
          <a:off x="3021665" y="3943689"/>
          <a:ext cx="142453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537">
                  <a:extLst>
                    <a:ext uri="{9D8B030D-6E8A-4147-A177-3AD203B41FA5}">
                      <a16:colId xmlns:a16="http://schemas.microsoft.com/office/drawing/2014/main" val="3974275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Service_ID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0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Priority_Boarding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6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Lounge_Access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5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Baggage_Option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39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Meal_Service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InFlight_Media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491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BA7CA-41AC-46B2-A697-9DEC0D779464}"/>
              </a:ext>
            </a:extLst>
          </p:cNvPr>
          <p:cNvCxnSpPr/>
          <p:nvPr/>
        </p:nvCxnSpPr>
        <p:spPr>
          <a:xfrm>
            <a:off x="4870383" y="2098307"/>
            <a:ext cx="471638" cy="346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627D73-F2FD-490D-ABC0-22D6E236B674}"/>
              </a:ext>
            </a:extLst>
          </p:cNvPr>
          <p:cNvCxnSpPr>
            <a:cxnSpLocks/>
          </p:cNvCxnSpPr>
          <p:nvPr/>
        </p:nvCxnSpPr>
        <p:spPr>
          <a:xfrm flipV="1">
            <a:off x="4688772" y="3943690"/>
            <a:ext cx="514151" cy="469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EA4DA6-579B-4B52-A904-11FABD47DD67}"/>
              </a:ext>
            </a:extLst>
          </p:cNvPr>
          <p:cNvCxnSpPr>
            <a:cxnSpLocks/>
          </p:cNvCxnSpPr>
          <p:nvPr/>
        </p:nvCxnSpPr>
        <p:spPr>
          <a:xfrm>
            <a:off x="2712184" y="3273129"/>
            <a:ext cx="22019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68A89-0A58-460A-968A-BDED8A55079A}"/>
              </a:ext>
            </a:extLst>
          </p:cNvPr>
          <p:cNvCxnSpPr>
            <a:cxnSpLocks/>
          </p:cNvCxnSpPr>
          <p:nvPr/>
        </p:nvCxnSpPr>
        <p:spPr>
          <a:xfrm flipH="1">
            <a:off x="7055451" y="2175309"/>
            <a:ext cx="519499" cy="454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BE1A97-ADEE-4806-9109-A76BAA313A41}"/>
              </a:ext>
            </a:extLst>
          </p:cNvPr>
          <p:cNvCxnSpPr>
            <a:cxnSpLocks/>
          </p:cNvCxnSpPr>
          <p:nvPr/>
        </p:nvCxnSpPr>
        <p:spPr>
          <a:xfrm flipH="1" flipV="1">
            <a:off x="7031255" y="4008524"/>
            <a:ext cx="470236" cy="438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9F79-D539-440D-A8B5-98C27FB02632}"/>
              </a:ext>
            </a:extLst>
          </p:cNvPr>
          <p:cNvCxnSpPr>
            <a:cxnSpLocks/>
          </p:cNvCxnSpPr>
          <p:nvPr/>
        </p:nvCxnSpPr>
        <p:spPr>
          <a:xfrm flipH="1">
            <a:off x="7266373" y="3405336"/>
            <a:ext cx="2175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9BE514F-1440-4D55-9554-E00164B7AB99}"/>
              </a:ext>
            </a:extLst>
          </p:cNvPr>
          <p:cNvSpPr/>
          <p:nvPr/>
        </p:nvSpPr>
        <p:spPr>
          <a:xfrm>
            <a:off x="5488271" y="1078029"/>
            <a:ext cx="1259038" cy="3561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FACT TABLE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EC7D54-9BA8-4D15-8199-D3A27B1B3A4F}"/>
              </a:ext>
            </a:extLst>
          </p:cNvPr>
          <p:cNvSpPr/>
          <p:nvPr/>
        </p:nvSpPr>
        <p:spPr>
          <a:xfrm>
            <a:off x="3032156" y="3435679"/>
            <a:ext cx="1331296" cy="375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DE3A01-AC5C-43C5-8B5A-D84DB19CE4EE}"/>
              </a:ext>
            </a:extLst>
          </p:cNvPr>
          <p:cNvSpPr/>
          <p:nvPr/>
        </p:nvSpPr>
        <p:spPr>
          <a:xfrm>
            <a:off x="3216205" y="296512"/>
            <a:ext cx="1331296" cy="375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4C882-A75C-4425-BD4F-B34A23D82A9C}"/>
              </a:ext>
            </a:extLst>
          </p:cNvPr>
          <p:cNvSpPr/>
          <p:nvPr/>
        </p:nvSpPr>
        <p:spPr>
          <a:xfrm>
            <a:off x="883081" y="618164"/>
            <a:ext cx="1331296" cy="375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14D6B2-36C0-4D0F-95B8-EE2B12492A4B}"/>
              </a:ext>
            </a:extLst>
          </p:cNvPr>
          <p:cNvSpPr/>
          <p:nvPr/>
        </p:nvSpPr>
        <p:spPr>
          <a:xfrm>
            <a:off x="7868287" y="3632610"/>
            <a:ext cx="1331296" cy="375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325B5D-8B45-4D5F-A428-C1B47ECFC52A}"/>
              </a:ext>
            </a:extLst>
          </p:cNvPr>
          <p:cNvSpPr/>
          <p:nvPr/>
        </p:nvSpPr>
        <p:spPr>
          <a:xfrm>
            <a:off x="10100612" y="617072"/>
            <a:ext cx="1331296" cy="375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2DEFAF-25B9-40C0-9AE6-801CDF0E2ED0}"/>
              </a:ext>
            </a:extLst>
          </p:cNvPr>
          <p:cNvSpPr/>
          <p:nvPr/>
        </p:nvSpPr>
        <p:spPr>
          <a:xfrm>
            <a:off x="7868287" y="125786"/>
            <a:ext cx="1331296" cy="375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DIMENSION</a:t>
            </a:r>
          </a:p>
        </p:txBody>
      </p:sp>
    </p:spTree>
    <p:extLst>
      <p:ext uri="{BB962C8B-B14F-4D97-AF65-F5344CB8AC3E}">
        <p14:creationId xmlns:p14="http://schemas.microsoft.com/office/powerpoint/2010/main" val="4248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89C2CE-7B5A-4ACF-B63F-B5760DB0E9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69222"/>
              </p:ext>
            </p:extLst>
          </p:nvPr>
        </p:nvGraphicFramePr>
        <p:xfrm>
          <a:off x="518160" y="491214"/>
          <a:ext cx="11155680" cy="378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4E5E1C-9AF3-4C89-BA59-205D7E53CC18}"/>
              </a:ext>
            </a:extLst>
          </p:cNvPr>
          <p:cNvSpPr txBox="1"/>
          <p:nvPr/>
        </p:nvSpPr>
        <p:spPr>
          <a:xfrm>
            <a:off x="4204095" y="491214"/>
            <a:ext cx="378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to Follow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5F6B3F3-D674-4411-A52B-6442B9010B2F}"/>
              </a:ext>
            </a:extLst>
          </p:cNvPr>
          <p:cNvSpPr/>
          <p:nvPr/>
        </p:nvSpPr>
        <p:spPr>
          <a:xfrm>
            <a:off x="1797978" y="3312397"/>
            <a:ext cx="616449" cy="92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9EB4BE4-8850-44DA-ADD7-BFCFAA60805D}"/>
              </a:ext>
            </a:extLst>
          </p:cNvPr>
          <p:cNvSpPr/>
          <p:nvPr/>
        </p:nvSpPr>
        <p:spPr>
          <a:xfrm>
            <a:off x="4760360" y="3312397"/>
            <a:ext cx="616449" cy="92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C3A4DDB-666D-49EA-9BF3-7FA0852D739B}"/>
              </a:ext>
            </a:extLst>
          </p:cNvPr>
          <p:cNvSpPr/>
          <p:nvPr/>
        </p:nvSpPr>
        <p:spPr>
          <a:xfrm>
            <a:off x="7434811" y="3312397"/>
            <a:ext cx="616449" cy="92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1715D-A256-4F4F-AE75-2356A49635EE}"/>
              </a:ext>
            </a:extLst>
          </p:cNvPr>
          <p:cNvSpPr txBox="1"/>
          <p:nvPr/>
        </p:nvSpPr>
        <p:spPr>
          <a:xfrm>
            <a:off x="1104472" y="4526954"/>
            <a:ext cx="2003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synthetic data for each tables in our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C2605-91AF-411A-B033-98267A0A21A1}"/>
              </a:ext>
            </a:extLst>
          </p:cNvPr>
          <p:cNvSpPr txBox="1"/>
          <p:nvPr/>
        </p:nvSpPr>
        <p:spPr>
          <a:xfrm>
            <a:off x="3958975" y="4518842"/>
            <a:ext cx="246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.csv files for database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FD681-6793-4AEA-9B45-7413FE6A3057}"/>
              </a:ext>
            </a:extLst>
          </p:cNvPr>
          <p:cNvSpPr txBox="1"/>
          <p:nvPr/>
        </p:nvSpPr>
        <p:spPr>
          <a:xfrm>
            <a:off x="6890534" y="4549477"/>
            <a:ext cx="1821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each .csv files to SSMS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A265B16-155A-42C7-BEAD-F5363ACCD8F3}"/>
              </a:ext>
            </a:extLst>
          </p:cNvPr>
          <p:cNvSpPr/>
          <p:nvPr/>
        </p:nvSpPr>
        <p:spPr>
          <a:xfrm>
            <a:off x="10136405" y="3312397"/>
            <a:ext cx="616449" cy="92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D34AA-344F-48CA-8F5C-C73F366C086C}"/>
              </a:ext>
            </a:extLst>
          </p:cNvPr>
          <p:cNvSpPr txBox="1"/>
          <p:nvPr/>
        </p:nvSpPr>
        <p:spPr>
          <a:xfrm>
            <a:off x="9533653" y="4518842"/>
            <a:ext cx="1821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and Python codes to create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03127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4516AF-033D-4E82-9CAC-239F43B9F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17957-7D37-4356-ACCA-50F7DEE5A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14" y="591850"/>
            <a:ext cx="7565732" cy="56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1A63F0-5C18-4207-946C-13E4C165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2" y="300512"/>
            <a:ext cx="8229616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26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471</TotalTime>
  <Words>522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Corbel</vt:lpstr>
      <vt:lpstr>Söhne</vt:lpstr>
      <vt:lpstr>Times New Roman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Umera Sayed</dc:creator>
  <cp:lastModifiedBy>Umera Sayed</cp:lastModifiedBy>
  <cp:revision>32</cp:revision>
  <dcterms:created xsi:type="dcterms:W3CDTF">2023-12-09T17:22:53Z</dcterms:created>
  <dcterms:modified xsi:type="dcterms:W3CDTF">2024-01-20T07:47:11Z</dcterms:modified>
</cp:coreProperties>
</file>