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30,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Analysez des données nutritionnelles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Maurice </a:t>
            </a:r>
            <a:r>
              <a:rPr lang="fr-FR" dirty="0" err="1" smtClean="0"/>
              <a:t>clère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October 30, 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>
            <a:normAutofit/>
          </a:bodyPr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774792"/>
              </p:ext>
            </p:extLst>
          </p:nvPr>
        </p:nvGraphicFramePr>
        <p:xfrm>
          <a:off x="827584" y="1556792"/>
          <a:ext cx="7632849" cy="433082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41031"/>
                <a:gridCol w="1429066"/>
                <a:gridCol w="1024790"/>
                <a:gridCol w="1024790"/>
                <a:gridCol w="1024790"/>
                <a:gridCol w="1888382"/>
              </a:tblGrid>
              <a:tr h="41387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 smtClean="0">
                          <a:effectLst/>
                        </a:rPr>
                        <a:t>type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smtClean="0">
                          <a:effectLst/>
                        </a:rPr>
                        <a:t>variables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 smtClean="0">
                          <a:effectLst/>
                        </a:rPr>
                        <a:t>Min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smtClean="0">
                          <a:effectLst/>
                        </a:rPr>
                        <a:t>max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smtClean="0">
                          <a:effectLst/>
                        </a:rPr>
                        <a:t>action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 smtClean="0">
                          <a:effectLst/>
                        </a:rPr>
                        <a:t>nombre d’ occurrences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354944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err="1">
                          <a:effectLst/>
                        </a:rPr>
                        <a:t>Outliers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toutes les valeurs pour 100g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110*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smtClean="0">
                          <a:effectLst/>
                        </a:rPr>
                        <a:t>value </a:t>
                      </a:r>
                      <a:r>
                        <a:rPr lang="fr-FR" sz="1400" u="none" strike="noStrike" dirty="0">
                          <a:effectLst/>
                        </a:rPr>
                        <a:t>set to None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354944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Outliers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smtClean="0">
                          <a:effectLst/>
                        </a:rPr>
                        <a:t>Energy_100g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3700**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smtClean="0">
                          <a:effectLst/>
                        </a:rPr>
                        <a:t>value </a:t>
                      </a:r>
                      <a:r>
                        <a:rPr lang="fr-FR" sz="1400" u="none" strike="noStrike" dirty="0">
                          <a:effectLst/>
                        </a:rPr>
                        <a:t>set to None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246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62990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Incoherence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somme des </a:t>
                      </a:r>
                      <a:r>
                        <a:rPr lang="fr-FR" sz="1400" u="none" strike="noStrike" dirty="0" smtClean="0">
                          <a:effectLst/>
                        </a:rPr>
                        <a:t>macronutriments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sur 100g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 -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110*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produit retiré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69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354944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Incoherence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somme des </a:t>
                      </a:r>
                      <a:r>
                        <a:rPr lang="fr-FR" sz="1400" u="none" strike="noStrike" dirty="0" smtClean="0">
                          <a:effectLst/>
                        </a:rPr>
                        <a:t>Graisses / 100g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 -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110*total Graisse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smtClean="0">
                          <a:effectLst/>
                        </a:rPr>
                        <a:t>value </a:t>
                      </a:r>
                      <a:r>
                        <a:rPr lang="fr-FR" sz="1400" u="none" strike="noStrike" dirty="0">
                          <a:effectLst/>
                        </a:rPr>
                        <a:t>set to None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89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354944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Incoherence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somme des </a:t>
                      </a:r>
                      <a:r>
                        <a:rPr lang="fr-FR" sz="1400" u="none" strike="noStrike" dirty="0" smtClean="0">
                          <a:effectLst/>
                        </a:rPr>
                        <a:t>Glucides / 100g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 -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110*total Glucide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valeur set to None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3758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354944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Valeur absentes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err="1">
                          <a:effectLst/>
                        </a:rPr>
                        <a:t>nutri</a:t>
                      </a:r>
                      <a:r>
                        <a:rPr lang="fr-FR" sz="1400" u="none" strike="noStrike" dirty="0">
                          <a:effectLst/>
                        </a:rPr>
                        <a:t>-score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 -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 -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produit retiré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37020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354944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Valeur absentes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err="1">
                          <a:effectLst/>
                        </a:rPr>
                        <a:t>product_name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 -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 -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produit retiré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343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354944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Doublon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smtClean="0">
                          <a:effectLst/>
                        </a:rPr>
                        <a:t>Code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 -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 -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un doublon retiré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835696" y="6021288"/>
            <a:ext cx="633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* 110 = limite haute + 10% car certains produits sont en ml</a:t>
            </a:r>
          </a:p>
          <a:p>
            <a:r>
              <a:rPr lang="fr-FR" sz="1200" dirty="0" smtClean="0"/>
              <a:t>** 3700 = 37kj/g*100g (teneur maximum sur un produit composé à 100% de graisse)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175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>
            <a:normAutofit/>
          </a:bodyPr>
          <a:lstStyle/>
          <a:p>
            <a:r>
              <a:rPr lang="fr-FR" dirty="0" smtClean="0"/>
              <a:t>Autres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670058"/>
              </p:ext>
            </p:extLst>
          </p:nvPr>
        </p:nvGraphicFramePr>
        <p:xfrm>
          <a:off x="827584" y="1628800"/>
          <a:ext cx="7560840" cy="352839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39519"/>
                <a:gridCol w="2924295"/>
                <a:gridCol w="2097026"/>
              </a:tblGrid>
              <a:tr h="6097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 smtClean="0">
                          <a:effectLst/>
                        </a:rPr>
                        <a:t>type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smtClean="0">
                          <a:effectLst/>
                        </a:rPr>
                        <a:t>variables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 smtClean="0">
                          <a:effectLst/>
                        </a:rPr>
                        <a:t>action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69" marR="7069" marT="7069" marB="0" anchor="b"/>
                </a:tc>
              </a:tr>
              <a:tr h="626408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u="none" strike="noStrike" dirty="0" smtClean="0">
                          <a:effectLst/>
                          <a:latin typeface="+mj-lt"/>
                        </a:rPr>
                        <a:t>formatage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Toutes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les valeurs des variables </a:t>
                      </a:r>
                      <a:r>
                        <a:rPr lang="fr-FR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catérogical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Changer en minuscule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</a:tr>
              <a:tr h="626408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formatage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Nom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 la variable ‘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energy_100g’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u="none" strike="noStrike" dirty="0" smtClean="0">
                          <a:effectLst/>
                          <a:latin typeface="+mj-lt"/>
                        </a:rPr>
                        <a:t>Renomme</a:t>
                      </a:r>
                    </a:p>
                    <a:p>
                      <a:pPr lvl="1" algn="l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‘energy_kj_100g’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</a:tr>
              <a:tr h="626408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engineering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energy_Kcal_100g</a:t>
                      </a:r>
                      <a:r>
                        <a:rPr lang="fr-F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Energy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convertie en Kcal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</a:tr>
              <a:tr h="1039452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engineering</a:t>
                      </a: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fr-F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heck_energy_kj_100g</a:t>
                      </a:r>
                      <a:r>
                        <a:rPr lang="fr-F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Energy</a:t>
                      </a: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recalculer a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partir des macronutriments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69" marR="7069" marT="706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5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/>
          <a:lstStyle/>
          <a:p>
            <a:pPr algn="ctr"/>
            <a:r>
              <a:rPr lang="fr-FR" dirty="0"/>
              <a:t>Analyse exploratoire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692696"/>
            <a:ext cx="6327775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4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731963"/>
            <a:ext cx="8004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9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621160" cy="43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2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53944"/>
            <a:ext cx="6253757" cy="574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76256" y="1287838"/>
            <a:ext cx="15121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(1g protéines = 17kj)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6973329" y="3068960"/>
            <a:ext cx="1368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(1g graisse = 37kj)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6973329" y="4869160"/>
            <a:ext cx="1368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(1g glucide = 17kj)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458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069975"/>
            <a:ext cx="8118475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3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2120"/>
            <a:ext cx="8089974" cy="404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2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1" y="908720"/>
            <a:ext cx="7155383" cy="534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6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fr-FR" dirty="0" smtClean="0"/>
              <a:t>Problématique &amp; </a:t>
            </a:r>
            <a:r>
              <a:rPr lang="fr-FR" dirty="0" err="1" smtClean="0"/>
              <a:t>OpenFoodFacts</a:t>
            </a:r>
            <a:endParaRPr lang="fr-FR" dirty="0" smtClean="0"/>
          </a:p>
          <a:p>
            <a:pPr marL="525780" indent="-457200">
              <a:buFont typeface="+mj-lt"/>
              <a:buAutoNum type="arabicPeriod"/>
            </a:pPr>
            <a:r>
              <a:rPr lang="fr-FR" dirty="0"/>
              <a:t>Présentation du nettoyage </a:t>
            </a:r>
            <a:r>
              <a:rPr lang="fr-FR" dirty="0" smtClean="0"/>
              <a:t>effectué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/>
              <a:t>A</a:t>
            </a:r>
            <a:r>
              <a:rPr lang="fr-FR" dirty="0" smtClean="0"/>
              <a:t>nalyse exploratoire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/>
              <a:t>P</a:t>
            </a:r>
            <a:r>
              <a:rPr lang="fr-FR" dirty="0" smtClean="0"/>
              <a:t>istes de modélisation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 smtClean="0"/>
              <a:t>Q&amp;A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1" y="1772816"/>
            <a:ext cx="7743376" cy="393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/>
          <a:lstStyle/>
          <a:p>
            <a:r>
              <a:rPr lang="fr-FR" dirty="0"/>
              <a:t>Pistes de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fr-FR" sz="1600" dirty="0"/>
          </a:p>
          <a:p>
            <a:r>
              <a:rPr lang="fr-FR" sz="1600" dirty="0" smtClean="0"/>
              <a:t>Redéfinition </a:t>
            </a:r>
            <a:r>
              <a:rPr lang="fr-FR" sz="1600" dirty="0"/>
              <a:t>du </a:t>
            </a:r>
            <a:r>
              <a:rPr lang="fr-FR" sz="1600" dirty="0" err="1"/>
              <a:t>nutri</a:t>
            </a:r>
            <a:r>
              <a:rPr lang="fr-FR" sz="1600" dirty="0"/>
              <a:t>-score / </a:t>
            </a:r>
            <a:r>
              <a:rPr lang="fr-FR" sz="1600" dirty="0" err="1"/>
              <a:t>nutri</a:t>
            </a:r>
            <a:r>
              <a:rPr lang="fr-FR" sz="1600" dirty="0"/>
              <a:t>-grade</a:t>
            </a:r>
          </a:p>
          <a:p>
            <a:pPr lvl="1"/>
            <a:r>
              <a:rPr lang="fr-FR" sz="1400" dirty="0"/>
              <a:t>Intégration des additifs et de l’huile de palme</a:t>
            </a:r>
          </a:p>
          <a:p>
            <a:pPr marL="68580" indent="0">
              <a:buNone/>
            </a:pPr>
            <a:endParaRPr lang="fr-FR" sz="1600" dirty="0" smtClean="0"/>
          </a:p>
          <a:p>
            <a:r>
              <a:rPr lang="fr-FR" sz="1600" dirty="0" smtClean="0"/>
              <a:t>Recherche </a:t>
            </a:r>
            <a:r>
              <a:rPr lang="fr-FR" sz="1600" dirty="0" smtClean="0"/>
              <a:t>automatique des meilleurs produits par mots clés</a:t>
            </a:r>
          </a:p>
          <a:p>
            <a:pPr marL="68580" indent="0">
              <a:buNone/>
            </a:pPr>
            <a:endParaRPr lang="fr-FR" sz="1600" dirty="0" smtClean="0"/>
          </a:p>
          <a:p>
            <a:r>
              <a:rPr lang="fr-FR" sz="1600" dirty="0" smtClean="0"/>
              <a:t>Sauvegarde des produits (ajoutés à la recette)</a:t>
            </a:r>
          </a:p>
          <a:p>
            <a:pPr marL="68580" indent="0">
              <a:buNone/>
            </a:pPr>
            <a:endParaRPr lang="fr-FR" sz="1600" dirty="0" smtClean="0"/>
          </a:p>
          <a:p>
            <a:r>
              <a:rPr lang="fr-FR" sz="1600" dirty="0"/>
              <a:t>Bilan nutritionnel par </a:t>
            </a:r>
            <a:r>
              <a:rPr lang="fr-FR" sz="1600" dirty="0" smtClean="0"/>
              <a:t>recette</a:t>
            </a:r>
          </a:p>
          <a:p>
            <a:endParaRPr lang="fr-FR" sz="1600" dirty="0"/>
          </a:p>
          <a:p>
            <a:r>
              <a:rPr lang="fr-FR" sz="1600" dirty="0" smtClean="0"/>
              <a:t>Ajout </a:t>
            </a:r>
            <a:r>
              <a:rPr lang="fr-FR" sz="1600" dirty="0"/>
              <a:t>d’une colonne favori (suivant les disponibilités des produits)</a:t>
            </a:r>
          </a:p>
          <a:p>
            <a:pPr marL="68580" indent="0">
              <a:buNone/>
            </a:pPr>
            <a:endParaRPr lang="fr-FR" sz="1600" dirty="0"/>
          </a:p>
          <a:p>
            <a:r>
              <a:rPr lang="fr-FR" sz="1600" dirty="0" smtClean="0"/>
              <a:t>Update </a:t>
            </a:r>
            <a:r>
              <a:rPr lang="fr-FR" sz="1600" dirty="0"/>
              <a:t>automatique de la base de donnée</a:t>
            </a:r>
          </a:p>
          <a:p>
            <a:pPr marL="68580" indent="0">
              <a:buNone/>
            </a:pPr>
            <a:endParaRPr lang="fr-FR" sz="1600" dirty="0" smtClean="0"/>
          </a:p>
          <a:p>
            <a:pPr marL="68580" indent="0">
              <a:buNone/>
            </a:pPr>
            <a:endParaRPr lang="fr-FR" sz="1600" dirty="0" smtClean="0"/>
          </a:p>
          <a:p>
            <a:pPr marL="68580" indent="0">
              <a:buNone/>
            </a:pPr>
            <a:endParaRPr lang="fr-FR" sz="1600" dirty="0" smtClean="0"/>
          </a:p>
          <a:p>
            <a:endParaRPr lang="fr-FR" sz="1600" dirty="0" smtClean="0"/>
          </a:p>
          <a:p>
            <a:endParaRPr lang="fr-FR" sz="1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9832" y="2708920"/>
            <a:ext cx="2952446" cy="1143000"/>
          </a:xfrm>
        </p:spPr>
        <p:txBody>
          <a:bodyPr>
            <a:noAutofit/>
          </a:bodyPr>
          <a:lstStyle/>
          <a:p>
            <a:r>
              <a:rPr lang="fr-FR" sz="9000" dirty="0" smtClean="0"/>
              <a:t>Q&amp;A</a:t>
            </a:r>
            <a:endParaRPr lang="fr-FR" sz="9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Utilisé la base de données </a:t>
            </a:r>
            <a:r>
              <a:rPr lang="fr-FR" dirty="0" err="1" smtClean="0"/>
              <a:t>OpenFoodFact</a:t>
            </a:r>
            <a:r>
              <a:rPr lang="fr-FR" dirty="0" smtClean="0"/>
              <a:t> comme socle informatif pour générer des recettes saines.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Open Food Fa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17032"/>
            <a:ext cx="1695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 Food </a:t>
            </a:r>
            <a:r>
              <a:rPr lang="fr-FR" dirty="0" err="1" smtClean="0"/>
              <a:t>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3" y="2276872"/>
            <a:ext cx="4824652" cy="3555757"/>
          </a:xfrm>
        </p:spPr>
        <p:txBody>
          <a:bodyPr>
            <a:normAutofit/>
          </a:bodyPr>
          <a:lstStyle/>
          <a:p>
            <a:r>
              <a:rPr lang="fr-FR" sz="2000" dirty="0"/>
              <a:t>le projet a débuté en mai 2012 sous l'impulsion de Stéphane </a:t>
            </a:r>
            <a:r>
              <a:rPr lang="fr-FR" sz="2000" dirty="0" err="1" smtClean="0"/>
              <a:t>Gigandet</a:t>
            </a:r>
            <a:endParaRPr lang="fr-FR" sz="2000" dirty="0" smtClean="0"/>
          </a:p>
          <a:p>
            <a:r>
              <a:rPr lang="fr-FR" sz="2000" dirty="0" smtClean="0"/>
              <a:t>Une </a:t>
            </a:r>
            <a:r>
              <a:rPr lang="fr-FR" sz="2000" dirty="0"/>
              <a:t>base de produits alimentaires</a:t>
            </a:r>
          </a:p>
          <a:p>
            <a:r>
              <a:rPr lang="fr-FR" sz="2000" dirty="0"/>
              <a:t>Faite par tout le </a:t>
            </a:r>
            <a:r>
              <a:rPr lang="fr-FR" sz="2000" dirty="0" smtClean="0"/>
              <a:t>monde</a:t>
            </a:r>
          </a:p>
          <a:p>
            <a:r>
              <a:rPr lang="fr-FR" sz="2000" dirty="0"/>
              <a:t>Pour tout le </a:t>
            </a:r>
            <a:r>
              <a:rPr lang="fr-FR" sz="2000" dirty="0" smtClean="0"/>
              <a:t>monde</a:t>
            </a:r>
          </a:p>
          <a:p>
            <a:r>
              <a:rPr lang="fr-FR" sz="2000" b="1" dirty="0" smtClean="0"/>
              <a:t>Utilisation </a:t>
            </a:r>
            <a:r>
              <a:rPr lang="fr-FR" sz="2000" b="1" dirty="0"/>
              <a:t>de licences libres</a:t>
            </a:r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12160" y="188640"/>
            <a:ext cx="2133600" cy="365125"/>
          </a:xfrm>
        </p:spPr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Passata di pomodoro - 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4921" y="2294071"/>
            <a:ext cx="2441848" cy="183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/>
          <a:lstStyle/>
          <a:p>
            <a:r>
              <a:rPr lang="fr-FR" dirty="0" smtClean="0"/>
              <a:t>La base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Fichier: fr.openfoodfacts.org.products.csv</a:t>
            </a:r>
          </a:p>
          <a:p>
            <a:r>
              <a:rPr lang="fr-FR" sz="1600" dirty="0" smtClean="0"/>
              <a:t>162 variables  x 98440 produits (en France)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9" y="2708920"/>
            <a:ext cx="7265441" cy="32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96" y="1772816"/>
            <a:ext cx="4264998" cy="452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-1"/>
          <a:stretch/>
        </p:blipFill>
        <p:spPr bwMode="auto">
          <a:xfrm>
            <a:off x="4776125" y="1784821"/>
            <a:ext cx="3797542" cy="437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>
            <a:off x="1601670" y="206084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403648" y="28529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295636" y="43487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47971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313638" y="573325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845918" y="5805264"/>
            <a:ext cx="27113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220072" y="1700808"/>
            <a:ext cx="3240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ccolade ouvrante 18"/>
          <p:cNvSpPr/>
          <p:nvPr/>
        </p:nvSpPr>
        <p:spPr>
          <a:xfrm>
            <a:off x="4753694" y="1988840"/>
            <a:ext cx="184449" cy="3744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313638" y="2492896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/>
          <a:lstStyle/>
          <a:p>
            <a:r>
              <a:rPr lang="fr-FR" dirty="0" smtClean="0"/>
              <a:t>Sélection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r>
              <a:rPr lang="fr-FR" sz="1800" dirty="0"/>
              <a:t>Numériques:</a:t>
            </a:r>
          </a:p>
          <a:p>
            <a:pPr lvl="1"/>
            <a:r>
              <a:rPr lang="fr-FR" sz="1600" dirty="0"/>
              <a:t> </a:t>
            </a:r>
            <a:r>
              <a:rPr lang="fr-FR" sz="1400" dirty="0"/>
              <a:t>toutes les variables avec un taux de recouvrement supérieur </a:t>
            </a:r>
            <a:r>
              <a:rPr lang="fr-FR" sz="1400" dirty="0" smtClean="0"/>
              <a:t>à </a:t>
            </a:r>
            <a:r>
              <a:rPr lang="fr-FR" sz="1400" dirty="0"/>
              <a:t>0.1</a:t>
            </a:r>
            <a:r>
              <a:rPr lang="fr-FR" sz="1400" dirty="0" smtClean="0"/>
              <a:t>%. </a:t>
            </a:r>
            <a:endParaRPr lang="fr-FR" sz="1400" dirty="0"/>
          </a:p>
          <a:p>
            <a:pPr marL="68580" indent="0">
              <a:buNone/>
            </a:pPr>
            <a:endParaRPr lang="fr-FR" sz="1600" dirty="0" smtClean="0"/>
          </a:p>
          <a:p>
            <a:r>
              <a:rPr lang="fr-FR" sz="1600" dirty="0" err="1" smtClean="0"/>
              <a:t>Catégorical</a:t>
            </a:r>
            <a:r>
              <a:rPr lang="fr-FR" sz="1600" dirty="0" smtClean="0"/>
              <a:t>:</a:t>
            </a:r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smtClean="0"/>
              <a:t>code:</a:t>
            </a:r>
            <a:r>
              <a:rPr lang="fr-FR" sz="1400" dirty="0" smtClean="0"/>
              <a:t>  indentification du produit (unique)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smtClean="0"/>
              <a:t>url:</a:t>
            </a:r>
            <a:r>
              <a:rPr lang="fr-FR" sz="1400" dirty="0" smtClean="0"/>
              <a:t> lien sur la fiche produit du site officiel d’</a:t>
            </a:r>
            <a:r>
              <a:rPr lang="fr-FR" sz="1400" dirty="0" err="1" smtClean="0"/>
              <a:t>openFoodFacts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err="1" smtClean="0"/>
              <a:t>product_name</a:t>
            </a:r>
            <a:r>
              <a:rPr lang="fr-FR" sz="1400" b="1" dirty="0" smtClean="0"/>
              <a:t>: </a:t>
            </a:r>
            <a:r>
              <a:rPr lang="fr-FR" sz="1400" dirty="0" smtClean="0"/>
              <a:t>nom du produit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smtClean="0"/>
              <a:t>Brands: </a:t>
            </a:r>
            <a:r>
              <a:rPr lang="fr-FR" sz="1400" dirty="0" smtClean="0"/>
              <a:t>marque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err="1" smtClean="0"/>
              <a:t>categories_fr</a:t>
            </a:r>
            <a:r>
              <a:rPr lang="fr-FR" sz="1400" b="1" dirty="0" smtClean="0"/>
              <a:t>: </a:t>
            </a:r>
            <a:r>
              <a:rPr lang="fr-FR" sz="1400" dirty="0" smtClean="0"/>
              <a:t>liste de mots clé (soupes, biscuit, etc…)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err="1" smtClean="0"/>
              <a:t>countries_fr</a:t>
            </a:r>
            <a:r>
              <a:rPr lang="fr-FR" sz="1400" b="1" dirty="0" smtClean="0"/>
              <a:t>: </a:t>
            </a:r>
            <a:r>
              <a:rPr lang="fr-FR" sz="1400" dirty="0" smtClean="0"/>
              <a:t>pays dans lequel le produit est répertorié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err="1" smtClean="0"/>
              <a:t>ingredients_text</a:t>
            </a:r>
            <a:r>
              <a:rPr lang="fr-FR" sz="1400" dirty="0" smtClean="0"/>
              <a:t>: liste d’ingrédients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err="1" smtClean="0"/>
              <a:t>ingredients_from_palm_oil_n</a:t>
            </a:r>
            <a:r>
              <a:rPr lang="fr-FR" sz="1400" b="1" dirty="0" smtClean="0"/>
              <a:t>:  </a:t>
            </a:r>
            <a:r>
              <a:rPr lang="fr-FR" sz="1400" dirty="0" smtClean="0"/>
              <a:t>huile de palme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err="1" smtClean="0"/>
              <a:t>additives_fr</a:t>
            </a:r>
            <a:r>
              <a:rPr lang="fr-FR" sz="1400" b="1" dirty="0" smtClean="0"/>
              <a:t>:  </a:t>
            </a:r>
            <a:r>
              <a:rPr lang="fr-FR" sz="1400" dirty="0" smtClean="0"/>
              <a:t>liste des additifs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err="1" smtClean="0"/>
              <a:t>main_category_fr</a:t>
            </a:r>
            <a:r>
              <a:rPr lang="fr-FR" sz="1400" b="1" dirty="0" smtClean="0"/>
              <a:t>: </a:t>
            </a:r>
            <a:r>
              <a:rPr lang="fr-FR" sz="1400" dirty="0" smtClean="0"/>
              <a:t>catégorie qui représente le mieux le produit</a:t>
            </a:r>
            <a:endParaRPr lang="fr-FR" sz="1400" dirty="0"/>
          </a:p>
          <a:p>
            <a:pPr marL="708660" lvl="1" indent="-342900">
              <a:buFont typeface="+mj-lt"/>
              <a:buAutoNum type="arabicPeriod"/>
            </a:pPr>
            <a:r>
              <a:rPr lang="fr-FR" sz="1400" b="1" dirty="0" err="1" smtClean="0"/>
              <a:t>nutrition_grade_fr</a:t>
            </a:r>
            <a:r>
              <a:rPr lang="fr-FR" sz="1400" b="1" dirty="0" smtClean="0"/>
              <a:t>: </a:t>
            </a:r>
            <a:r>
              <a:rPr lang="fr-FR" sz="1400" dirty="0" smtClean="0"/>
              <a:t>notation (A, B, C, D, E)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/>
          <a:lstStyle/>
          <a:p>
            <a:r>
              <a:rPr lang="fr-FR" dirty="0" err="1" smtClean="0"/>
              <a:t>Nutri</a:t>
            </a:r>
            <a:r>
              <a:rPr lang="fr-FR" dirty="0" smtClean="0"/>
              <a:t>-score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 descr="Image result for icon sc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-1000"/>
                    </a14:imgEffect>
                    <a14:imgEffect>
                      <a14:colorTemperature colorTemp="6250"/>
                    </a14:imgEffect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36" y="2782818"/>
            <a:ext cx="3960440" cy="367528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7041" y="406646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Energie (</a:t>
            </a:r>
            <a:r>
              <a:rPr lang="fr-FR" b="1" dirty="0" smtClean="0">
                <a:solidFill>
                  <a:srgbClr val="FF0000"/>
                </a:solidFill>
              </a:rPr>
              <a:t>kJ)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4034" y="4828510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Graisses </a:t>
            </a:r>
            <a:r>
              <a:rPr lang="fr-FR" b="1" dirty="0">
                <a:solidFill>
                  <a:srgbClr val="FF0000"/>
                </a:solidFill>
              </a:rPr>
              <a:t>saturées (g)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7227" y="3697132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Sucres (g)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9055" y="4478249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Sodium </a:t>
            </a:r>
            <a:r>
              <a:rPr lang="fr-FR" b="1" dirty="0" smtClean="0">
                <a:solidFill>
                  <a:srgbClr val="FF0000"/>
                </a:solidFill>
              </a:rPr>
              <a:t>(g</a:t>
            </a:r>
            <a:r>
              <a:rPr lang="fr-FR" b="1" dirty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5955" y="5445224"/>
            <a:ext cx="3074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Fruits, légumes et noix (%)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4094" y="450912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Fibres (g)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9749" y="5013176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Protéines (g)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8403"/>
            <a:ext cx="8136904" cy="102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2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403" y="836712"/>
            <a:ext cx="7024744" cy="757888"/>
          </a:xfrm>
        </p:spPr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30, 2018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Outliers</a:t>
            </a:r>
            <a:endParaRPr lang="fr-FR" sz="1600" dirty="0" smtClean="0"/>
          </a:p>
          <a:p>
            <a:r>
              <a:rPr lang="fr-FR" sz="1600" dirty="0" smtClean="0"/>
              <a:t>Valeurs incohérentes</a:t>
            </a:r>
          </a:p>
          <a:p>
            <a:r>
              <a:rPr lang="fr-FR" sz="1600" dirty="0" smtClean="0"/>
              <a:t>Valeurs manquantes</a:t>
            </a:r>
          </a:p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16" y="1929656"/>
            <a:ext cx="3168352" cy="381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9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922</TotalTime>
  <Words>533</Words>
  <Application>Microsoft Office PowerPoint</Application>
  <PresentationFormat>Affichage à l'écran (4:3)</PresentationFormat>
  <Paragraphs>188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Austin</vt:lpstr>
      <vt:lpstr>Analysez des données nutritionnelles</vt:lpstr>
      <vt:lpstr>Objectifs</vt:lpstr>
      <vt:lpstr>Problématique</vt:lpstr>
      <vt:lpstr>Open Food Facts</vt:lpstr>
      <vt:lpstr>La base de donnée</vt:lpstr>
      <vt:lpstr>Les Variables</vt:lpstr>
      <vt:lpstr>Sélection des variables</vt:lpstr>
      <vt:lpstr>Nutri-score</vt:lpstr>
      <vt:lpstr>Nettoyage</vt:lpstr>
      <vt:lpstr>Nettoyage</vt:lpstr>
      <vt:lpstr>Autres</vt:lpstr>
      <vt:lpstr>Analyse exploratoire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Pistes de modélisation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nutritionnelles</dc:title>
  <dc:creator>ben</dc:creator>
  <cp:lastModifiedBy>ben</cp:lastModifiedBy>
  <cp:revision>38</cp:revision>
  <cp:lastPrinted>2018-10-30T11:27:08Z</cp:lastPrinted>
  <dcterms:created xsi:type="dcterms:W3CDTF">2018-10-29T13:56:06Z</dcterms:created>
  <dcterms:modified xsi:type="dcterms:W3CDTF">2018-10-30T13:48:27Z</dcterms:modified>
</cp:coreProperties>
</file>