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59" r:id="rId8"/>
    <p:sldId id="264" r:id="rId9"/>
    <p:sldId id="267" r:id="rId10"/>
    <p:sldId id="266" r:id="rId11"/>
    <p:sldId id="271" r:id="rId12"/>
    <p:sldId id="270" r:id="rId13"/>
    <p:sldId id="272" r:id="rId14"/>
    <p:sldId id="273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4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2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FBC1A-5C0A-4024-B3D8-30D87333BC20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A65602-91E5-4E23-B2C7-B0E06338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Wireframes, Mockups &amp; </a:t>
            </a:r>
            <a:r>
              <a:rPr lang="en-US" sz="5300" dirty="0" smtClean="0"/>
              <a:t>Prototypes</a:t>
            </a:r>
            <a:br>
              <a:rPr lang="en-US" sz="5300" dirty="0" smtClean="0"/>
            </a:br>
            <a:r>
              <a:rPr lang="en-US" sz="5300" dirty="0" smtClean="0"/>
              <a:t>Online Pizza Ordering System</a:t>
            </a:r>
            <a:br>
              <a:rPr lang="en-US" sz="5300" dirty="0" smtClean="0"/>
            </a:br>
            <a:r>
              <a:rPr lang="en-US" sz="5300" dirty="0" smtClean="0"/>
              <a:t>QCCPIZZA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1513262"/>
            <a:ext cx="9233647" cy="226984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WEB DEVELOPMENT TEAM</a:t>
            </a:r>
          </a:p>
          <a:p>
            <a:pPr fontAlgn="base"/>
            <a:r>
              <a:rPr lang="en-US" dirty="0"/>
              <a:t>Web Design Capstone </a:t>
            </a:r>
            <a:r>
              <a:rPr lang="en-US" dirty="0" smtClean="0"/>
              <a:t>Project</a:t>
            </a:r>
          </a:p>
          <a:p>
            <a:pPr fontAlgn="base"/>
            <a:r>
              <a:rPr lang="en-US" dirty="0" smtClean="0"/>
              <a:t>ET712 SPRING 2018</a:t>
            </a:r>
          </a:p>
          <a:p>
            <a:pPr fontAlgn="base"/>
            <a:r>
              <a:rPr lang="en-US" dirty="0" smtClean="0"/>
              <a:t>TEAM 1</a:t>
            </a:r>
            <a:endParaRPr lang="en-US" dirty="0"/>
          </a:p>
          <a:p>
            <a:r>
              <a:rPr lang="en-US" dirty="0"/>
              <a:t>Umer Farooq</a:t>
            </a:r>
          </a:p>
          <a:p>
            <a:r>
              <a:rPr lang="en-US" dirty="0" smtClean="0"/>
              <a:t>Marc Crisostomo</a:t>
            </a:r>
          </a:p>
          <a:p>
            <a:r>
              <a:rPr lang="en-US" dirty="0" smtClean="0"/>
              <a:t>James Reyes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56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Liking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70" y="2063750"/>
            <a:ext cx="4492610" cy="3311525"/>
          </a:xfrm>
        </p:spPr>
      </p:pic>
    </p:spTree>
    <p:extLst>
      <p:ext uri="{BB962C8B-B14F-4D97-AF65-F5344CB8AC3E}">
        <p14:creationId xmlns:p14="http://schemas.microsoft.com/office/powerpoint/2010/main" val="420554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 a </a:t>
            </a:r>
            <a:r>
              <a:rPr lang="en-US" dirty="0" smtClean="0"/>
              <a:t>Delivery App</a:t>
            </a:r>
            <a:br>
              <a:rPr lang="en-US" dirty="0" smtClean="0"/>
            </a:br>
            <a:r>
              <a:rPr lang="en-US" dirty="0" err="1" smtClean="0"/>
              <a:t>iphone</a:t>
            </a:r>
            <a:r>
              <a:rPr lang="en-US" dirty="0" smtClean="0"/>
              <a:t>, Samsung, </a:t>
            </a:r>
            <a:r>
              <a:rPr lang="en-US" dirty="0" err="1"/>
              <a:t>i</a:t>
            </a:r>
            <a:r>
              <a:rPr lang="en-US" dirty="0" err="1" smtClean="0"/>
              <a:t>pad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9" y="2063750"/>
            <a:ext cx="6881931" cy="3311525"/>
          </a:xfrm>
        </p:spPr>
      </p:pic>
    </p:spTree>
    <p:extLst>
      <p:ext uri="{BB962C8B-B14F-4D97-AF65-F5344CB8AC3E}">
        <p14:creationId xmlns:p14="http://schemas.microsoft.com/office/powerpoint/2010/main" val="9671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Delivery App</a:t>
            </a:r>
            <a:br>
              <a:rPr lang="en-US" dirty="0" smtClean="0"/>
            </a:br>
            <a:r>
              <a:rPr lang="en-US" dirty="0" err="1" smtClean="0"/>
              <a:t>Iphone</a:t>
            </a:r>
            <a:r>
              <a:rPr lang="en-US" dirty="0" smtClean="0"/>
              <a:t> 6/7/8/X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24" y="2063750"/>
            <a:ext cx="1979302" cy="3311525"/>
          </a:xfrm>
        </p:spPr>
      </p:pic>
    </p:spTree>
    <p:extLst>
      <p:ext uri="{BB962C8B-B14F-4D97-AF65-F5344CB8AC3E}">
        <p14:creationId xmlns:p14="http://schemas.microsoft.com/office/powerpoint/2010/main" val="325157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Delivery App</a:t>
            </a:r>
            <a:br>
              <a:rPr lang="en-US" dirty="0" smtClean="0"/>
            </a:br>
            <a:r>
              <a:rPr lang="en-US" dirty="0" smtClean="0"/>
              <a:t>Samsung Galaxy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30" y="2063750"/>
            <a:ext cx="1760890" cy="3311525"/>
          </a:xfrm>
        </p:spPr>
      </p:pic>
    </p:spTree>
    <p:extLst>
      <p:ext uri="{BB962C8B-B14F-4D97-AF65-F5344CB8AC3E}">
        <p14:creationId xmlns:p14="http://schemas.microsoft.com/office/powerpoint/2010/main" val="204909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Delivery App</a:t>
            </a:r>
            <a:br>
              <a:rPr lang="en-US" dirty="0" smtClean="0"/>
            </a:br>
            <a:r>
              <a:rPr lang="en-US" dirty="0" err="1" smtClean="0"/>
              <a:t>Ipad</a:t>
            </a:r>
            <a:r>
              <a:rPr lang="en-US" dirty="0" smtClean="0"/>
              <a:t> Pro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0" y="2063750"/>
            <a:ext cx="2762990" cy="3311525"/>
          </a:xfrm>
        </p:spPr>
      </p:pic>
    </p:spTree>
    <p:extLst>
      <p:ext uri="{BB962C8B-B14F-4D97-AF65-F5344CB8AC3E}">
        <p14:creationId xmlns:p14="http://schemas.microsoft.com/office/powerpoint/2010/main" val="11365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Wireframes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56" y="2063750"/>
            <a:ext cx="5531838" cy="3311525"/>
          </a:xfrm>
        </p:spPr>
      </p:pic>
    </p:spTree>
    <p:extLst>
      <p:ext uri="{BB962C8B-B14F-4D97-AF65-F5344CB8AC3E}">
        <p14:creationId xmlns:p14="http://schemas.microsoft.com/office/powerpoint/2010/main" val="18940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2850"/>
          </a:xfrm>
        </p:spPr>
        <p:txBody>
          <a:bodyPr/>
          <a:lstStyle/>
          <a:p>
            <a:pPr algn="ctr"/>
            <a:r>
              <a:rPr lang="en-US" dirty="0"/>
              <a:t>Mockups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9" y="2063750"/>
            <a:ext cx="6881931" cy="3311525"/>
          </a:xfrm>
        </p:spPr>
      </p:pic>
    </p:spTree>
    <p:extLst>
      <p:ext uri="{BB962C8B-B14F-4D97-AF65-F5344CB8AC3E}">
        <p14:creationId xmlns:p14="http://schemas.microsoft.com/office/powerpoint/2010/main" val="37080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9" y="2063750"/>
            <a:ext cx="6881931" cy="3311525"/>
          </a:xfrm>
        </p:spPr>
      </p:pic>
    </p:spTree>
    <p:extLst>
      <p:ext uri="{BB962C8B-B14F-4D97-AF65-F5344CB8AC3E}">
        <p14:creationId xmlns:p14="http://schemas.microsoft.com/office/powerpoint/2010/main" val="17907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QCCPIZZA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9" y="2063750"/>
            <a:ext cx="6881931" cy="3311525"/>
          </a:xfrm>
        </p:spPr>
      </p:pic>
    </p:spTree>
    <p:extLst>
      <p:ext uri="{BB962C8B-B14F-4D97-AF65-F5344CB8AC3E}">
        <p14:creationId xmlns:p14="http://schemas.microsoft.com/office/powerpoint/2010/main" val="7574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Quantity Filtering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09" y="2063750"/>
            <a:ext cx="6881931" cy="3311525"/>
          </a:xfrm>
        </p:spPr>
      </p:pic>
    </p:spTree>
    <p:extLst>
      <p:ext uri="{BB962C8B-B14F-4D97-AF65-F5344CB8AC3E}">
        <p14:creationId xmlns:p14="http://schemas.microsoft.com/office/powerpoint/2010/main" val="330675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</a:t>
            </a:r>
            <a:r>
              <a:rPr lang="en-US" dirty="0" smtClean="0"/>
              <a:t>QCCPIZZA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1" y="2063750"/>
            <a:ext cx="5321308" cy="3311525"/>
          </a:xfrm>
        </p:spPr>
      </p:pic>
    </p:spTree>
    <p:extLst>
      <p:ext uri="{BB962C8B-B14F-4D97-AF65-F5344CB8AC3E}">
        <p14:creationId xmlns:p14="http://schemas.microsoft.com/office/powerpoint/2010/main" val="412677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Menu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6531" y="2063750"/>
            <a:ext cx="5333487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Google MAP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myLink</a:t>
            </a:r>
            <a:r>
              <a:rPr lang="en-US" dirty="0"/>
              <a:t>").click();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="https://www.google.com/maps/place/Gaby's+Pizza/@40.7211784,-73.7606885,15z/data=!4m2!3m1!1s0x0:0xc87b858882c31101?sa=X&amp;ved=0ahUKEwje5KnV7fTaAhWjuVkKHckgCb0Q_BIItgEwCg"&gt;&lt;/script&gt;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&lt;!--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use this code on your website, get a free API key from Google.</a:t>
            </a:r>
          </a:p>
          <a:p>
            <a:pPr marL="0" indent="0">
              <a:buNone/>
            </a:pPr>
            <a:r>
              <a:rPr lang="en-US" dirty="0"/>
              <a:t>Read more at: https://www.w3schools.com/graphics/google_maps_basic.asp</a:t>
            </a:r>
          </a:p>
          <a:p>
            <a:pPr marL="0" indent="0">
              <a:buNone/>
            </a:pPr>
            <a:r>
              <a:rPr lang="en-US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82511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267</TotalTime>
  <Words>101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Impact</vt:lpstr>
      <vt:lpstr>Main Event</vt:lpstr>
      <vt:lpstr>Wireframes, Mockups &amp; Prototypes Online Pizza Ordering System QCCPIZZA  </vt:lpstr>
      <vt:lpstr>Wireframes</vt:lpstr>
      <vt:lpstr>Mockups</vt:lpstr>
      <vt:lpstr>PROTYPE</vt:lpstr>
      <vt:lpstr>Wireframe QCCPIZZA</vt:lpstr>
      <vt:lpstr>Allow Quantity Filtering</vt:lpstr>
      <vt:lpstr>Mockup QCCPIZZA</vt:lpstr>
      <vt:lpstr>Searching Menu</vt:lpstr>
      <vt:lpstr>Allow Google MAP API </vt:lpstr>
      <vt:lpstr>Allow Liking</vt:lpstr>
      <vt:lpstr>Wireframe a Delivery App iphone, Samsung, ipad</vt:lpstr>
      <vt:lpstr>Delivery App Iphone 6/7/8/X</vt:lpstr>
      <vt:lpstr>Delivery App Samsung Galaxy</vt:lpstr>
      <vt:lpstr>Delivery App Ipad Pro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Wireframes, Mockups &amp; Prototypes</dc:title>
  <dc:creator>Banho, Brian</dc:creator>
  <cp:lastModifiedBy>Umer Farooq</cp:lastModifiedBy>
  <cp:revision>17</cp:revision>
  <cp:lastPrinted>2018-05-20T21:32:16Z</cp:lastPrinted>
  <dcterms:created xsi:type="dcterms:W3CDTF">2018-04-23T15:34:28Z</dcterms:created>
  <dcterms:modified xsi:type="dcterms:W3CDTF">2018-05-20T21:32:50Z</dcterms:modified>
</cp:coreProperties>
</file>