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4B241-4CE5-4FAB-A772-30A488468185}" v="548" dt="2023-11-29T17:15:01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87864-9113-4E72-8152-216E7D35512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29AD46-6FCE-4DF0-B542-8B462129139B}">
      <dgm:prSet custT="1"/>
      <dgm:spPr/>
      <dgm:t>
        <a:bodyPr/>
        <a:lstStyle/>
        <a:p>
          <a:r>
            <a:rPr lang="en-US" sz="2800" b="0" i="0" dirty="0"/>
            <a:t>The Terraform code had errors due to the version I was using in my local. I had to use docker with a compatible terraform version to run terraform code.</a:t>
          </a:r>
          <a:endParaRPr lang="en-US" sz="2800" dirty="0"/>
        </a:p>
      </dgm:t>
    </dgm:pt>
    <dgm:pt modelId="{52B7B3FA-5D61-40EA-819B-2D700993EA23}" type="parTrans" cxnId="{DD3B6820-DA7A-4CA8-BE51-6A0E16A4F0AA}">
      <dgm:prSet/>
      <dgm:spPr/>
      <dgm:t>
        <a:bodyPr/>
        <a:lstStyle/>
        <a:p>
          <a:endParaRPr lang="en-US"/>
        </a:p>
      </dgm:t>
    </dgm:pt>
    <dgm:pt modelId="{55CCA67E-D3E4-4A6D-B320-55741679D380}" type="sibTrans" cxnId="{DD3B6820-DA7A-4CA8-BE51-6A0E16A4F0AA}">
      <dgm:prSet/>
      <dgm:spPr/>
      <dgm:t>
        <a:bodyPr/>
        <a:lstStyle/>
        <a:p>
          <a:endParaRPr lang="en-US"/>
        </a:p>
      </dgm:t>
    </dgm:pt>
    <dgm:pt modelId="{3F76A0D3-EBCF-4C95-9751-E3B89A9E1B01}">
      <dgm:prSet custT="1"/>
      <dgm:spPr/>
      <dgm:t>
        <a:bodyPr/>
        <a:lstStyle/>
        <a:p>
          <a:r>
            <a:rPr lang="en-US" sz="2800" b="0" i="0" dirty="0"/>
            <a:t>The Kubernetes version I was using was no longer supported by the EKS module. Increased to supported Kubernetes version</a:t>
          </a:r>
          <a:r>
            <a:rPr lang="en-US" sz="3300" b="0" i="0" dirty="0"/>
            <a:t>.</a:t>
          </a:r>
          <a:endParaRPr lang="en-US" sz="3300" dirty="0"/>
        </a:p>
      </dgm:t>
    </dgm:pt>
    <dgm:pt modelId="{1FC501BE-EEA4-4E47-B3BC-B76B0C764D85}" type="parTrans" cxnId="{8F569118-1642-4EC1-992C-68E5FE05F4D9}">
      <dgm:prSet/>
      <dgm:spPr/>
      <dgm:t>
        <a:bodyPr/>
        <a:lstStyle/>
        <a:p>
          <a:endParaRPr lang="en-US"/>
        </a:p>
      </dgm:t>
    </dgm:pt>
    <dgm:pt modelId="{B01EC0F0-54A5-4AED-B3E7-E78FBB4B94C6}" type="sibTrans" cxnId="{8F569118-1642-4EC1-992C-68E5FE05F4D9}">
      <dgm:prSet/>
      <dgm:spPr/>
      <dgm:t>
        <a:bodyPr/>
        <a:lstStyle/>
        <a:p>
          <a:endParaRPr lang="en-US"/>
        </a:p>
      </dgm:t>
    </dgm:pt>
    <dgm:pt modelId="{F30FB99F-9801-425A-AC5F-55D2B89F5545}" type="pres">
      <dgm:prSet presAssocID="{A3E87864-9113-4E72-8152-216E7D355123}" presName="linear" presStyleCnt="0">
        <dgm:presLayoutVars>
          <dgm:animLvl val="lvl"/>
          <dgm:resizeHandles val="exact"/>
        </dgm:presLayoutVars>
      </dgm:prSet>
      <dgm:spPr/>
    </dgm:pt>
    <dgm:pt modelId="{CB130BD2-BAB3-4E46-8A9E-3CD2BC34EF39}" type="pres">
      <dgm:prSet presAssocID="{4029AD46-6FCE-4DF0-B542-8B46212913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0C90A7-5156-4F96-B911-3ACBB9B783F4}" type="pres">
      <dgm:prSet presAssocID="{55CCA67E-D3E4-4A6D-B320-55741679D380}" presName="spacer" presStyleCnt="0"/>
      <dgm:spPr/>
    </dgm:pt>
    <dgm:pt modelId="{6B61D51C-2F54-4571-87F8-9EDCB0984CE2}" type="pres">
      <dgm:prSet presAssocID="{3F76A0D3-EBCF-4C95-9751-E3B89A9E1B0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F569118-1642-4EC1-992C-68E5FE05F4D9}" srcId="{A3E87864-9113-4E72-8152-216E7D355123}" destId="{3F76A0D3-EBCF-4C95-9751-E3B89A9E1B01}" srcOrd="1" destOrd="0" parTransId="{1FC501BE-EEA4-4E47-B3BC-B76B0C764D85}" sibTransId="{B01EC0F0-54A5-4AED-B3E7-E78FBB4B94C6}"/>
    <dgm:cxn modelId="{DD3B6820-DA7A-4CA8-BE51-6A0E16A4F0AA}" srcId="{A3E87864-9113-4E72-8152-216E7D355123}" destId="{4029AD46-6FCE-4DF0-B542-8B462129139B}" srcOrd="0" destOrd="0" parTransId="{52B7B3FA-5D61-40EA-819B-2D700993EA23}" sibTransId="{55CCA67E-D3E4-4A6D-B320-55741679D380}"/>
    <dgm:cxn modelId="{5FC99C2B-F402-4502-9DC9-C947952AAD12}" type="presOf" srcId="{4029AD46-6FCE-4DF0-B542-8B462129139B}" destId="{CB130BD2-BAB3-4E46-8A9E-3CD2BC34EF39}" srcOrd="0" destOrd="0" presId="urn:microsoft.com/office/officeart/2005/8/layout/vList2"/>
    <dgm:cxn modelId="{CC40F785-B571-44A2-8B3E-F4992630F89A}" type="presOf" srcId="{3F76A0D3-EBCF-4C95-9751-E3B89A9E1B01}" destId="{6B61D51C-2F54-4571-87F8-9EDCB0984CE2}" srcOrd="0" destOrd="0" presId="urn:microsoft.com/office/officeart/2005/8/layout/vList2"/>
    <dgm:cxn modelId="{03A5EC8A-21C2-4838-A048-5E2848B1D1D1}" type="presOf" srcId="{A3E87864-9113-4E72-8152-216E7D355123}" destId="{F30FB99F-9801-425A-AC5F-55D2B89F5545}" srcOrd="0" destOrd="0" presId="urn:microsoft.com/office/officeart/2005/8/layout/vList2"/>
    <dgm:cxn modelId="{4E048D17-C447-4328-AE1B-A17021210FDA}" type="presParOf" srcId="{F30FB99F-9801-425A-AC5F-55D2B89F5545}" destId="{CB130BD2-BAB3-4E46-8A9E-3CD2BC34EF39}" srcOrd="0" destOrd="0" presId="urn:microsoft.com/office/officeart/2005/8/layout/vList2"/>
    <dgm:cxn modelId="{FDC8D9A5-9DF6-49E4-814C-1D5E6459D0DB}" type="presParOf" srcId="{F30FB99F-9801-425A-AC5F-55D2B89F5545}" destId="{B20C90A7-5156-4F96-B911-3ACBB9B783F4}" srcOrd="1" destOrd="0" presId="urn:microsoft.com/office/officeart/2005/8/layout/vList2"/>
    <dgm:cxn modelId="{5ADFE502-D779-4A78-9F08-37FEB3C523F4}" type="presParOf" srcId="{F30FB99F-9801-425A-AC5F-55D2B89F5545}" destId="{6B61D51C-2F54-4571-87F8-9EDCB0984CE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30BD2-BAB3-4E46-8A9E-3CD2BC34EF39}">
      <dsp:nvSpPr>
        <dsp:cNvPr id="0" name=""/>
        <dsp:cNvSpPr/>
      </dsp:nvSpPr>
      <dsp:spPr>
        <a:xfrm>
          <a:off x="0" y="399824"/>
          <a:ext cx="6669431" cy="23955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The Terraform code had errors due to the version I was using in my local. I had to use docker with a compatible terraform version to run terraform code.</a:t>
          </a:r>
          <a:endParaRPr lang="en-US" sz="2800" kern="1200" dirty="0"/>
        </a:p>
      </dsp:txBody>
      <dsp:txXfrm>
        <a:off x="116942" y="516766"/>
        <a:ext cx="6435547" cy="2161691"/>
      </dsp:txXfrm>
    </dsp:sp>
    <dsp:sp modelId="{6B61D51C-2F54-4571-87F8-9EDCB0984CE2}">
      <dsp:nvSpPr>
        <dsp:cNvPr id="0" name=""/>
        <dsp:cNvSpPr/>
      </dsp:nvSpPr>
      <dsp:spPr>
        <a:xfrm>
          <a:off x="0" y="2982600"/>
          <a:ext cx="6669431" cy="2395575"/>
        </a:xfrm>
        <a:prstGeom prst="roundRect">
          <a:avLst/>
        </a:prstGeom>
        <a:solidFill>
          <a:schemeClr val="accent2">
            <a:hueOff val="-1483048"/>
            <a:satOff val="-214"/>
            <a:lumOff val="6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The Kubernetes version I was using was no longer supported by the EKS module. Increased to supported Kubernetes version</a:t>
          </a:r>
          <a:r>
            <a:rPr lang="en-US" sz="3300" b="0" i="0" kern="1200" dirty="0"/>
            <a:t>.</a:t>
          </a:r>
          <a:endParaRPr lang="en-US" sz="3300" kern="1200" dirty="0"/>
        </a:p>
      </dsp:txBody>
      <dsp:txXfrm>
        <a:off x="116942" y="3099542"/>
        <a:ext cx="6435547" cy="2161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087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5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8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9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1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Umesh – Automate All The Things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6F889-EE60-2C62-2D49-EF3DC4F39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2" r="31938" b="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DE2EF-EF89-99DE-86D8-6C14BC93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Technology Stack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E8B4-E085-8304-22B0-6BBA921A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7200" cy="4689476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API in Golang</a:t>
            </a:r>
          </a:p>
          <a:p>
            <a:pPr marL="457200" indent="-457200">
              <a:buClr>
                <a:srgbClr val="E8BCB5"/>
              </a:buClr>
              <a:buAutoNum type="arabicPeriod"/>
            </a:pPr>
            <a:r>
              <a:rPr lang="en-US" dirty="0"/>
              <a:t>Docker</a:t>
            </a:r>
          </a:p>
          <a:p>
            <a:pPr marL="457200" indent="-457200">
              <a:buClr>
                <a:srgbClr val="E8BCB5"/>
              </a:buClr>
              <a:buAutoNum type="arabicPeriod"/>
            </a:pPr>
            <a:r>
              <a:rPr lang="en-US" dirty="0"/>
              <a:t>AWS EKS</a:t>
            </a:r>
          </a:p>
          <a:p>
            <a:pPr marL="457200" indent="-457200">
              <a:buClr>
                <a:srgbClr val="E8BCB5"/>
              </a:buClr>
              <a:buAutoNum type="arabicPeriod"/>
            </a:pPr>
            <a:r>
              <a:rPr lang="en-US" dirty="0"/>
              <a:t>Terraform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1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E3A49-8D81-7C71-60F2-36DCB3E0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API - Golang</a:t>
            </a:r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5384-2081-E7A3-141D-04F45357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7200" cy="4689476"/>
          </a:xfrm>
        </p:spPr>
        <p:txBody>
          <a:bodyPr anchor="ctr">
            <a:normAutofit fontScale="85000" lnSpcReduction="10000"/>
          </a:bodyPr>
          <a:lstStyle/>
          <a:p>
            <a:pPr marL="457200" indent="-457200">
              <a:lnSpc>
                <a:spcPct val="115000"/>
              </a:lnSpc>
              <a:buAutoNum type="arabicPeriod"/>
            </a:pPr>
            <a:r>
              <a:rPr lang="en-US" dirty="0"/>
              <a:t>REST API returning static text and timestamp written in Golang</a:t>
            </a:r>
          </a:p>
          <a:p>
            <a:pPr marL="457200" indent="-457200">
              <a:lnSpc>
                <a:spcPct val="115000"/>
              </a:lnSpc>
              <a:buClr>
                <a:srgbClr val="E8BCB5"/>
              </a:buClr>
              <a:buAutoNum type="arabicPeriod"/>
            </a:pPr>
            <a:r>
              <a:rPr lang="en-US" dirty="0"/>
              <a:t>RUN:</a:t>
            </a:r>
          </a:p>
          <a:p>
            <a:pPr marL="0" indent="0">
              <a:lnSpc>
                <a:spcPct val="115000"/>
              </a:lnSpc>
              <a:buClr>
                <a:srgbClr val="E8BCB5"/>
              </a:buClr>
              <a:buNone/>
            </a:pPr>
            <a:r>
              <a:rPr lang="en-US" dirty="0"/>
              <a:t>    cd </a:t>
            </a:r>
            <a:r>
              <a:rPr lang="en-US" err="1"/>
              <a:t>api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lnSpc>
                <a:spcPct val="115000"/>
              </a:lnSpc>
              <a:buClr>
                <a:srgbClr val="E8BCB5"/>
              </a:buClr>
              <a:buNone/>
            </a:pPr>
            <a:r>
              <a:rPr lang="en-US" dirty="0"/>
              <a:t>    go run </a:t>
            </a:r>
            <a:r>
              <a:rPr lang="en-US" dirty="0" err="1"/>
              <a:t>main.go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lnSpc>
                <a:spcPct val="115000"/>
              </a:lnSpc>
              <a:buClr>
                <a:srgbClr val="E8BCB5"/>
              </a:buClr>
              <a:buNone/>
            </a:pPr>
            <a:r>
              <a:rPr lang="en-US" dirty="0"/>
              <a:t>3.    Test: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115000"/>
              </a:lnSpc>
              <a:buNone/>
            </a:pPr>
            <a:r>
              <a:rPr lang="en-US" dirty="0"/>
              <a:t>    curl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</a:t>
            </a:r>
            <a:endParaRPr lang="en-US" dirty="0"/>
          </a:p>
          <a:p>
            <a:pPr marL="359410" indent="-359410">
              <a:lnSpc>
                <a:spcPct val="115000"/>
              </a:lnSpc>
              <a:buNone/>
            </a:pPr>
            <a:r>
              <a:rPr lang="en-US" dirty="0"/>
              <a:t>    </a:t>
            </a:r>
            <a:r>
              <a:rPr lang="en-US" err="1"/>
              <a:t>json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115000"/>
              </a:lnSpc>
              <a:buNone/>
            </a:pPr>
            <a:r>
              <a:rPr lang="en-US" dirty="0"/>
              <a:t>    {</a:t>
            </a:r>
          </a:p>
          <a:p>
            <a:pPr marL="359410" indent="-359410">
              <a:lnSpc>
                <a:spcPct val="115000"/>
              </a:lnSpc>
              <a:buNone/>
            </a:pPr>
            <a:r>
              <a:rPr lang="en-US" dirty="0"/>
              <a:t>      "message": "Automate all the things!",</a:t>
            </a:r>
          </a:p>
          <a:p>
            <a:pPr marL="359410" indent="-359410">
              <a:lnSpc>
                <a:spcPct val="115000"/>
              </a:lnSpc>
              <a:buNone/>
            </a:pPr>
            <a:r>
              <a:rPr lang="en-US" dirty="0"/>
              <a:t>      "timestamp": 1701276008</a:t>
            </a:r>
          </a:p>
          <a:p>
            <a:pPr marL="359410" indent="-359410">
              <a:lnSpc>
                <a:spcPct val="115000"/>
              </a:lnSpc>
              <a:buNone/>
            </a:pPr>
            <a:r>
              <a:rPr lang="en-US" dirty="0"/>
              <a:t>    }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5222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E3A49-8D81-7C71-60F2-36DCB3E0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Docker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5384-2081-E7A3-141D-04F45357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7200" cy="46894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FFFF">
                    <a:alpha val="70000"/>
                  </a:srgbClr>
                </a:solidFill>
              </a:rPr>
              <a:t>GOLANG API is built in the docker image so that it can be deployed to Kubernetes.</a:t>
            </a:r>
          </a:p>
          <a:p>
            <a:pPr marL="0" indent="0">
              <a:buNone/>
            </a:pPr>
            <a:r>
              <a:rPr lang="en-US" sz="1700" dirty="0"/>
              <a:t>Build and push the docker image</a:t>
            </a:r>
            <a:br>
              <a:rPr lang="en-US" sz="1700" dirty="0"/>
            </a:br>
            <a:r>
              <a:rPr lang="en-US" sz="1700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sz="1700" dirty="0"/>
              <a:t>    cd </a:t>
            </a:r>
            <a:r>
              <a:rPr lang="en-US" sz="1700" dirty="0" err="1"/>
              <a:t>api</a:t>
            </a:r>
            <a:endParaRPr lang="en-US" sz="1700" dirty="0"/>
          </a:p>
          <a:p>
            <a:pPr marL="0" indent="0">
              <a:buClr>
                <a:srgbClr val="E8BCB5"/>
              </a:buClr>
              <a:buNone/>
            </a:pPr>
            <a:r>
              <a:rPr lang="en-US" sz="1700" dirty="0"/>
              <a:t>    docker login -u &lt;username&gt; -p &lt;password&gt;</a:t>
            </a:r>
          </a:p>
          <a:p>
            <a:pPr marL="0" indent="0">
              <a:buClr>
                <a:srgbClr val="E8BCB5"/>
              </a:buClr>
              <a:buNone/>
            </a:pPr>
            <a:r>
              <a:rPr lang="en-US" sz="1700" dirty="0"/>
              <a:t>    docker build -t </a:t>
            </a:r>
            <a:r>
              <a:rPr lang="en-US" sz="1700" dirty="0" err="1"/>
              <a:t>umeshnataraj</a:t>
            </a:r>
            <a:r>
              <a:rPr lang="en-US" sz="1700" dirty="0"/>
              <a:t>/</a:t>
            </a:r>
            <a:r>
              <a:rPr lang="en-US" sz="1700" dirty="0" err="1"/>
              <a:t>automate-all-the-things:latest</a:t>
            </a:r>
            <a:r>
              <a:rPr lang="en-US" sz="1700" dirty="0"/>
              <a:t> . </a:t>
            </a:r>
          </a:p>
          <a:p>
            <a:pPr marL="0" indent="0">
              <a:buClr>
                <a:srgbClr val="E8BCB5"/>
              </a:buClr>
              <a:buNone/>
            </a:pPr>
            <a:r>
              <a:rPr lang="en-US" sz="1700" dirty="0"/>
              <a:t>    docker push </a:t>
            </a:r>
            <a:r>
              <a:rPr lang="en-US" sz="1700" dirty="0" err="1"/>
              <a:t>umeshnataraj</a:t>
            </a:r>
            <a:r>
              <a:rPr lang="en-US" sz="1700" dirty="0"/>
              <a:t>/</a:t>
            </a:r>
            <a:r>
              <a:rPr lang="en-US" sz="1700" dirty="0" err="1"/>
              <a:t>automate-all-the-things:latest</a:t>
            </a:r>
            <a:endParaRPr lang="en-US" sz="1700" dirty="0"/>
          </a:p>
          <a:p>
            <a:pPr marL="0" indent="0">
              <a:buClr>
                <a:srgbClr val="E8BCB5"/>
              </a:buClr>
              <a:buNone/>
            </a:pPr>
            <a:endParaRPr lang="en-US" sz="1100" dirty="0">
              <a:solidFill>
                <a:srgbClr val="CCCCCC"/>
              </a:solidFill>
              <a:latin typeface="Consolas"/>
            </a:endParaRPr>
          </a:p>
          <a:p>
            <a:pPr marL="457200" indent="-457200">
              <a:lnSpc>
                <a:spcPct val="114999"/>
              </a:lnSpc>
              <a:buClr>
                <a:srgbClr val="E8BCB5"/>
              </a:buClr>
              <a:buAutoNum type="arabicPeriod"/>
            </a:pPr>
            <a:endParaRPr lang="en-US" sz="14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649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E3A49-8D81-7C71-60F2-36DCB3E0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tERRAFORM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5384-2081-E7A3-141D-04F45357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90231"/>
            <a:ext cx="4457200" cy="544074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/>
              <a:t>All AWS resources and EKS </a:t>
            </a:r>
            <a:r>
              <a:rPr lang="en-US" sz="1700"/>
              <a:t>cluster are </a:t>
            </a:r>
            <a:r>
              <a:rPr lang="en-US" sz="1700" dirty="0"/>
              <a:t>created using Terraform.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    export AWS_ACCESS_KEY_ID=&lt;YOUR_AWS_ACCESS_KEY_ID&gt;</a:t>
            </a:r>
          </a:p>
          <a:p>
            <a:pPr marL="359410" indent="-359410">
              <a:buNone/>
            </a:pPr>
            <a:r>
              <a:rPr lang="en-US" sz="1700" dirty="0"/>
              <a:t>export AWS_SECRET_ACCESS_KEY=&lt;YOUR_AWS_SECRET_ACCESS_KEY&gt;</a:t>
            </a:r>
            <a:endParaRPr lang="en-US" sz="1700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700" dirty="0"/>
              <a:t>export AWS_DEFAULT_REGION=&lt;YOUR_AWS_DEFAULT_REGION&gt;</a:t>
            </a:r>
            <a:br>
              <a:rPr lang="en-US" sz="1700" dirty="0"/>
            </a:br>
            <a:endParaRPr lang="en-US" sz="1700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700" dirty="0"/>
              <a:t>cd terraform</a:t>
            </a:r>
            <a:endParaRPr lang="en-US" sz="1700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700" dirty="0"/>
              <a:t>terraform </a:t>
            </a:r>
            <a:r>
              <a:rPr lang="en-US" sz="1700" dirty="0" err="1"/>
              <a:t>init</a:t>
            </a:r>
            <a:endParaRPr lang="en-US" sz="1700" dirty="0" err="1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700" dirty="0"/>
              <a:t>terraform plan</a:t>
            </a:r>
            <a:endParaRPr lang="en-US" sz="1700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700" dirty="0"/>
              <a:t>terraform apply --auto-approve</a:t>
            </a:r>
            <a:endParaRPr lang="en-US" sz="17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Clr>
                <a:srgbClr val="E8BCB5"/>
              </a:buClr>
              <a:buNone/>
            </a:pPr>
            <a:endParaRPr lang="en-US" sz="1100" dirty="0">
              <a:solidFill>
                <a:srgbClr val="CCCCCC"/>
              </a:solidFill>
              <a:latin typeface="Consolas"/>
            </a:endParaRPr>
          </a:p>
          <a:p>
            <a:pPr marL="457200" indent="-457200">
              <a:lnSpc>
                <a:spcPct val="114999"/>
              </a:lnSpc>
              <a:buClr>
                <a:srgbClr val="E8BCB5"/>
              </a:buClr>
              <a:buAutoNum type="arabicPeriod"/>
            </a:pPr>
            <a:endParaRPr lang="en-US" sz="14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005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E3A49-8D81-7C71-60F2-36DCB3E0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AWS EKS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5384-2081-E7A3-141D-04F45357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590" y="1090231"/>
            <a:ext cx="5090411" cy="54407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Terraform creates EKS cluster and deploys the docker image in the </a:t>
            </a:r>
            <a:r>
              <a:rPr lang="en-US" sz="1700" dirty="0" err="1"/>
              <a:t>kubernetes</a:t>
            </a:r>
            <a:r>
              <a:rPr lang="en-US" sz="1700" dirty="0"/>
              <a:t>.</a:t>
            </a:r>
            <a:endParaRPr lang="en-US" dirty="0"/>
          </a:p>
          <a:p>
            <a:pPr marL="359410" indent="-359410">
              <a:buNone/>
            </a:pPr>
            <a:r>
              <a:rPr lang="en-US" sz="1700" dirty="0"/>
              <a:t>Once the deployment is complete, you'll find the `</a:t>
            </a:r>
            <a:r>
              <a:rPr lang="en-US" sz="1700" dirty="0" err="1"/>
              <a:t>application_endpoint_url</a:t>
            </a:r>
            <a:r>
              <a:rPr lang="en-US" sz="1700" dirty="0"/>
              <a:t>` as Terraform output. Copy and paste on your browser to try the application.</a:t>
            </a:r>
            <a:endParaRPr lang="en-US" sz="17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Clr>
                <a:srgbClr val="E8BCB5"/>
              </a:buClr>
              <a:buNone/>
            </a:pPr>
            <a:endParaRPr lang="en-US" sz="1100" dirty="0">
              <a:solidFill>
                <a:srgbClr val="CCCCCC"/>
              </a:solidFill>
              <a:latin typeface="Consolas"/>
            </a:endParaRPr>
          </a:p>
          <a:p>
            <a:pPr marL="457200" indent="-457200">
              <a:lnSpc>
                <a:spcPct val="114999"/>
              </a:lnSpc>
              <a:buClr>
                <a:srgbClr val="E8BCB5"/>
              </a:buClr>
              <a:buAutoNum type="arabicPeriod"/>
            </a:pPr>
            <a:endParaRPr lang="en-US" sz="14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678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E3A49-8D81-7C71-60F2-36DCB3E0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Challenges &amp; Resolutions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A3C038C-CEE7-9438-C29E-08234D31B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195261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75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6F889-EE60-2C62-2D49-EF3DC4F39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2" r="31938" b="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9423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322441"/>
      </a:dk2>
      <a:lt2>
        <a:srgbClr val="E2E7E8"/>
      </a:lt2>
      <a:accent1>
        <a:srgbClr val="D98F83"/>
      </a:accent1>
      <a:accent2>
        <a:srgbClr val="D16886"/>
      </a:accent2>
      <a:accent3>
        <a:srgbClr val="D983BF"/>
      </a:accent3>
      <a:accent4>
        <a:srgbClr val="C468D1"/>
      </a:accent4>
      <a:accent5>
        <a:srgbClr val="AB83D9"/>
      </a:accent5>
      <a:accent6>
        <a:srgbClr val="6D68D1"/>
      </a:accent6>
      <a:hlink>
        <a:srgbClr val="598C94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314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 Light</vt:lpstr>
      <vt:lpstr>Consolas</vt:lpstr>
      <vt:lpstr>Rockwell Nova Light</vt:lpstr>
      <vt:lpstr>Wingdings</vt:lpstr>
      <vt:lpstr>LeafVTI</vt:lpstr>
      <vt:lpstr>Umesh – Automate All The Things Challenge</vt:lpstr>
      <vt:lpstr>Technology Stack</vt:lpstr>
      <vt:lpstr>API - Golang</vt:lpstr>
      <vt:lpstr>Docker</vt:lpstr>
      <vt:lpstr>tERRAFORM</vt:lpstr>
      <vt:lpstr>AWS EKS</vt:lpstr>
      <vt:lpstr>Challenges &amp; Resolutions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Umesh Nataraj</cp:lastModifiedBy>
  <cp:revision>115</cp:revision>
  <dcterms:created xsi:type="dcterms:W3CDTF">2023-11-29T16:57:53Z</dcterms:created>
  <dcterms:modified xsi:type="dcterms:W3CDTF">2023-11-30T23:29:43Z</dcterms:modified>
</cp:coreProperties>
</file>