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1" r:id="rId2"/>
    <p:sldId id="256" r:id="rId3"/>
    <p:sldId id="257" r:id="rId4"/>
    <p:sldId id="259" r:id="rId5"/>
    <p:sldId id="258" r:id="rId6"/>
    <p:sldId id="327" r:id="rId7"/>
    <p:sldId id="326" r:id="rId8"/>
    <p:sldId id="325" r:id="rId9"/>
    <p:sldId id="324" r:id="rId10"/>
    <p:sldId id="329" r:id="rId11"/>
    <p:sldId id="330" r:id="rId12"/>
    <p:sldId id="323" r:id="rId13"/>
    <p:sldId id="322" r:id="rId14"/>
    <p:sldId id="321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A8A56-7795-F390-B947-C4940481B6F7}" v="1686" dt="2025-04-07T13:29:02.283"/>
    <p1510:client id="{D406E7C8-C032-992F-D011-74B0B3CC074B}" v="478" dt="2025-04-07T09:12:47.490"/>
    <p1510:client id="{EA2A55EE-EB04-4931-1EEB-E6D91D177FFE}" v="396" dt="2025-04-07T09:33:49.903"/>
    <p1510:client id="{FD1CC480-428B-3B1E-F3A6-ABA58EC4B3CD}" v="743" dt="2025-04-08T06:33:17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Rawat" userId="S::neha.rawat@corpnet.co.in::57765f02-60c8-4fc4-a951-07760c132d75" providerId="AD" clId="Web-{FD1CC480-428B-3B1E-F3A6-ABA58EC4B3CD}"/>
    <pc:docChg chg="addSld delSld modSld">
      <pc:chgData name="Neha Rawat" userId="S::neha.rawat@corpnet.co.in::57765f02-60c8-4fc4-a951-07760c132d75" providerId="AD" clId="Web-{FD1CC480-428B-3B1E-F3A6-ABA58EC4B3CD}" dt="2025-04-08T06:33:16.496" v="389" actId="20577"/>
      <pc:docMkLst>
        <pc:docMk/>
      </pc:docMkLst>
      <pc:sldChg chg="modSp">
        <pc:chgData name="Neha Rawat" userId="S::neha.rawat@corpnet.co.in::57765f02-60c8-4fc4-a951-07760c132d75" providerId="AD" clId="Web-{FD1CC480-428B-3B1E-F3A6-ABA58EC4B3CD}" dt="2025-04-08T05:33:58.075" v="1" actId="20577"/>
        <pc:sldMkLst>
          <pc:docMk/>
          <pc:sldMk cId="3209808861" sldId="311"/>
        </pc:sldMkLst>
        <pc:spChg chg="mod">
          <ac:chgData name="Neha Rawat" userId="S::neha.rawat@corpnet.co.in::57765f02-60c8-4fc4-a951-07760c132d75" providerId="AD" clId="Web-{FD1CC480-428B-3B1E-F3A6-ABA58EC4B3CD}" dt="2025-04-08T05:33:58.075" v="1" actId="20577"/>
          <ac:spMkLst>
            <pc:docMk/>
            <pc:sldMk cId="3209808861" sldId="311"/>
            <ac:spMk id="4" creationId="{55C4DD06-2BF4-188B-4C98-890E24EE07AC}"/>
          </ac:spMkLst>
        </pc:spChg>
      </pc:sldChg>
      <pc:sldChg chg="addSp delSp modSp">
        <pc:chgData name="Neha Rawat" userId="S::neha.rawat@corpnet.co.in::57765f02-60c8-4fc4-a951-07760c132d75" providerId="AD" clId="Web-{FD1CC480-428B-3B1E-F3A6-ABA58EC4B3CD}" dt="2025-04-08T06:10:10.900" v="243" actId="20577"/>
        <pc:sldMkLst>
          <pc:docMk/>
          <pc:sldMk cId="3568071927" sldId="324"/>
        </pc:sldMkLst>
        <pc:spChg chg="add del mod">
          <ac:chgData name="Neha Rawat" userId="S::neha.rawat@corpnet.co.in::57765f02-60c8-4fc4-a951-07760c132d75" providerId="AD" clId="Web-{FD1CC480-428B-3B1E-F3A6-ABA58EC4B3CD}" dt="2025-04-08T06:08:53.587" v="173"/>
          <ac:spMkLst>
            <pc:docMk/>
            <pc:sldMk cId="3568071927" sldId="324"/>
            <ac:spMk id="3" creationId="{D227B008-06E8-D6C3-7A7D-D601F26D0CA1}"/>
          </ac:spMkLst>
        </pc:spChg>
        <pc:spChg chg="add mod">
          <ac:chgData name="Neha Rawat" userId="S::neha.rawat@corpnet.co.in::57765f02-60c8-4fc4-a951-07760c132d75" providerId="AD" clId="Web-{FD1CC480-428B-3B1E-F3A6-ABA58EC4B3CD}" dt="2025-04-08T06:10:10.900" v="243" actId="20577"/>
          <ac:spMkLst>
            <pc:docMk/>
            <pc:sldMk cId="3568071927" sldId="324"/>
            <ac:spMk id="4" creationId="{093F412A-49C4-36FA-B143-F5250FFDC25B}"/>
          </ac:spMkLst>
        </pc:spChg>
        <pc:picChg chg="mod">
          <ac:chgData name="Neha Rawat" userId="S::neha.rawat@corpnet.co.in::57765f02-60c8-4fc4-a951-07760c132d75" providerId="AD" clId="Web-{FD1CC480-428B-3B1E-F3A6-ABA58EC4B3CD}" dt="2025-04-08T06:08:37.290" v="170" actId="1076"/>
          <ac:picMkLst>
            <pc:docMk/>
            <pc:sldMk cId="3568071927" sldId="324"/>
            <ac:picMk id="2" creationId="{70E96C5F-30A2-91C8-57CF-9DDB51DA5645}"/>
          </ac:picMkLst>
        </pc:picChg>
      </pc:sldChg>
      <pc:sldChg chg="addSp delSp modSp add replId">
        <pc:chgData name="Neha Rawat" userId="S::neha.rawat@corpnet.co.in::57765f02-60c8-4fc4-a951-07760c132d75" providerId="AD" clId="Web-{FD1CC480-428B-3B1E-F3A6-ABA58EC4B3CD}" dt="2025-04-08T05:48:51.540" v="77" actId="20577"/>
        <pc:sldMkLst>
          <pc:docMk/>
          <pc:sldMk cId="4052926192" sldId="328"/>
        </pc:sldMkLst>
        <pc:spChg chg="mod">
          <ac:chgData name="Neha Rawat" userId="S::neha.rawat@corpnet.co.in::57765f02-60c8-4fc4-a951-07760c132d75" providerId="AD" clId="Web-{FD1CC480-428B-3B1E-F3A6-ABA58EC4B3CD}" dt="2025-04-08T05:48:51.540" v="77" actId="20577"/>
          <ac:spMkLst>
            <pc:docMk/>
            <pc:sldMk cId="4052926192" sldId="328"/>
            <ac:spMk id="3" creationId="{7A8F6648-73CA-7761-713B-A8DA3249FC6D}"/>
          </ac:spMkLst>
        </pc:spChg>
        <pc:picChg chg="del">
          <ac:chgData name="Neha Rawat" userId="S::neha.rawat@corpnet.co.in::57765f02-60c8-4fc4-a951-07760c132d75" providerId="AD" clId="Web-{FD1CC480-428B-3B1E-F3A6-ABA58EC4B3CD}" dt="2025-04-08T05:43:52.724" v="3"/>
          <ac:picMkLst>
            <pc:docMk/>
            <pc:sldMk cId="4052926192" sldId="328"/>
            <ac:picMk id="2" creationId="{FE5092FD-22F6-8BD5-7255-FF432ADFAC37}"/>
          </ac:picMkLst>
        </pc:picChg>
        <pc:picChg chg="add mod">
          <ac:chgData name="Neha Rawat" userId="S::neha.rawat@corpnet.co.in::57765f02-60c8-4fc4-a951-07760c132d75" providerId="AD" clId="Web-{FD1CC480-428B-3B1E-F3A6-ABA58EC4B3CD}" dt="2025-04-08T05:47:55.508" v="5" actId="1076"/>
          <ac:picMkLst>
            <pc:docMk/>
            <pc:sldMk cId="4052926192" sldId="328"/>
            <ac:picMk id="4" creationId="{768C6C88-62FA-91F7-1509-0CAEB555DC22}"/>
          </ac:picMkLst>
        </pc:picChg>
      </pc:sldChg>
      <pc:sldChg chg="addSp delSp modSp add replId">
        <pc:chgData name="Neha Rawat" userId="S::neha.rawat@corpnet.co.in::57765f02-60c8-4fc4-a951-07760c132d75" providerId="AD" clId="Web-{FD1CC480-428B-3B1E-F3A6-ABA58EC4B3CD}" dt="2025-04-08T06:33:16.496" v="389" actId="20577"/>
        <pc:sldMkLst>
          <pc:docMk/>
          <pc:sldMk cId="1032939451" sldId="329"/>
        </pc:sldMkLst>
        <pc:spChg chg="mod">
          <ac:chgData name="Neha Rawat" userId="S::neha.rawat@corpnet.co.in::57765f02-60c8-4fc4-a951-07760c132d75" providerId="AD" clId="Web-{FD1CC480-428B-3B1E-F3A6-ABA58EC4B3CD}" dt="2025-04-08T06:33:16.496" v="389" actId="20577"/>
          <ac:spMkLst>
            <pc:docMk/>
            <pc:sldMk cId="1032939451" sldId="329"/>
            <ac:spMk id="4" creationId="{B7407CCA-3FE0-3CE7-8638-00EF18B3CFC5}"/>
          </ac:spMkLst>
        </pc:spChg>
        <pc:picChg chg="del">
          <ac:chgData name="Neha Rawat" userId="S::neha.rawat@corpnet.co.in::57765f02-60c8-4fc4-a951-07760c132d75" providerId="AD" clId="Web-{FD1CC480-428B-3B1E-F3A6-ABA58EC4B3CD}" dt="2025-04-08T06:28:21.336" v="247"/>
          <ac:picMkLst>
            <pc:docMk/>
            <pc:sldMk cId="1032939451" sldId="329"/>
            <ac:picMk id="2" creationId="{79D2E3D1-74E2-262E-D81A-84A1B2FDF41F}"/>
          </ac:picMkLst>
        </pc:picChg>
        <pc:picChg chg="add mod">
          <ac:chgData name="Neha Rawat" userId="S::neha.rawat@corpnet.co.in::57765f02-60c8-4fc4-a951-07760c132d75" providerId="AD" clId="Web-{FD1CC480-428B-3B1E-F3A6-ABA58EC4B3CD}" dt="2025-04-08T06:29:59.041" v="345" actId="1076"/>
          <ac:picMkLst>
            <pc:docMk/>
            <pc:sldMk cId="1032939451" sldId="329"/>
            <ac:picMk id="3" creationId="{B7D01109-4431-5A04-E36E-6E55990053AB}"/>
          </ac:picMkLst>
        </pc:picChg>
      </pc:sldChg>
      <pc:sldChg chg="addSp delSp modSp add del replId">
        <pc:chgData name="Neha Rawat" userId="S::neha.rawat@corpnet.co.in::57765f02-60c8-4fc4-a951-07760c132d75" providerId="AD" clId="Web-{FD1CC480-428B-3B1E-F3A6-ABA58EC4B3CD}" dt="2025-04-08T05:59:29.501" v="166"/>
        <pc:sldMkLst>
          <pc:docMk/>
          <pc:sldMk cId="2547727415" sldId="329"/>
        </pc:sldMkLst>
        <pc:spChg chg="mod">
          <ac:chgData name="Neha Rawat" userId="S::neha.rawat@corpnet.co.in::57765f02-60c8-4fc4-a951-07760c132d75" providerId="AD" clId="Web-{FD1CC480-428B-3B1E-F3A6-ABA58EC4B3CD}" dt="2025-04-08T05:58:45.391" v="162" actId="20577"/>
          <ac:spMkLst>
            <pc:docMk/>
            <pc:sldMk cId="2547727415" sldId="329"/>
            <ac:spMk id="3" creationId="{1E0140D5-BD91-E85A-EA33-D663C1A0F36B}"/>
          </ac:spMkLst>
        </pc:spChg>
        <pc:picChg chg="add mod">
          <ac:chgData name="Neha Rawat" userId="S::neha.rawat@corpnet.co.in::57765f02-60c8-4fc4-a951-07760c132d75" providerId="AD" clId="Web-{FD1CC480-428B-3B1E-F3A6-ABA58EC4B3CD}" dt="2025-04-08T05:58:50.954" v="165" actId="1076"/>
          <ac:picMkLst>
            <pc:docMk/>
            <pc:sldMk cId="2547727415" sldId="329"/>
            <ac:picMk id="2" creationId="{A0FEDF12-2AF2-97A7-E048-1DDA4EA4C9F4}"/>
          </ac:picMkLst>
        </pc:picChg>
        <pc:picChg chg="del">
          <ac:chgData name="Neha Rawat" userId="S::neha.rawat@corpnet.co.in::57765f02-60c8-4fc4-a951-07760c132d75" providerId="AD" clId="Web-{FD1CC480-428B-3B1E-F3A6-ABA58EC4B3CD}" dt="2025-04-08T05:57:49.328" v="79"/>
          <ac:picMkLst>
            <pc:docMk/>
            <pc:sldMk cId="2547727415" sldId="329"/>
            <ac:picMk id="4" creationId="{4CF41F76-7F35-72A5-AEF0-8561568701FA}"/>
          </ac:picMkLst>
        </pc:picChg>
      </pc:sldChg>
      <pc:sldChg chg="add del replId">
        <pc:chgData name="Neha Rawat" userId="S::neha.rawat@corpnet.co.in::57765f02-60c8-4fc4-a951-07760c132d75" providerId="AD" clId="Web-{FD1CC480-428B-3B1E-F3A6-ABA58EC4B3CD}" dt="2025-04-08T06:28:08.914" v="245"/>
        <pc:sldMkLst>
          <pc:docMk/>
          <pc:sldMk cId="4190554576" sldId="329"/>
        </pc:sldMkLst>
      </pc:sldChg>
      <pc:sldChg chg="addSp delSp modSp add replId">
        <pc:chgData name="Neha Rawat" userId="S::neha.rawat@corpnet.co.in::57765f02-60c8-4fc4-a951-07760c132d75" providerId="AD" clId="Web-{FD1CC480-428B-3B1E-F3A6-ABA58EC4B3CD}" dt="2025-04-08T06:31:08.698" v="384" actId="1076"/>
        <pc:sldMkLst>
          <pc:docMk/>
          <pc:sldMk cId="227412311" sldId="330"/>
        </pc:sldMkLst>
        <pc:spChg chg="mod">
          <ac:chgData name="Neha Rawat" userId="S::neha.rawat@corpnet.co.in::57765f02-60c8-4fc4-a951-07760c132d75" providerId="AD" clId="Web-{FD1CC480-428B-3B1E-F3A6-ABA58EC4B3CD}" dt="2025-04-08T06:31:08.698" v="384" actId="1076"/>
          <ac:spMkLst>
            <pc:docMk/>
            <pc:sldMk cId="227412311" sldId="330"/>
            <ac:spMk id="4" creationId="{60851CAF-9575-EB8A-C30A-402E3858081D}"/>
          </ac:spMkLst>
        </pc:spChg>
        <pc:picChg chg="add mod">
          <ac:chgData name="Neha Rawat" userId="S::neha.rawat@corpnet.co.in::57765f02-60c8-4fc4-a951-07760c132d75" providerId="AD" clId="Web-{FD1CC480-428B-3B1E-F3A6-ABA58EC4B3CD}" dt="2025-04-08T06:30:31.994" v="349" actId="1076"/>
          <ac:picMkLst>
            <pc:docMk/>
            <pc:sldMk cId="227412311" sldId="330"/>
            <ac:picMk id="2" creationId="{6C530575-AB5B-E690-411B-15CE82C0C5FB}"/>
          </ac:picMkLst>
        </pc:picChg>
        <pc:picChg chg="del">
          <ac:chgData name="Neha Rawat" userId="S::neha.rawat@corpnet.co.in::57765f02-60c8-4fc4-a951-07760c132d75" providerId="AD" clId="Web-{FD1CC480-428B-3B1E-F3A6-ABA58EC4B3CD}" dt="2025-04-08T06:30:08.447" v="347"/>
          <ac:picMkLst>
            <pc:docMk/>
            <pc:sldMk cId="227412311" sldId="330"/>
            <ac:picMk id="3" creationId="{B2002AEA-50F6-3030-5DF9-DD4DDA5A3C2C}"/>
          </ac:picMkLst>
        </pc:picChg>
      </pc:sldChg>
    </pc:docChg>
  </pc:docChgLst>
  <pc:docChgLst>
    <pc:chgData name="Neha Rawat" userId="S::neha.rawat@corpnet.co.in::57765f02-60c8-4fc4-a951-07760c132d75" providerId="AD" clId="Web-{9FDA8A56-7795-F390-B947-C4940481B6F7}"/>
    <pc:docChg chg="delSld modSld">
      <pc:chgData name="Neha Rawat" userId="S::neha.rawat@corpnet.co.in::57765f02-60c8-4fc4-a951-07760c132d75" providerId="AD" clId="Web-{9FDA8A56-7795-F390-B947-C4940481B6F7}" dt="2025-04-07T13:29:02.283" v="878"/>
      <pc:docMkLst>
        <pc:docMk/>
      </pc:docMkLst>
      <pc:sldChg chg="del">
        <pc:chgData name="Neha Rawat" userId="S::neha.rawat@corpnet.co.in::57765f02-60c8-4fc4-a951-07760c132d75" providerId="AD" clId="Web-{9FDA8A56-7795-F390-B947-C4940481B6F7}" dt="2025-04-07T13:29:02.283" v="878"/>
        <pc:sldMkLst>
          <pc:docMk/>
          <pc:sldMk cId="2039817890" sldId="320"/>
        </pc:sldMkLst>
      </pc:sldChg>
      <pc:sldChg chg="addSp modSp">
        <pc:chgData name="Neha Rawat" userId="S::neha.rawat@corpnet.co.in::57765f02-60c8-4fc4-a951-07760c132d75" providerId="AD" clId="Web-{9FDA8A56-7795-F390-B947-C4940481B6F7}" dt="2025-04-07T13:28:51.955" v="821" actId="1076"/>
        <pc:sldMkLst>
          <pc:docMk/>
          <pc:sldMk cId="3715061226" sldId="321"/>
        </pc:sldMkLst>
        <pc:spChg chg="add mod">
          <ac:chgData name="Neha Rawat" userId="S::neha.rawat@corpnet.co.in::57765f02-60c8-4fc4-a951-07760c132d75" providerId="AD" clId="Web-{9FDA8A56-7795-F390-B947-C4940481B6F7}" dt="2025-04-07T13:28:49.564" v="820" actId="20577"/>
          <ac:spMkLst>
            <pc:docMk/>
            <pc:sldMk cId="3715061226" sldId="321"/>
            <ac:spMk id="3" creationId="{3A5A648F-D31E-C14C-98EB-AB1B80DB424B}"/>
          </ac:spMkLst>
        </pc:spChg>
        <pc:picChg chg="add mod">
          <ac:chgData name="Neha Rawat" userId="S::neha.rawat@corpnet.co.in::57765f02-60c8-4fc4-a951-07760c132d75" providerId="AD" clId="Web-{9FDA8A56-7795-F390-B947-C4940481B6F7}" dt="2025-04-07T13:28:51.955" v="821" actId="1076"/>
          <ac:picMkLst>
            <pc:docMk/>
            <pc:sldMk cId="3715061226" sldId="321"/>
            <ac:picMk id="2" creationId="{F8224BA3-AA41-3756-1517-DF52A0956FED}"/>
          </ac:picMkLst>
        </pc:picChg>
      </pc:sldChg>
      <pc:sldChg chg="addSp modSp">
        <pc:chgData name="Neha Rawat" userId="S::neha.rawat@corpnet.co.in::57765f02-60c8-4fc4-a951-07760c132d75" providerId="AD" clId="Web-{9FDA8A56-7795-F390-B947-C4940481B6F7}" dt="2025-04-07T13:26:18.327" v="702" actId="20577"/>
        <pc:sldMkLst>
          <pc:docMk/>
          <pc:sldMk cId="3549900509" sldId="322"/>
        </pc:sldMkLst>
        <pc:spChg chg="add mod">
          <ac:chgData name="Neha Rawat" userId="S::neha.rawat@corpnet.co.in::57765f02-60c8-4fc4-a951-07760c132d75" providerId="AD" clId="Web-{9FDA8A56-7795-F390-B947-C4940481B6F7}" dt="2025-04-07T13:26:18.327" v="702" actId="20577"/>
          <ac:spMkLst>
            <pc:docMk/>
            <pc:sldMk cId="3549900509" sldId="322"/>
            <ac:spMk id="3" creationId="{BB3658CE-51A2-EBCB-9C4D-A38FF0FC93AD}"/>
          </ac:spMkLst>
        </pc:spChg>
        <pc:picChg chg="add mod">
          <ac:chgData name="Neha Rawat" userId="S::neha.rawat@corpnet.co.in::57765f02-60c8-4fc4-a951-07760c132d75" providerId="AD" clId="Web-{9FDA8A56-7795-F390-B947-C4940481B6F7}" dt="2025-04-07T13:25:19.857" v="549" actId="1076"/>
          <ac:picMkLst>
            <pc:docMk/>
            <pc:sldMk cId="3549900509" sldId="322"/>
            <ac:picMk id="2" creationId="{29147819-5CD5-90C0-1397-72E5BB15A450}"/>
          </ac:picMkLst>
        </pc:picChg>
      </pc:sldChg>
      <pc:sldChg chg="addSp delSp modSp">
        <pc:chgData name="Neha Rawat" userId="S::neha.rawat@corpnet.co.in::57765f02-60c8-4fc4-a951-07760c132d75" providerId="AD" clId="Web-{9FDA8A56-7795-F390-B947-C4940481B6F7}" dt="2025-04-07T13:24:29.512" v="546" actId="20577"/>
        <pc:sldMkLst>
          <pc:docMk/>
          <pc:sldMk cId="1761549786" sldId="323"/>
        </pc:sldMkLst>
        <pc:spChg chg="add del mod">
          <ac:chgData name="Neha Rawat" userId="S::neha.rawat@corpnet.co.in::57765f02-60c8-4fc4-a951-07760c132d75" providerId="AD" clId="Web-{9FDA8A56-7795-F390-B947-C4940481B6F7}" dt="2025-04-07T13:23:26.933" v="460"/>
          <ac:spMkLst>
            <pc:docMk/>
            <pc:sldMk cId="1761549786" sldId="323"/>
            <ac:spMk id="3" creationId="{59F29759-0094-31C0-5C8F-3F7ED645F2B1}"/>
          </ac:spMkLst>
        </pc:spChg>
        <pc:spChg chg="add mod">
          <ac:chgData name="Neha Rawat" userId="S::neha.rawat@corpnet.co.in::57765f02-60c8-4fc4-a951-07760c132d75" providerId="AD" clId="Web-{9FDA8A56-7795-F390-B947-C4940481B6F7}" dt="2025-04-07T13:24:29.512" v="546" actId="20577"/>
          <ac:spMkLst>
            <pc:docMk/>
            <pc:sldMk cId="1761549786" sldId="323"/>
            <ac:spMk id="6" creationId="{C228FDF4-2B51-956C-F1DB-1896AEBDE058}"/>
          </ac:spMkLst>
        </pc:spChg>
        <pc:picChg chg="add del mod">
          <ac:chgData name="Neha Rawat" userId="S::neha.rawat@corpnet.co.in::57765f02-60c8-4fc4-a951-07760c132d75" providerId="AD" clId="Web-{9FDA8A56-7795-F390-B947-C4940481B6F7}" dt="2025-04-07T13:20:50.164" v="371"/>
          <ac:picMkLst>
            <pc:docMk/>
            <pc:sldMk cId="1761549786" sldId="323"/>
            <ac:picMk id="2" creationId="{D16CCBEB-E45D-D98E-8E78-DA324E1AC1D5}"/>
          </ac:picMkLst>
        </pc:picChg>
        <pc:picChg chg="add del mod">
          <ac:chgData name="Neha Rawat" userId="S::neha.rawat@corpnet.co.in::57765f02-60c8-4fc4-a951-07760c132d75" providerId="AD" clId="Web-{9FDA8A56-7795-F390-B947-C4940481B6F7}" dt="2025-04-07T13:23:26.933" v="459"/>
          <ac:picMkLst>
            <pc:docMk/>
            <pc:sldMk cId="1761549786" sldId="323"/>
            <ac:picMk id="4" creationId="{E1E6449C-ACD8-90B0-2824-28330643B67C}"/>
          </ac:picMkLst>
        </pc:picChg>
        <pc:picChg chg="add mod">
          <ac:chgData name="Neha Rawat" userId="S::neha.rawat@corpnet.co.in::57765f02-60c8-4fc4-a951-07760c132d75" providerId="AD" clId="Web-{9FDA8A56-7795-F390-B947-C4940481B6F7}" dt="2025-04-07T13:24:23.887" v="544" actId="1076"/>
          <ac:picMkLst>
            <pc:docMk/>
            <pc:sldMk cId="1761549786" sldId="323"/>
            <ac:picMk id="5" creationId="{A9F8E3D7-8B52-BBB4-2877-CAC27822D548}"/>
          </ac:picMkLst>
        </pc:picChg>
      </pc:sldChg>
      <pc:sldChg chg="addSp modSp">
        <pc:chgData name="Neha Rawat" userId="S::neha.rawat@corpnet.co.in::57765f02-60c8-4fc4-a951-07760c132d75" providerId="AD" clId="Web-{9FDA8A56-7795-F390-B947-C4940481B6F7}" dt="2025-04-07T11:32:09.912" v="247"/>
        <pc:sldMkLst>
          <pc:docMk/>
          <pc:sldMk cId="3568071927" sldId="324"/>
        </pc:sldMkLst>
        <pc:picChg chg="add mod">
          <ac:chgData name="Neha Rawat" userId="S::neha.rawat@corpnet.co.in::57765f02-60c8-4fc4-a951-07760c132d75" providerId="AD" clId="Web-{9FDA8A56-7795-F390-B947-C4940481B6F7}" dt="2025-04-07T11:32:09.912" v="247"/>
          <ac:picMkLst>
            <pc:docMk/>
            <pc:sldMk cId="3568071927" sldId="324"/>
            <ac:picMk id="2" creationId="{70E96C5F-30A2-91C8-57CF-9DDB51DA5645}"/>
          </ac:picMkLst>
        </pc:picChg>
      </pc:sldChg>
      <pc:sldChg chg="addSp modSp">
        <pc:chgData name="Neha Rawat" userId="S::neha.rawat@corpnet.co.in::57765f02-60c8-4fc4-a951-07760c132d75" providerId="AD" clId="Web-{9FDA8A56-7795-F390-B947-C4940481B6F7}" dt="2025-04-07T11:29:40.363" v="246" actId="20577"/>
        <pc:sldMkLst>
          <pc:docMk/>
          <pc:sldMk cId="2958630995" sldId="325"/>
        </pc:sldMkLst>
        <pc:spChg chg="add mod">
          <ac:chgData name="Neha Rawat" userId="S::neha.rawat@corpnet.co.in::57765f02-60c8-4fc4-a951-07760c132d75" providerId="AD" clId="Web-{9FDA8A56-7795-F390-B947-C4940481B6F7}" dt="2025-04-07T11:29:40.363" v="246" actId="20577"/>
          <ac:spMkLst>
            <pc:docMk/>
            <pc:sldMk cId="2958630995" sldId="325"/>
            <ac:spMk id="3" creationId="{CB197444-4FC2-94C2-44F7-E9DF00F17E9C}"/>
          </ac:spMkLst>
        </pc:spChg>
        <pc:picChg chg="add mod">
          <ac:chgData name="Neha Rawat" userId="S::neha.rawat@corpnet.co.in::57765f02-60c8-4fc4-a951-07760c132d75" providerId="AD" clId="Web-{9FDA8A56-7795-F390-B947-C4940481B6F7}" dt="2025-04-07T11:28:25.659" v="66" actId="1076"/>
          <ac:picMkLst>
            <pc:docMk/>
            <pc:sldMk cId="2958630995" sldId="325"/>
            <ac:picMk id="2" creationId="{EDBBAEFC-975A-CC25-0976-6E9E4BC7B275}"/>
          </ac:picMkLst>
        </pc:picChg>
      </pc:sldChg>
      <pc:sldChg chg="modSp">
        <pc:chgData name="Neha Rawat" userId="S::neha.rawat@corpnet.co.in::57765f02-60c8-4fc4-a951-07760c132d75" providerId="AD" clId="Web-{9FDA8A56-7795-F390-B947-C4940481B6F7}" dt="2025-04-07T11:09:44.393" v="63" actId="20577"/>
        <pc:sldMkLst>
          <pc:docMk/>
          <pc:sldMk cId="326741577" sldId="326"/>
        </pc:sldMkLst>
        <pc:spChg chg="mod">
          <ac:chgData name="Neha Rawat" userId="S::neha.rawat@corpnet.co.in::57765f02-60c8-4fc4-a951-07760c132d75" providerId="AD" clId="Web-{9FDA8A56-7795-F390-B947-C4940481B6F7}" dt="2025-04-07T11:09:44.393" v="63" actId="20577"/>
          <ac:spMkLst>
            <pc:docMk/>
            <pc:sldMk cId="326741577" sldId="326"/>
            <ac:spMk id="3" creationId="{E488E126-AE8B-AEFB-BDA9-DEC2CFF24E62}"/>
          </ac:spMkLst>
        </pc:spChg>
      </pc:sldChg>
      <pc:sldChg chg="del">
        <pc:chgData name="Neha Rawat" userId="S::neha.rawat@corpnet.co.in::57765f02-60c8-4fc4-a951-07760c132d75" providerId="AD" clId="Web-{9FDA8A56-7795-F390-B947-C4940481B6F7}" dt="2025-04-07T13:29:02.283" v="870"/>
        <pc:sldMkLst>
          <pc:docMk/>
          <pc:sldMk cId="1916372785" sldId="328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1"/>
        <pc:sldMkLst>
          <pc:docMk/>
          <pc:sldMk cId="2798199319" sldId="329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2"/>
        <pc:sldMkLst>
          <pc:docMk/>
          <pc:sldMk cId="3384713476" sldId="330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3"/>
        <pc:sldMkLst>
          <pc:docMk/>
          <pc:sldMk cId="1062269439" sldId="331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4"/>
        <pc:sldMkLst>
          <pc:docMk/>
          <pc:sldMk cId="1239925096" sldId="332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5"/>
        <pc:sldMkLst>
          <pc:docMk/>
          <pc:sldMk cId="3692771955" sldId="333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6"/>
        <pc:sldMkLst>
          <pc:docMk/>
          <pc:sldMk cId="4065362693" sldId="334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77"/>
        <pc:sldMkLst>
          <pc:docMk/>
          <pc:sldMk cId="2514380492" sldId="335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2"/>
        <pc:sldMkLst>
          <pc:docMk/>
          <pc:sldMk cId="348296208" sldId="336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3"/>
        <pc:sldMkLst>
          <pc:docMk/>
          <pc:sldMk cId="1625289176" sldId="337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4"/>
        <pc:sldMkLst>
          <pc:docMk/>
          <pc:sldMk cId="526335179" sldId="338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5"/>
        <pc:sldMkLst>
          <pc:docMk/>
          <pc:sldMk cId="2045933787" sldId="339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6"/>
        <pc:sldMkLst>
          <pc:docMk/>
          <pc:sldMk cId="617593664" sldId="340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7"/>
        <pc:sldMkLst>
          <pc:docMk/>
          <pc:sldMk cId="2897897145" sldId="341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8"/>
        <pc:sldMkLst>
          <pc:docMk/>
          <pc:sldMk cId="271277559" sldId="342"/>
        </pc:sldMkLst>
      </pc:sldChg>
      <pc:sldChg chg="del">
        <pc:chgData name="Neha Rawat" userId="S::neha.rawat@corpnet.co.in::57765f02-60c8-4fc4-a951-07760c132d75" providerId="AD" clId="Web-{9FDA8A56-7795-F390-B947-C4940481B6F7}" dt="2025-04-07T13:29:02.283" v="869"/>
        <pc:sldMkLst>
          <pc:docMk/>
          <pc:sldMk cId="3734581680" sldId="343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4"/>
        <pc:sldMkLst>
          <pc:docMk/>
          <pc:sldMk cId="2477918222" sldId="344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5"/>
        <pc:sldMkLst>
          <pc:docMk/>
          <pc:sldMk cId="3120269160" sldId="345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6"/>
        <pc:sldMkLst>
          <pc:docMk/>
          <pc:sldMk cId="1361128065" sldId="346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7"/>
        <pc:sldMkLst>
          <pc:docMk/>
          <pc:sldMk cId="38443788" sldId="347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8"/>
        <pc:sldMkLst>
          <pc:docMk/>
          <pc:sldMk cId="2492880139" sldId="348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9"/>
        <pc:sldMkLst>
          <pc:docMk/>
          <pc:sldMk cId="3898286151" sldId="349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0"/>
        <pc:sldMkLst>
          <pc:docMk/>
          <pc:sldMk cId="3083704849" sldId="350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61"/>
        <pc:sldMkLst>
          <pc:docMk/>
          <pc:sldMk cId="3818931816" sldId="351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6"/>
        <pc:sldMkLst>
          <pc:docMk/>
          <pc:sldMk cId="3548028864" sldId="352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7"/>
        <pc:sldMkLst>
          <pc:docMk/>
          <pc:sldMk cId="3725259193" sldId="353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8"/>
        <pc:sldMkLst>
          <pc:docMk/>
          <pc:sldMk cId="3214365107" sldId="354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9"/>
        <pc:sldMkLst>
          <pc:docMk/>
          <pc:sldMk cId="949553465" sldId="355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50"/>
        <pc:sldMkLst>
          <pc:docMk/>
          <pc:sldMk cId="984387958" sldId="356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51"/>
        <pc:sldMkLst>
          <pc:docMk/>
          <pc:sldMk cId="2601651140" sldId="357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2"/>
        <pc:sldMkLst>
          <pc:docMk/>
          <pc:sldMk cId="1362675994" sldId="358"/>
        </pc:sldMkLst>
      </pc:sldChg>
      <pc:sldChg chg="del">
        <pc:chgData name="Neha Rawat" userId="S::neha.rawat@corpnet.co.in::57765f02-60c8-4fc4-a951-07760c132d75" providerId="AD" clId="Web-{9FDA8A56-7795-F390-B947-C4940481B6F7}" dt="2025-04-07T13:29:02.268" v="853"/>
        <pc:sldMkLst>
          <pc:docMk/>
          <pc:sldMk cId="2015672677" sldId="359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38"/>
        <pc:sldMkLst>
          <pc:docMk/>
          <pc:sldMk cId="4184568875" sldId="360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39"/>
        <pc:sldMkLst>
          <pc:docMk/>
          <pc:sldMk cId="2333831447" sldId="361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0"/>
        <pc:sldMkLst>
          <pc:docMk/>
          <pc:sldMk cId="364451177" sldId="362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1"/>
        <pc:sldMkLst>
          <pc:docMk/>
          <pc:sldMk cId="586373168" sldId="363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2"/>
        <pc:sldMkLst>
          <pc:docMk/>
          <pc:sldMk cId="3718916424" sldId="364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3"/>
        <pc:sldMkLst>
          <pc:docMk/>
          <pc:sldMk cId="1572993206" sldId="365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4"/>
        <pc:sldMkLst>
          <pc:docMk/>
          <pc:sldMk cId="752937500" sldId="366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45"/>
        <pc:sldMkLst>
          <pc:docMk/>
          <pc:sldMk cId="1196824998" sldId="367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30"/>
        <pc:sldMkLst>
          <pc:docMk/>
          <pc:sldMk cId="664472729" sldId="368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31"/>
        <pc:sldMkLst>
          <pc:docMk/>
          <pc:sldMk cId="1863334603" sldId="369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32"/>
        <pc:sldMkLst>
          <pc:docMk/>
          <pc:sldMk cId="2661705416" sldId="370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33"/>
        <pc:sldMkLst>
          <pc:docMk/>
          <pc:sldMk cId="362387844" sldId="371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34"/>
        <pc:sldMkLst>
          <pc:docMk/>
          <pc:sldMk cId="600697070" sldId="372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35"/>
        <pc:sldMkLst>
          <pc:docMk/>
          <pc:sldMk cId="1214428418" sldId="373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36"/>
        <pc:sldMkLst>
          <pc:docMk/>
          <pc:sldMk cId="4095561611" sldId="374"/>
        </pc:sldMkLst>
      </pc:sldChg>
      <pc:sldChg chg="del">
        <pc:chgData name="Neha Rawat" userId="S::neha.rawat@corpnet.co.in::57765f02-60c8-4fc4-a951-07760c132d75" providerId="AD" clId="Web-{9FDA8A56-7795-F390-B947-C4940481B6F7}" dt="2025-04-07T13:29:02.252" v="837"/>
        <pc:sldMkLst>
          <pc:docMk/>
          <pc:sldMk cId="389270487" sldId="375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2"/>
        <pc:sldMkLst>
          <pc:docMk/>
          <pc:sldMk cId="3376229135" sldId="376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3"/>
        <pc:sldMkLst>
          <pc:docMk/>
          <pc:sldMk cId="750512103" sldId="377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4"/>
        <pc:sldMkLst>
          <pc:docMk/>
          <pc:sldMk cId="419904538" sldId="378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5"/>
        <pc:sldMkLst>
          <pc:docMk/>
          <pc:sldMk cId="2200336735" sldId="379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6"/>
        <pc:sldMkLst>
          <pc:docMk/>
          <pc:sldMk cId="4049860203" sldId="380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7"/>
        <pc:sldMkLst>
          <pc:docMk/>
          <pc:sldMk cId="2968856910" sldId="381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8"/>
        <pc:sldMkLst>
          <pc:docMk/>
          <pc:sldMk cId="4147995636" sldId="382"/>
        </pc:sldMkLst>
      </pc:sldChg>
      <pc:sldChg chg="del">
        <pc:chgData name="Neha Rawat" userId="S::neha.rawat@corpnet.co.in::57765f02-60c8-4fc4-a951-07760c132d75" providerId="AD" clId="Web-{9FDA8A56-7795-F390-B947-C4940481B6F7}" dt="2025-04-07T13:29:02.237" v="829"/>
        <pc:sldMkLst>
          <pc:docMk/>
          <pc:sldMk cId="1108995648" sldId="383"/>
        </pc:sldMkLst>
      </pc:sldChg>
    </pc:docChg>
  </pc:docChgLst>
  <pc:docChgLst>
    <pc:chgData name="Neha Rawat" userId="S::neha.rawat@corpnet.co.in::57765f02-60c8-4fc4-a951-07760c132d75" providerId="AD" clId="Web-{11B79DD1-C1E7-F2F9-B40B-2D20A2526794}"/>
    <pc:docChg chg="addSld delSld modSld">
      <pc:chgData name="Neha Rawat" userId="S::neha.rawat@corpnet.co.in::57765f02-60c8-4fc4-a951-07760c132d75" providerId="AD" clId="Web-{11B79DD1-C1E7-F2F9-B40B-2D20A2526794}" dt="2025-04-04T13:37:34.836" v="565" actId="1076"/>
      <pc:docMkLst>
        <pc:docMk/>
      </pc:docMkLst>
      <pc:sldChg chg="addSp delSp modSp">
        <pc:chgData name="Neha Rawat" userId="S::neha.rawat@corpnet.co.in::57765f02-60c8-4fc4-a951-07760c132d75" providerId="AD" clId="Web-{11B79DD1-C1E7-F2F9-B40B-2D20A2526794}" dt="2025-04-04T13:00:52.419" v="59"/>
        <pc:sldMkLst>
          <pc:docMk/>
          <pc:sldMk cId="2820806197" sldId="257"/>
        </pc:sldMkLst>
        <pc:spChg chg="mod">
          <ac:chgData name="Neha Rawat" userId="S::neha.rawat@corpnet.co.in::57765f02-60c8-4fc4-a951-07760c132d75" providerId="AD" clId="Web-{11B79DD1-C1E7-F2F9-B40B-2D20A2526794}" dt="2025-04-04T12:59:44.526" v="53" actId="20577"/>
          <ac:spMkLst>
            <pc:docMk/>
            <pc:sldMk cId="2820806197" sldId="257"/>
            <ac:spMk id="5" creationId="{DD7390DA-BAEF-20D2-F25F-5E85FEC7BD4C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00:52.419" v="59"/>
          <ac:picMkLst>
            <pc:docMk/>
            <pc:sldMk cId="2820806197" sldId="257"/>
            <ac:picMk id="2" creationId="{734C1701-8A8A-6B4A-8EE7-CDD9DE954D2F}"/>
          </ac:picMkLst>
        </pc:picChg>
        <pc:picChg chg="del">
          <ac:chgData name="Neha Rawat" userId="S::neha.rawat@corpnet.co.in::57765f02-60c8-4fc4-a951-07760c132d75" providerId="AD" clId="Web-{11B79DD1-C1E7-F2F9-B40B-2D20A2526794}" dt="2025-04-04T12:58:38.320" v="11"/>
          <ac:picMkLst>
            <pc:docMk/>
            <pc:sldMk cId="2820806197" sldId="257"/>
            <ac:picMk id="3" creationId="{84D02BFB-257A-ECAF-F8F4-3F11530D73E6}"/>
          </ac:picMkLst>
        </pc:picChg>
      </pc:sldChg>
      <pc:sldChg chg="addSp delSp modSp add del">
        <pc:chgData name="Neha Rawat" userId="S::neha.rawat@corpnet.co.in::57765f02-60c8-4fc4-a951-07760c132d75" providerId="AD" clId="Web-{11B79DD1-C1E7-F2F9-B40B-2D20A2526794}" dt="2025-04-04T13:05:40.197" v="201"/>
        <pc:sldMkLst>
          <pc:docMk/>
          <pc:sldMk cId="87631789" sldId="258"/>
        </pc:sldMkLst>
        <pc:spChg chg="mod">
          <ac:chgData name="Neha Rawat" userId="S::neha.rawat@corpnet.co.in::57765f02-60c8-4fc4-a951-07760c132d75" providerId="AD" clId="Web-{11B79DD1-C1E7-F2F9-B40B-2D20A2526794}" dt="2025-04-04T13:04:50.929" v="171" actId="20577"/>
          <ac:spMkLst>
            <pc:docMk/>
            <pc:sldMk cId="87631789" sldId="258"/>
            <ac:spMk id="2" creationId="{06611F0C-CBC3-0412-DFE6-33DDADC5B4DC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04:35.538" v="163" actId="1076"/>
          <ac:picMkLst>
            <pc:docMk/>
            <pc:sldMk cId="87631789" sldId="258"/>
            <ac:picMk id="3" creationId="{EE8C8A9B-E3CD-5239-4703-9F2A47177CE1}"/>
          </ac:picMkLst>
        </pc:picChg>
        <pc:picChg chg="del">
          <ac:chgData name="Neha Rawat" userId="S::neha.rawat@corpnet.co.in::57765f02-60c8-4fc4-a951-07760c132d75" providerId="AD" clId="Web-{11B79DD1-C1E7-F2F9-B40B-2D20A2526794}" dt="2025-04-04T12:58:43.821" v="13"/>
          <ac:picMkLst>
            <pc:docMk/>
            <pc:sldMk cId="87631789" sldId="258"/>
            <ac:picMk id="4" creationId="{FFFAC83B-C2F7-9083-6849-9A21B9F95611}"/>
          </ac:picMkLst>
        </pc:picChg>
      </pc:sldChg>
      <pc:sldChg chg="addSp delSp modSp add del">
        <pc:chgData name="Neha Rawat" userId="S::neha.rawat@corpnet.co.in::57765f02-60c8-4fc4-a951-07760c132d75" providerId="AD" clId="Web-{11B79DD1-C1E7-F2F9-B40B-2D20A2526794}" dt="2025-04-04T13:05:39.759" v="200"/>
        <pc:sldMkLst>
          <pc:docMk/>
          <pc:sldMk cId="3241712629" sldId="259"/>
        </pc:sldMkLst>
        <pc:spChg chg="mod">
          <ac:chgData name="Neha Rawat" userId="S::neha.rawat@corpnet.co.in::57765f02-60c8-4fc4-a951-07760c132d75" providerId="AD" clId="Web-{11B79DD1-C1E7-F2F9-B40B-2D20A2526794}" dt="2025-04-04T13:03:08.050" v="124" actId="20577"/>
          <ac:spMkLst>
            <pc:docMk/>
            <pc:sldMk cId="3241712629" sldId="259"/>
            <ac:spMk id="2" creationId="{7E875FEF-D600-E673-5581-7A0BEF2101EC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03:15.410" v="125" actId="14100"/>
          <ac:picMkLst>
            <pc:docMk/>
            <pc:sldMk cId="3241712629" sldId="259"/>
            <ac:picMk id="3" creationId="{37F5E709-8673-E4A7-3FE1-B19962DA78ED}"/>
          </ac:picMkLst>
        </pc:picChg>
        <pc:picChg chg="del">
          <ac:chgData name="Neha Rawat" userId="S::neha.rawat@corpnet.co.in::57765f02-60c8-4fc4-a951-07760c132d75" providerId="AD" clId="Web-{11B79DD1-C1E7-F2F9-B40B-2D20A2526794}" dt="2025-04-04T12:58:41.867" v="12"/>
          <ac:picMkLst>
            <pc:docMk/>
            <pc:sldMk cId="3241712629" sldId="259"/>
            <ac:picMk id="4" creationId="{721BFE49-89A2-C181-0FC9-53A7F8819B02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4:58.789" v="173"/>
        <pc:sldMkLst>
          <pc:docMk/>
          <pc:sldMk cId="469562665" sldId="260"/>
        </pc:sldMkLst>
      </pc:sldChg>
      <pc:sldChg chg="delSp del">
        <pc:chgData name="Neha Rawat" userId="S::neha.rawat@corpnet.co.in::57765f02-60c8-4fc4-a951-07760c132d75" providerId="AD" clId="Web-{11B79DD1-C1E7-F2F9-B40B-2D20A2526794}" dt="2025-04-04T13:04:58.242" v="172"/>
        <pc:sldMkLst>
          <pc:docMk/>
          <pc:sldMk cId="2936337166" sldId="261"/>
        </pc:sldMkLst>
        <pc:picChg chg="del">
          <ac:chgData name="Neha Rawat" userId="S::neha.rawat@corpnet.co.in::57765f02-60c8-4fc4-a951-07760c132d75" providerId="AD" clId="Web-{11B79DD1-C1E7-F2F9-B40B-2D20A2526794}" dt="2025-04-04T12:58:45.242" v="14"/>
          <ac:picMkLst>
            <pc:docMk/>
            <pc:sldMk cId="2936337166" sldId="261"/>
            <ac:picMk id="3" creationId="{F9ABCB92-DD47-CE31-70E4-1D9B3EE5F1F9}"/>
          </ac:picMkLst>
        </pc:picChg>
      </pc:sldChg>
      <pc:sldChg chg="modSp">
        <pc:chgData name="Neha Rawat" userId="S::neha.rawat@corpnet.co.in::57765f02-60c8-4fc4-a951-07760c132d75" providerId="AD" clId="Web-{11B79DD1-C1E7-F2F9-B40B-2D20A2526794}" dt="2025-04-04T13:01:10.780" v="61" actId="1076"/>
        <pc:sldMkLst>
          <pc:docMk/>
          <pc:sldMk cId="3209808861" sldId="311"/>
        </pc:sldMkLst>
        <pc:spChg chg="mod">
          <ac:chgData name="Neha Rawat" userId="S::neha.rawat@corpnet.co.in::57765f02-60c8-4fc4-a951-07760c132d75" providerId="AD" clId="Web-{11B79DD1-C1E7-F2F9-B40B-2D20A2526794}" dt="2025-04-04T12:58:22.132" v="9" actId="20577"/>
          <ac:spMkLst>
            <pc:docMk/>
            <pc:sldMk cId="3209808861" sldId="311"/>
            <ac:spMk id="4" creationId="{55C4DD06-2BF4-188B-4C98-890E24EE07AC}"/>
          </ac:spMkLst>
        </pc:spChg>
        <pc:spChg chg="mod">
          <ac:chgData name="Neha Rawat" userId="S::neha.rawat@corpnet.co.in::57765f02-60c8-4fc4-a951-07760c132d75" providerId="AD" clId="Web-{11B79DD1-C1E7-F2F9-B40B-2D20A2526794}" dt="2025-04-04T13:01:10.780" v="61" actId="1076"/>
          <ac:spMkLst>
            <pc:docMk/>
            <pc:sldMk cId="3209808861" sldId="311"/>
            <ac:spMk id="54" creationId="{00000000-0000-0000-0000-000000000000}"/>
          </ac:spMkLst>
        </pc:spChg>
      </pc:sldChg>
      <pc:sldChg chg="del">
        <pc:chgData name="Neha Rawat" userId="S::neha.rawat@corpnet.co.in::57765f02-60c8-4fc4-a951-07760c132d75" providerId="AD" clId="Web-{11B79DD1-C1E7-F2F9-B40B-2D20A2526794}" dt="2025-04-04T13:05:09.414" v="174"/>
        <pc:sldMkLst>
          <pc:docMk/>
          <pc:sldMk cId="1987065614" sldId="312"/>
        </pc:sldMkLst>
      </pc:sldChg>
      <pc:sldChg chg="addSp delSp modSp new">
        <pc:chgData name="Neha Rawat" userId="S::neha.rawat@corpnet.co.in::57765f02-60c8-4fc4-a951-07760c132d75" providerId="AD" clId="Web-{11B79DD1-C1E7-F2F9-B40B-2D20A2526794}" dt="2025-04-04T13:10:40.178" v="323" actId="20577"/>
        <pc:sldMkLst>
          <pc:docMk/>
          <pc:sldMk cId="3014776914" sldId="312"/>
        </pc:sldMkLst>
        <pc:spChg chg="del">
          <ac:chgData name="Neha Rawat" userId="S::neha.rawat@corpnet.co.in::57765f02-60c8-4fc4-a951-07760c132d75" providerId="AD" clId="Web-{11B79DD1-C1E7-F2F9-B40B-2D20A2526794}" dt="2025-04-04T13:06:01.135" v="209"/>
          <ac:spMkLst>
            <pc:docMk/>
            <pc:sldMk cId="3014776914" sldId="312"/>
            <ac:spMk id="2" creationId="{D27E2915-6996-A1C5-93AF-E267759339C5}"/>
          </ac:spMkLst>
        </pc:spChg>
        <pc:spChg chg="del">
          <ac:chgData name="Neha Rawat" userId="S::neha.rawat@corpnet.co.in::57765f02-60c8-4fc4-a951-07760c132d75" providerId="AD" clId="Web-{11B79DD1-C1E7-F2F9-B40B-2D20A2526794}" dt="2025-04-04T13:06:01.135" v="208"/>
          <ac:spMkLst>
            <pc:docMk/>
            <pc:sldMk cId="3014776914" sldId="312"/>
            <ac:spMk id="3" creationId="{CFDDD466-68EB-3F8C-3D5D-DA3701B34103}"/>
          </ac:spMkLst>
        </pc:spChg>
        <pc:spChg chg="add mod">
          <ac:chgData name="Neha Rawat" userId="S::neha.rawat@corpnet.co.in::57765f02-60c8-4fc4-a951-07760c132d75" providerId="AD" clId="Web-{11B79DD1-C1E7-F2F9-B40B-2D20A2526794}" dt="2025-04-04T13:10:40.178" v="323" actId="20577"/>
          <ac:spMkLst>
            <pc:docMk/>
            <pc:sldMk cId="3014776914" sldId="312"/>
            <ac:spMk id="5" creationId="{C2B05845-45AC-32B1-C292-88997A1A2D28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09:30.440" v="283" actId="1076"/>
          <ac:picMkLst>
            <pc:docMk/>
            <pc:sldMk cId="3014776914" sldId="312"/>
            <ac:picMk id="4" creationId="{75C90AC9-0734-2F36-DC98-DD384F3D4F08}"/>
          </ac:picMkLst>
        </pc:picChg>
      </pc:sldChg>
      <pc:sldChg chg="addSp modSp add replId">
        <pc:chgData name="Neha Rawat" userId="S::neha.rawat@corpnet.co.in::57765f02-60c8-4fc4-a951-07760c132d75" providerId="AD" clId="Web-{11B79DD1-C1E7-F2F9-B40B-2D20A2526794}" dt="2025-04-04T13:11:38.742" v="341" actId="20577"/>
        <pc:sldMkLst>
          <pc:docMk/>
          <pc:sldMk cId="262164558" sldId="313"/>
        </pc:sldMkLst>
        <pc:spChg chg="add mod">
          <ac:chgData name="Neha Rawat" userId="S::neha.rawat@corpnet.co.in::57765f02-60c8-4fc4-a951-07760c132d75" providerId="AD" clId="Web-{11B79DD1-C1E7-F2F9-B40B-2D20A2526794}" dt="2025-04-04T13:11:38.742" v="341" actId="20577"/>
          <ac:spMkLst>
            <pc:docMk/>
            <pc:sldMk cId="262164558" sldId="313"/>
            <ac:spMk id="3" creationId="{4973236F-9360-559C-6C31-4DD0EBD3563E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11:16.742" v="326" actId="1076"/>
          <ac:picMkLst>
            <pc:docMk/>
            <pc:sldMk cId="262164558" sldId="313"/>
            <ac:picMk id="2" creationId="{E1BA1C15-F7D2-267D-78D6-61AE82610972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5:10.727" v="176"/>
        <pc:sldMkLst>
          <pc:docMk/>
          <pc:sldMk cId="2861619264" sldId="313"/>
        </pc:sldMkLst>
      </pc:sldChg>
      <pc:sldChg chg="addSp modSp add replId">
        <pc:chgData name="Neha Rawat" userId="S::neha.rawat@corpnet.co.in::57765f02-60c8-4fc4-a951-07760c132d75" providerId="AD" clId="Web-{11B79DD1-C1E7-F2F9-B40B-2D20A2526794}" dt="2025-04-04T13:23:31.084" v="436" actId="1076"/>
        <pc:sldMkLst>
          <pc:docMk/>
          <pc:sldMk cId="2035157878" sldId="314"/>
        </pc:sldMkLst>
        <pc:spChg chg="add mod">
          <ac:chgData name="Neha Rawat" userId="S::neha.rawat@corpnet.co.in::57765f02-60c8-4fc4-a951-07760c132d75" providerId="AD" clId="Web-{11B79DD1-C1E7-F2F9-B40B-2D20A2526794}" dt="2025-04-04T13:22:18.206" v="434" actId="1076"/>
          <ac:spMkLst>
            <pc:docMk/>
            <pc:sldMk cId="2035157878" sldId="314"/>
            <ac:spMk id="3" creationId="{9A14D1BE-7725-810F-A72D-BA8538AC592C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23:31.084" v="436" actId="1076"/>
          <ac:picMkLst>
            <pc:docMk/>
            <pc:sldMk cId="2035157878" sldId="314"/>
            <ac:picMk id="2" creationId="{6CD12475-20B0-F881-AC4E-B17EF17920EC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5:12.477" v="177"/>
        <pc:sldMkLst>
          <pc:docMk/>
          <pc:sldMk cId="2882001206" sldId="314"/>
        </pc:sldMkLst>
      </pc:sldChg>
      <pc:sldChg chg="addSp modSp add replId">
        <pc:chgData name="Neha Rawat" userId="S::neha.rawat@corpnet.co.in::57765f02-60c8-4fc4-a951-07760c132d75" providerId="AD" clId="Web-{11B79DD1-C1E7-F2F9-B40B-2D20A2526794}" dt="2025-04-04T13:17:34.054" v="396" actId="1076"/>
        <pc:sldMkLst>
          <pc:docMk/>
          <pc:sldMk cId="991871810" sldId="315"/>
        </pc:sldMkLst>
        <pc:spChg chg="add mod">
          <ac:chgData name="Neha Rawat" userId="S::neha.rawat@corpnet.co.in::57765f02-60c8-4fc4-a951-07760c132d75" providerId="AD" clId="Web-{11B79DD1-C1E7-F2F9-B40B-2D20A2526794}" dt="2025-04-04T13:17:30.428" v="395" actId="1076"/>
          <ac:spMkLst>
            <pc:docMk/>
            <pc:sldMk cId="991871810" sldId="315"/>
            <ac:spMk id="3" creationId="{85D22490-A828-3CB8-362D-557D29A7055E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17:34.054" v="396" actId="1076"/>
          <ac:picMkLst>
            <pc:docMk/>
            <pc:sldMk cId="991871810" sldId="315"/>
            <ac:picMk id="2" creationId="{96B70B3C-E148-5FC2-F856-CF59F7C360A4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5:13.383" v="178"/>
        <pc:sldMkLst>
          <pc:docMk/>
          <pc:sldMk cId="1513441170" sldId="316"/>
        </pc:sldMkLst>
      </pc:sldChg>
      <pc:sldChg chg="addSp modSp add replId">
        <pc:chgData name="Neha Rawat" userId="S::neha.rawat@corpnet.co.in::57765f02-60c8-4fc4-a951-07760c132d75" providerId="AD" clId="Web-{11B79DD1-C1E7-F2F9-B40B-2D20A2526794}" dt="2025-04-04T13:37:34.836" v="565" actId="1076"/>
        <pc:sldMkLst>
          <pc:docMk/>
          <pc:sldMk cId="3997777515" sldId="316"/>
        </pc:sldMkLst>
        <pc:spChg chg="add mod">
          <ac:chgData name="Neha Rawat" userId="S::neha.rawat@corpnet.co.in::57765f02-60c8-4fc4-a951-07760c132d75" providerId="AD" clId="Web-{11B79DD1-C1E7-F2F9-B40B-2D20A2526794}" dt="2025-04-04T13:37:34.836" v="565" actId="1076"/>
          <ac:spMkLst>
            <pc:docMk/>
            <pc:sldMk cId="3997777515" sldId="316"/>
            <ac:spMk id="3" creationId="{7C121E67-C5FC-7C30-8C36-6471381F6D9B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34:05.500" v="539" actId="1076"/>
          <ac:picMkLst>
            <pc:docMk/>
            <pc:sldMk cId="3997777515" sldId="316"/>
            <ac:picMk id="2" creationId="{35F2AF6D-D144-B450-370F-3CE0C51972CC}"/>
          </ac:picMkLst>
        </pc:picChg>
      </pc:sldChg>
      <pc:sldChg chg="addSp modSp add replId">
        <pc:chgData name="Neha Rawat" userId="S::neha.rawat@corpnet.co.in::57765f02-60c8-4fc4-a951-07760c132d75" providerId="AD" clId="Web-{11B79DD1-C1E7-F2F9-B40B-2D20A2526794}" dt="2025-04-04T13:33:30.670" v="534" actId="1076"/>
        <pc:sldMkLst>
          <pc:docMk/>
          <pc:sldMk cId="2211980969" sldId="317"/>
        </pc:sldMkLst>
        <pc:spChg chg="add mod">
          <ac:chgData name="Neha Rawat" userId="S::neha.rawat@corpnet.co.in::57765f02-60c8-4fc4-a951-07760c132d75" providerId="AD" clId="Web-{11B79DD1-C1E7-F2F9-B40B-2D20A2526794}" dt="2025-04-04T13:33:30.670" v="534" actId="1076"/>
          <ac:spMkLst>
            <pc:docMk/>
            <pc:sldMk cId="2211980969" sldId="317"/>
            <ac:spMk id="3" creationId="{88704897-94F0-D684-0EBD-E0D2A83B2E11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33:28.014" v="533" actId="14100"/>
          <ac:picMkLst>
            <pc:docMk/>
            <pc:sldMk cId="2211980969" sldId="317"/>
            <ac:picMk id="2" creationId="{B6B7A6E4-FFFA-FA6D-3D7C-DBC50653A2FE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5:18.008" v="184"/>
        <pc:sldMkLst>
          <pc:docMk/>
          <pc:sldMk cId="2971589516" sldId="317"/>
        </pc:sldMkLst>
      </pc:sldChg>
      <pc:sldChg chg="del">
        <pc:chgData name="Neha Rawat" userId="S::neha.rawat@corpnet.co.in::57765f02-60c8-4fc4-a951-07760c132d75" providerId="AD" clId="Web-{11B79DD1-C1E7-F2F9-B40B-2D20A2526794}" dt="2025-04-04T13:05:16.899" v="183"/>
        <pc:sldMkLst>
          <pc:docMk/>
          <pc:sldMk cId="904555763" sldId="318"/>
        </pc:sldMkLst>
      </pc:sldChg>
      <pc:sldChg chg="addSp modSp add replId">
        <pc:chgData name="Neha Rawat" userId="S::neha.rawat@corpnet.co.in::57765f02-60c8-4fc4-a951-07760c132d75" providerId="AD" clId="Web-{11B79DD1-C1E7-F2F9-B40B-2D20A2526794}" dt="2025-04-04T13:26:33.654" v="480" actId="20577"/>
        <pc:sldMkLst>
          <pc:docMk/>
          <pc:sldMk cId="2548881540" sldId="318"/>
        </pc:sldMkLst>
        <pc:spChg chg="add mod">
          <ac:chgData name="Neha Rawat" userId="S::neha.rawat@corpnet.co.in::57765f02-60c8-4fc4-a951-07760c132d75" providerId="AD" clId="Web-{11B79DD1-C1E7-F2F9-B40B-2D20A2526794}" dt="2025-04-04T13:26:33.654" v="480" actId="20577"/>
          <ac:spMkLst>
            <pc:docMk/>
            <pc:sldMk cId="2548881540" sldId="318"/>
            <ac:spMk id="3" creationId="{5AAA5E08-E7B2-8A58-24A8-D7351CDA5A5D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26:06.574" v="466" actId="1076"/>
          <ac:picMkLst>
            <pc:docMk/>
            <pc:sldMk cId="2548881540" sldId="318"/>
            <ac:picMk id="2" creationId="{02088F7D-D8DD-47BF-C7E8-F2F3942BA8F0}"/>
          </ac:picMkLst>
        </pc:picChg>
      </pc:sldChg>
      <pc:sldChg chg="addSp modSp add replId">
        <pc:chgData name="Neha Rawat" userId="S::neha.rawat@corpnet.co.in::57765f02-60c8-4fc4-a951-07760c132d75" providerId="AD" clId="Web-{11B79DD1-C1E7-F2F9-B40B-2D20A2526794}" dt="2025-04-04T13:25:15.197" v="460" actId="20577"/>
        <pc:sldMkLst>
          <pc:docMk/>
          <pc:sldMk cId="2222542546" sldId="319"/>
        </pc:sldMkLst>
        <pc:spChg chg="add mod">
          <ac:chgData name="Neha Rawat" userId="S::neha.rawat@corpnet.co.in::57765f02-60c8-4fc4-a951-07760c132d75" providerId="AD" clId="Web-{11B79DD1-C1E7-F2F9-B40B-2D20A2526794}" dt="2025-04-04T13:25:15.197" v="460" actId="20577"/>
          <ac:spMkLst>
            <pc:docMk/>
            <pc:sldMk cId="2222542546" sldId="319"/>
            <ac:spMk id="3" creationId="{6B9088EA-A25F-6B4C-E118-106DF591AF04}"/>
          </ac:spMkLst>
        </pc:spChg>
        <pc:picChg chg="add mod">
          <ac:chgData name="Neha Rawat" userId="S::neha.rawat@corpnet.co.in::57765f02-60c8-4fc4-a951-07760c132d75" providerId="AD" clId="Web-{11B79DD1-C1E7-F2F9-B40B-2D20A2526794}" dt="2025-04-04T13:24:48.399" v="439" actId="1076"/>
          <ac:picMkLst>
            <pc:docMk/>
            <pc:sldMk cId="2222542546" sldId="319"/>
            <ac:picMk id="2" creationId="{FB9DAA7D-54C2-237E-E20B-A7850C2CFEDF}"/>
          </ac:picMkLst>
        </pc:picChg>
      </pc:sldChg>
      <pc:sldChg chg="del">
        <pc:chgData name="Neha Rawat" userId="S::neha.rawat@corpnet.co.in::57765f02-60c8-4fc4-a951-07760c132d75" providerId="AD" clId="Web-{11B79DD1-C1E7-F2F9-B40B-2D20A2526794}" dt="2025-04-04T13:05:15.352" v="181"/>
        <pc:sldMkLst>
          <pc:docMk/>
          <pc:sldMk cId="2506031172" sldId="31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292" v="217"/>
        <pc:sldMkLst>
          <pc:docMk/>
          <pc:sldMk cId="2039817890" sldId="320"/>
        </pc:sldMkLst>
      </pc:sldChg>
      <pc:sldChg chg="del">
        <pc:chgData name="Neha Rawat" userId="S::neha.rawat@corpnet.co.in::57765f02-60c8-4fc4-a951-07760c132d75" providerId="AD" clId="Web-{11B79DD1-C1E7-F2F9-B40B-2D20A2526794}" dt="2025-04-04T13:05:14.649" v="180"/>
        <pc:sldMkLst>
          <pc:docMk/>
          <pc:sldMk cId="3106412454" sldId="320"/>
        </pc:sldMkLst>
      </pc:sldChg>
      <pc:sldChg chg="del">
        <pc:chgData name="Neha Rawat" userId="S::neha.rawat@corpnet.co.in::57765f02-60c8-4fc4-a951-07760c132d75" providerId="AD" clId="Web-{11B79DD1-C1E7-F2F9-B40B-2D20A2526794}" dt="2025-04-04T13:05:13.977" v="179"/>
        <pc:sldMkLst>
          <pc:docMk/>
          <pc:sldMk cId="3072624656" sldId="32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292" v="218"/>
        <pc:sldMkLst>
          <pc:docMk/>
          <pc:sldMk cId="3715061226" sldId="32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292" v="219"/>
        <pc:sldMkLst>
          <pc:docMk/>
          <pc:sldMk cId="3549900509" sldId="32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307" v="220"/>
        <pc:sldMkLst>
          <pc:docMk/>
          <pc:sldMk cId="1761549786" sldId="32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307" v="221"/>
        <pc:sldMkLst>
          <pc:docMk/>
          <pc:sldMk cId="3568071927" sldId="32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307" v="222"/>
        <pc:sldMkLst>
          <pc:docMk/>
          <pc:sldMk cId="2958630995" sldId="32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307" v="223"/>
        <pc:sldMkLst>
          <pc:docMk/>
          <pc:sldMk cId="326741577" sldId="32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2.307" v="224"/>
        <pc:sldMkLst>
          <pc:docMk/>
          <pc:sldMk cId="90061400" sldId="32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70" v="225"/>
        <pc:sldMkLst>
          <pc:docMk/>
          <pc:sldMk cId="1916372785" sldId="32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70" v="226"/>
        <pc:sldMkLst>
          <pc:docMk/>
          <pc:sldMk cId="2798199319" sldId="32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27"/>
        <pc:sldMkLst>
          <pc:docMk/>
          <pc:sldMk cId="3384713476" sldId="330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28"/>
        <pc:sldMkLst>
          <pc:docMk/>
          <pc:sldMk cId="1062269439" sldId="33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29"/>
        <pc:sldMkLst>
          <pc:docMk/>
          <pc:sldMk cId="1239925096" sldId="33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30"/>
        <pc:sldMkLst>
          <pc:docMk/>
          <pc:sldMk cId="3692771955" sldId="33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31"/>
        <pc:sldMkLst>
          <pc:docMk/>
          <pc:sldMk cId="4065362693" sldId="33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3.887" v="232"/>
        <pc:sldMkLst>
          <pc:docMk/>
          <pc:sldMk cId="2514380492" sldId="33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792" v="233"/>
        <pc:sldMkLst>
          <pc:docMk/>
          <pc:sldMk cId="348296208" sldId="336"/>
        </pc:sldMkLst>
      </pc:sldChg>
      <pc:sldChg chg="add del">
        <pc:chgData name="Neha Rawat" userId="S::neha.rawat@corpnet.co.in::57765f02-60c8-4fc4-a951-07760c132d75" providerId="AD" clId="Web-{11B79DD1-C1E7-F2F9-B40B-2D20A2526794}" dt="2025-04-04T13:05:49.603" v="205"/>
        <pc:sldMkLst>
          <pc:docMk/>
          <pc:sldMk cId="4079486862" sldId="33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792" v="234"/>
        <pc:sldMkLst>
          <pc:docMk/>
          <pc:sldMk cId="1625289176" sldId="337"/>
        </pc:sldMkLst>
      </pc:sldChg>
      <pc:sldChg chg="del">
        <pc:chgData name="Neha Rawat" userId="S::neha.rawat@corpnet.co.in::57765f02-60c8-4fc4-a951-07760c132d75" providerId="AD" clId="Web-{11B79DD1-C1E7-F2F9-B40B-2D20A2526794}" dt="2025-04-04T13:05:10.055" v="175"/>
        <pc:sldMkLst>
          <pc:docMk/>
          <pc:sldMk cId="3644677185" sldId="33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792" v="235"/>
        <pc:sldMkLst>
          <pc:docMk/>
          <pc:sldMk cId="526335179" sldId="338"/>
        </pc:sldMkLst>
      </pc:sldChg>
      <pc:sldChg chg="add del">
        <pc:chgData name="Neha Rawat" userId="S::neha.rawat@corpnet.co.in::57765f02-60c8-4fc4-a951-07760c132d75" providerId="AD" clId="Web-{11B79DD1-C1E7-F2F9-B40B-2D20A2526794}" dt="2025-04-04T13:05:48.619" v="204"/>
        <pc:sldMkLst>
          <pc:docMk/>
          <pc:sldMk cId="803559273" sldId="33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792" v="236"/>
        <pc:sldMkLst>
          <pc:docMk/>
          <pc:sldMk cId="2045933787" sldId="339"/>
        </pc:sldMkLst>
      </pc:sldChg>
      <pc:sldChg chg="add del">
        <pc:chgData name="Neha Rawat" userId="S::neha.rawat@corpnet.co.in::57765f02-60c8-4fc4-a951-07760c132d75" providerId="AD" clId="Web-{11B79DD1-C1E7-F2F9-B40B-2D20A2526794}" dt="2025-04-04T13:05:47.338" v="203"/>
        <pc:sldMkLst>
          <pc:docMk/>
          <pc:sldMk cId="2269047304" sldId="33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792" v="237"/>
        <pc:sldMkLst>
          <pc:docMk/>
          <pc:sldMk cId="617593664" sldId="340"/>
        </pc:sldMkLst>
      </pc:sldChg>
      <pc:sldChg chg="del">
        <pc:chgData name="Neha Rawat" userId="S::neha.rawat@corpnet.co.in::57765f02-60c8-4fc4-a951-07760c132d75" providerId="AD" clId="Web-{11B79DD1-C1E7-F2F9-B40B-2D20A2526794}" dt="2025-04-04T13:05:26.368" v="190"/>
        <pc:sldMkLst>
          <pc:docMk/>
          <pc:sldMk cId="3882594420" sldId="340"/>
        </pc:sldMkLst>
      </pc:sldChg>
      <pc:sldChg chg="del">
        <pc:chgData name="Neha Rawat" userId="S::neha.rawat@corpnet.co.in::57765f02-60c8-4fc4-a951-07760c132d75" providerId="AD" clId="Web-{11B79DD1-C1E7-F2F9-B40B-2D20A2526794}" dt="2025-04-04T13:05:25.774" v="189"/>
        <pc:sldMkLst>
          <pc:docMk/>
          <pc:sldMk cId="2850431827" sldId="34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807" v="238"/>
        <pc:sldMkLst>
          <pc:docMk/>
          <pc:sldMk cId="2897897145" sldId="34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807" v="239"/>
        <pc:sldMkLst>
          <pc:docMk/>
          <pc:sldMk cId="271277559" sldId="342"/>
        </pc:sldMkLst>
      </pc:sldChg>
      <pc:sldChg chg="del">
        <pc:chgData name="Neha Rawat" userId="S::neha.rawat@corpnet.co.in::57765f02-60c8-4fc4-a951-07760c132d75" providerId="AD" clId="Web-{11B79DD1-C1E7-F2F9-B40B-2D20A2526794}" dt="2025-04-04T13:05:24.259" v="188"/>
        <pc:sldMkLst>
          <pc:docMk/>
          <pc:sldMk cId="3688272586" sldId="342"/>
        </pc:sldMkLst>
      </pc:sldChg>
      <pc:sldChg chg="del">
        <pc:chgData name="Neha Rawat" userId="S::neha.rawat@corpnet.co.in::57765f02-60c8-4fc4-a951-07760c132d75" providerId="AD" clId="Web-{11B79DD1-C1E7-F2F9-B40B-2D20A2526794}" dt="2025-04-04T13:05:19.852" v="187"/>
        <pc:sldMkLst>
          <pc:docMk/>
          <pc:sldMk cId="3417730743" sldId="34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5.807" v="240"/>
        <pc:sldMkLst>
          <pc:docMk/>
          <pc:sldMk cId="3734581680" sldId="343"/>
        </pc:sldMkLst>
      </pc:sldChg>
      <pc:sldChg chg="del">
        <pc:chgData name="Neha Rawat" userId="S::neha.rawat@corpnet.co.in::57765f02-60c8-4fc4-a951-07760c132d75" providerId="AD" clId="Web-{11B79DD1-C1E7-F2F9-B40B-2D20A2526794}" dt="2025-04-04T13:05:19.336" v="186"/>
        <pc:sldMkLst>
          <pc:docMk/>
          <pc:sldMk cId="924804053" sldId="34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76" v="241"/>
        <pc:sldMkLst>
          <pc:docMk/>
          <pc:sldMk cId="2477918222" sldId="344"/>
        </pc:sldMkLst>
      </pc:sldChg>
      <pc:sldChg chg="del">
        <pc:chgData name="Neha Rawat" userId="S::neha.rawat@corpnet.co.in::57765f02-60c8-4fc4-a951-07760c132d75" providerId="AD" clId="Web-{11B79DD1-C1E7-F2F9-B40B-2D20A2526794}" dt="2025-04-04T13:05:18.618" v="185"/>
        <pc:sldMkLst>
          <pc:docMk/>
          <pc:sldMk cId="689733622" sldId="34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76" v="242"/>
        <pc:sldMkLst>
          <pc:docMk/>
          <pc:sldMk cId="3120269160" sldId="345"/>
        </pc:sldMkLst>
      </pc:sldChg>
      <pc:sldChg chg="del">
        <pc:chgData name="Neha Rawat" userId="S::neha.rawat@corpnet.co.in::57765f02-60c8-4fc4-a951-07760c132d75" providerId="AD" clId="Web-{11B79DD1-C1E7-F2F9-B40B-2D20A2526794}" dt="2025-04-04T13:05:16.196" v="182"/>
        <pc:sldMkLst>
          <pc:docMk/>
          <pc:sldMk cId="1146341752" sldId="34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92" v="243"/>
        <pc:sldMkLst>
          <pc:docMk/>
          <pc:sldMk cId="1361128065" sldId="34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92" v="244"/>
        <pc:sldMkLst>
          <pc:docMk/>
          <pc:sldMk cId="38443788" sldId="347"/>
        </pc:sldMkLst>
      </pc:sldChg>
      <pc:sldChg chg="add del">
        <pc:chgData name="Neha Rawat" userId="S::neha.rawat@corpnet.co.in::57765f02-60c8-4fc4-a951-07760c132d75" providerId="AD" clId="Web-{11B79DD1-C1E7-F2F9-B40B-2D20A2526794}" dt="2025-04-04T13:05:50.588" v="206"/>
        <pc:sldMkLst>
          <pc:docMk/>
          <pc:sldMk cId="1733049747" sldId="34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92" v="245"/>
        <pc:sldMkLst>
          <pc:docMk/>
          <pc:sldMk cId="2492880139" sldId="34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92" v="246"/>
        <pc:sldMkLst>
          <pc:docMk/>
          <pc:sldMk cId="3898286151" sldId="34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792" v="247"/>
        <pc:sldMkLst>
          <pc:docMk/>
          <pc:sldMk cId="3083704849" sldId="350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7.808" v="248"/>
        <pc:sldMkLst>
          <pc:docMk/>
          <pc:sldMk cId="3818931816" sldId="35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17" v="249"/>
        <pc:sldMkLst>
          <pc:docMk/>
          <pc:sldMk cId="3548028864" sldId="35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17" v="250"/>
        <pc:sldMkLst>
          <pc:docMk/>
          <pc:sldMk cId="3725259193" sldId="35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17" v="251"/>
        <pc:sldMkLst>
          <pc:docMk/>
          <pc:sldMk cId="3214365107" sldId="35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33" v="252"/>
        <pc:sldMkLst>
          <pc:docMk/>
          <pc:sldMk cId="949553465" sldId="35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33" v="253"/>
        <pc:sldMkLst>
          <pc:docMk/>
          <pc:sldMk cId="984387958" sldId="35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33" v="254"/>
        <pc:sldMkLst>
          <pc:docMk/>
          <pc:sldMk cId="2601651140" sldId="35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33" v="255"/>
        <pc:sldMkLst>
          <pc:docMk/>
          <pc:sldMk cId="1362675994" sldId="35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19.933" v="256"/>
        <pc:sldMkLst>
          <pc:docMk/>
          <pc:sldMk cId="2015672677" sldId="35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57"/>
        <pc:sldMkLst>
          <pc:docMk/>
          <pc:sldMk cId="4184568875" sldId="360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58"/>
        <pc:sldMkLst>
          <pc:docMk/>
          <pc:sldMk cId="2333831447" sldId="36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59"/>
        <pc:sldMkLst>
          <pc:docMk/>
          <pc:sldMk cId="364451177" sldId="36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60"/>
        <pc:sldMkLst>
          <pc:docMk/>
          <pc:sldMk cId="586373168" sldId="36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61"/>
        <pc:sldMkLst>
          <pc:docMk/>
          <pc:sldMk cId="3718916424" sldId="36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20" v="262"/>
        <pc:sldMkLst>
          <pc:docMk/>
          <pc:sldMk cId="1572993206" sldId="36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36" v="263"/>
        <pc:sldMkLst>
          <pc:docMk/>
          <pc:sldMk cId="752937500" sldId="36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1.636" v="264"/>
        <pc:sldMkLst>
          <pc:docMk/>
          <pc:sldMk cId="1196824998" sldId="36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83" v="265"/>
        <pc:sldMkLst>
          <pc:docMk/>
          <pc:sldMk cId="664472729" sldId="36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83" v="266"/>
        <pc:sldMkLst>
          <pc:docMk/>
          <pc:sldMk cId="1863334603" sldId="36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67"/>
        <pc:sldMkLst>
          <pc:docMk/>
          <pc:sldMk cId="2661705416" sldId="370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68"/>
        <pc:sldMkLst>
          <pc:docMk/>
          <pc:sldMk cId="362387844" sldId="37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69"/>
        <pc:sldMkLst>
          <pc:docMk/>
          <pc:sldMk cId="600697070" sldId="37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70"/>
        <pc:sldMkLst>
          <pc:docMk/>
          <pc:sldMk cId="1214428418" sldId="373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71"/>
        <pc:sldMkLst>
          <pc:docMk/>
          <pc:sldMk cId="4095561611" sldId="374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3.198" v="272"/>
        <pc:sldMkLst>
          <pc:docMk/>
          <pc:sldMk cId="389270487" sldId="375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3"/>
        <pc:sldMkLst>
          <pc:docMk/>
          <pc:sldMk cId="3376229135" sldId="376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4"/>
        <pc:sldMkLst>
          <pc:docMk/>
          <pc:sldMk cId="750512103" sldId="377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5"/>
        <pc:sldMkLst>
          <pc:docMk/>
          <pc:sldMk cId="419904538" sldId="378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6"/>
        <pc:sldMkLst>
          <pc:docMk/>
          <pc:sldMk cId="2200336735" sldId="379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7"/>
        <pc:sldMkLst>
          <pc:docMk/>
          <pc:sldMk cId="4049860203" sldId="380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8"/>
        <pc:sldMkLst>
          <pc:docMk/>
          <pc:sldMk cId="2968856910" sldId="381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79"/>
        <pc:sldMkLst>
          <pc:docMk/>
          <pc:sldMk cId="4147995636" sldId="382"/>
        </pc:sldMkLst>
      </pc:sldChg>
      <pc:sldChg chg="add replId">
        <pc:chgData name="Neha Rawat" userId="S::neha.rawat@corpnet.co.in::57765f02-60c8-4fc4-a951-07760c132d75" providerId="AD" clId="Web-{11B79DD1-C1E7-F2F9-B40B-2D20A2526794}" dt="2025-04-04T13:06:24.605" v="280"/>
        <pc:sldMkLst>
          <pc:docMk/>
          <pc:sldMk cId="1108995648" sldId="383"/>
        </pc:sldMkLst>
      </pc:sldChg>
    </pc:docChg>
  </pc:docChgLst>
  <pc:docChgLst>
    <pc:chgData name="Neha Rawat" userId="S::neha.rawat@corpnet.co.in::57765f02-60c8-4fc4-a951-07760c132d75" providerId="AD" clId="Web-{EA2A55EE-EB04-4931-1EEB-E6D91D177FFE}"/>
    <pc:docChg chg="delSld modSld">
      <pc:chgData name="Neha Rawat" userId="S::neha.rawat@corpnet.co.in::57765f02-60c8-4fc4-a951-07760c132d75" providerId="AD" clId="Web-{EA2A55EE-EB04-4931-1EEB-E6D91D177FFE}" dt="2025-04-07T09:33:49.887" v="202" actId="20577"/>
      <pc:docMkLst>
        <pc:docMk/>
      </pc:docMkLst>
      <pc:sldChg chg="del">
        <pc:chgData name="Neha Rawat" userId="S::neha.rawat@corpnet.co.in::57765f02-60c8-4fc4-a951-07760c132d75" providerId="AD" clId="Web-{EA2A55EE-EB04-4931-1EEB-E6D91D177FFE}" dt="2025-04-07T09:23:45.343" v="7"/>
        <pc:sldMkLst>
          <pc:docMk/>
          <pc:sldMk cId="3014776914" sldId="312"/>
        </pc:sldMkLst>
      </pc:sldChg>
      <pc:sldChg chg="del">
        <pc:chgData name="Neha Rawat" userId="S::neha.rawat@corpnet.co.in::57765f02-60c8-4fc4-a951-07760c132d75" providerId="AD" clId="Web-{EA2A55EE-EB04-4931-1EEB-E6D91D177FFE}" dt="2025-04-07T09:23:41.593" v="0"/>
        <pc:sldMkLst>
          <pc:docMk/>
          <pc:sldMk cId="262164558" sldId="313"/>
        </pc:sldMkLst>
      </pc:sldChg>
      <pc:sldChg chg="del">
        <pc:chgData name="Neha Rawat" userId="S::neha.rawat@corpnet.co.in::57765f02-60c8-4fc4-a951-07760c132d75" providerId="AD" clId="Web-{EA2A55EE-EB04-4931-1EEB-E6D91D177FFE}" dt="2025-04-07T09:23:42.187" v="1"/>
        <pc:sldMkLst>
          <pc:docMk/>
          <pc:sldMk cId="2035157878" sldId="314"/>
        </pc:sldMkLst>
      </pc:sldChg>
      <pc:sldChg chg="del">
        <pc:chgData name="Neha Rawat" userId="S::neha.rawat@corpnet.co.in::57765f02-60c8-4fc4-a951-07760c132d75" providerId="AD" clId="Web-{EA2A55EE-EB04-4931-1EEB-E6D91D177FFE}" dt="2025-04-07T09:23:42.499" v="2"/>
        <pc:sldMkLst>
          <pc:docMk/>
          <pc:sldMk cId="991871810" sldId="315"/>
        </pc:sldMkLst>
      </pc:sldChg>
      <pc:sldChg chg="del">
        <pc:chgData name="Neha Rawat" userId="S::neha.rawat@corpnet.co.in::57765f02-60c8-4fc4-a951-07760c132d75" providerId="AD" clId="Web-{EA2A55EE-EB04-4931-1EEB-E6D91D177FFE}" dt="2025-04-07T09:23:43.827" v="5"/>
        <pc:sldMkLst>
          <pc:docMk/>
          <pc:sldMk cId="3997777515" sldId="316"/>
        </pc:sldMkLst>
      </pc:sldChg>
      <pc:sldChg chg="del">
        <pc:chgData name="Neha Rawat" userId="S::neha.rawat@corpnet.co.in::57765f02-60c8-4fc4-a951-07760c132d75" providerId="AD" clId="Web-{EA2A55EE-EB04-4931-1EEB-E6D91D177FFE}" dt="2025-04-07T09:23:44.140" v="6"/>
        <pc:sldMkLst>
          <pc:docMk/>
          <pc:sldMk cId="2211980969" sldId="317"/>
        </pc:sldMkLst>
      </pc:sldChg>
      <pc:sldChg chg="del">
        <pc:chgData name="Neha Rawat" userId="S::neha.rawat@corpnet.co.in::57765f02-60c8-4fc4-a951-07760c132d75" providerId="AD" clId="Web-{EA2A55EE-EB04-4931-1EEB-E6D91D177FFE}" dt="2025-04-07T09:23:42.859" v="3"/>
        <pc:sldMkLst>
          <pc:docMk/>
          <pc:sldMk cId="2548881540" sldId="318"/>
        </pc:sldMkLst>
      </pc:sldChg>
      <pc:sldChg chg="del">
        <pc:chgData name="Neha Rawat" userId="S::neha.rawat@corpnet.co.in::57765f02-60c8-4fc4-a951-07760c132d75" providerId="AD" clId="Web-{EA2A55EE-EB04-4931-1EEB-E6D91D177FFE}" dt="2025-04-07T09:23:43.374" v="4"/>
        <pc:sldMkLst>
          <pc:docMk/>
          <pc:sldMk cId="2222542546" sldId="319"/>
        </pc:sldMkLst>
      </pc:sldChg>
      <pc:sldChg chg="addSp modSp">
        <pc:chgData name="Neha Rawat" userId="S::neha.rawat@corpnet.co.in::57765f02-60c8-4fc4-a951-07760c132d75" providerId="AD" clId="Web-{EA2A55EE-EB04-4931-1EEB-E6D91D177FFE}" dt="2025-04-07T09:33:49.887" v="202" actId="20577"/>
        <pc:sldMkLst>
          <pc:docMk/>
          <pc:sldMk cId="326741577" sldId="326"/>
        </pc:sldMkLst>
        <pc:spChg chg="add mod">
          <ac:chgData name="Neha Rawat" userId="S::neha.rawat@corpnet.co.in::57765f02-60c8-4fc4-a951-07760c132d75" providerId="AD" clId="Web-{EA2A55EE-EB04-4931-1EEB-E6D91D177FFE}" dt="2025-04-07T09:33:49.887" v="202" actId="20577"/>
          <ac:spMkLst>
            <pc:docMk/>
            <pc:sldMk cId="326741577" sldId="326"/>
            <ac:spMk id="3" creationId="{E488E126-AE8B-AEFB-BDA9-DEC2CFF24E62}"/>
          </ac:spMkLst>
        </pc:spChg>
        <pc:picChg chg="add mod">
          <ac:chgData name="Neha Rawat" userId="S::neha.rawat@corpnet.co.in::57765f02-60c8-4fc4-a951-07760c132d75" providerId="AD" clId="Web-{EA2A55EE-EB04-4931-1EEB-E6D91D177FFE}" dt="2025-04-07T09:33:11.855" v="136" actId="1076"/>
          <ac:picMkLst>
            <pc:docMk/>
            <pc:sldMk cId="326741577" sldId="326"/>
            <ac:picMk id="2" creationId="{5E813FE3-198C-1C2F-0A7F-A26749FA9C4C}"/>
          </ac:picMkLst>
        </pc:picChg>
      </pc:sldChg>
      <pc:sldChg chg="addSp modSp">
        <pc:chgData name="Neha Rawat" userId="S::neha.rawat@corpnet.co.in::57765f02-60c8-4fc4-a951-07760c132d75" providerId="AD" clId="Web-{EA2A55EE-EB04-4931-1EEB-E6D91D177FFE}" dt="2025-04-07T09:26:11.784" v="133" actId="20577"/>
        <pc:sldMkLst>
          <pc:docMk/>
          <pc:sldMk cId="90061400" sldId="327"/>
        </pc:sldMkLst>
        <pc:spChg chg="add mod">
          <ac:chgData name="Neha Rawat" userId="S::neha.rawat@corpnet.co.in::57765f02-60c8-4fc4-a951-07760c132d75" providerId="AD" clId="Web-{EA2A55EE-EB04-4931-1EEB-E6D91D177FFE}" dt="2025-04-07T09:26:11.784" v="133" actId="20577"/>
          <ac:spMkLst>
            <pc:docMk/>
            <pc:sldMk cId="90061400" sldId="327"/>
            <ac:spMk id="3" creationId="{087B160F-025C-0796-8579-88984AF3B384}"/>
          </ac:spMkLst>
        </pc:spChg>
        <pc:picChg chg="add mod">
          <ac:chgData name="Neha Rawat" userId="S::neha.rawat@corpnet.co.in::57765f02-60c8-4fc4-a951-07760c132d75" providerId="AD" clId="Web-{EA2A55EE-EB04-4931-1EEB-E6D91D177FFE}" dt="2025-04-07T09:24:57.188" v="10" actId="1076"/>
          <ac:picMkLst>
            <pc:docMk/>
            <pc:sldMk cId="90061400" sldId="327"/>
            <ac:picMk id="2" creationId="{E38EC46A-4B95-7989-DAA0-289958D8EAEA}"/>
          </ac:picMkLst>
        </pc:picChg>
      </pc:sldChg>
    </pc:docChg>
  </pc:docChgLst>
  <pc:docChgLst>
    <pc:chgData name="Neha Rawat" userId="S::neha.rawat@corpnet.co.in::57765f02-60c8-4fc4-a951-07760c132d75" providerId="AD" clId="Web-{D406E7C8-C032-992F-D011-74B0B3CC074B}"/>
    <pc:docChg chg="modSld">
      <pc:chgData name="Neha Rawat" userId="S::neha.rawat@corpnet.co.in::57765f02-60c8-4fc4-a951-07760c132d75" providerId="AD" clId="Web-{D406E7C8-C032-992F-D011-74B0B3CC074B}" dt="2025-04-07T09:12:47.490" v="250" actId="14100"/>
      <pc:docMkLst>
        <pc:docMk/>
      </pc:docMkLst>
      <pc:sldChg chg="modSp">
        <pc:chgData name="Neha Rawat" userId="S::neha.rawat@corpnet.co.in::57765f02-60c8-4fc4-a951-07760c132d75" providerId="AD" clId="Web-{D406E7C8-C032-992F-D011-74B0B3CC074B}" dt="2025-04-07T09:10:21.521" v="137" actId="20577"/>
        <pc:sldMkLst>
          <pc:docMk/>
          <pc:sldMk cId="109857222" sldId="256"/>
        </pc:sldMkLst>
        <pc:spChg chg="mod">
          <ac:chgData name="Neha Rawat" userId="S::neha.rawat@corpnet.co.in::57765f02-60c8-4fc4-a951-07760c132d75" providerId="AD" clId="Web-{D406E7C8-C032-992F-D011-74B0B3CC074B}" dt="2025-04-07T09:10:21.521" v="137" actId="20577"/>
          <ac:spMkLst>
            <pc:docMk/>
            <pc:sldMk cId="109857222" sldId="256"/>
            <ac:spMk id="5" creationId="{22B3BEAB-1570-D8EF-A599-339E3A3490B2}"/>
          </ac:spMkLst>
        </pc:spChg>
      </pc:sldChg>
      <pc:sldChg chg="addSp delSp modSp">
        <pc:chgData name="Neha Rawat" userId="S::neha.rawat@corpnet.co.in::57765f02-60c8-4fc4-a951-07760c132d75" providerId="AD" clId="Web-{D406E7C8-C032-992F-D011-74B0B3CC074B}" dt="2025-04-07T09:01:11.314" v="50" actId="20577"/>
        <pc:sldMkLst>
          <pc:docMk/>
          <pc:sldMk cId="2820806197" sldId="257"/>
        </pc:sldMkLst>
        <pc:spChg chg="mod">
          <ac:chgData name="Neha Rawat" userId="S::neha.rawat@corpnet.co.in::57765f02-60c8-4fc4-a951-07760c132d75" providerId="AD" clId="Web-{D406E7C8-C032-992F-D011-74B0B3CC074B}" dt="2025-04-07T09:01:11.314" v="50" actId="20577"/>
          <ac:spMkLst>
            <pc:docMk/>
            <pc:sldMk cId="2820806197" sldId="257"/>
            <ac:spMk id="5" creationId="{DD7390DA-BAEF-20D2-F25F-5E85FEC7BD4C}"/>
          </ac:spMkLst>
        </pc:spChg>
        <pc:picChg chg="del">
          <ac:chgData name="Neha Rawat" userId="S::neha.rawat@corpnet.co.in::57765f02-60c8-4fc4-a951-07760c132d75" providerId="AD" clId="Web-{D406E7C8-C032-992F-D011-74B0B3CC074B}" dt="2025-04-07T08:57:07.562" v="13"/>
          <ac:picMkLst>
            <pc:docMk/>
            <pc:sldMk cId="2820806197" sldId="257"/>
            <ac:picMk id="2" creationId="{734C1701-8A8A-6B4A-8EE7-CDD9DE954D2F}"/>
          </ac:picMkLst>
        </pc:picChg>
        <pc:picChg chg="add mod">
          <ac:chgData name="Neha Rawat" userId="S::neha.rawat@corpnet.co.in::57765f02-60c8-4fc4-a951-07760c132d75" providerId="AD" clId="Web-{D406E7C8-C032-992F-D011-74B0B3CC074B}" dt="2025-04-07T08:57:20.453" v="16" actId="1076"/>
          <ac:picMkLst>
            <pc:docMk/>
            <pc:sldMk cId="2820806197" sldId="257"/>
            <ac:picMk id="3" creationId="{D34906B5-A2AD-AC9D-6B9B-D91569E2479C}"/>
          </ac:picMkLst>
        </pc:picChg>
      </pc:sldChg>
      <pc:sldChg chg="addSp delSp modSp">
        <pc:chgData name="Neha Rawat" userId="S::neha.rawat@corpnet.co.in::57765f02-60c8-4fc4-a951-07760c132d75" providerId="AD" clId="Web-{D406E7C8-C032-992F-D011-74B0B3CC074B}" dt="2025-04-07T09:12:47.490" v="250" actId="14100"/>
        <pc:sldMkLst>
          <pc:docMk/>
          <pc:sldMk cId="87631789" sldId="258"/>
        </pc:sldMkLst>
        <pc:spChg chg="mod">
          <ac:chgData name="Neha Rawat" userId="S::neha.rawat@corpnet.co.in::57765f02-60c8-4fc4-a951-07760c132d75" providerId="AD" clId="Web-{D406E7C8-C032-992F-D011-74B0B3CC074B}" dt="2025-04-07T09:12:47.490" v="250" actId="14100"/>
          <ac:spMkLst>
            <pc:docMk/>
            <pc:sldMk cId="87631789" sldId="258"/>
            <ac:spMk id="2" creationId="{06611F0C-CBC3-0412-DFE6-33DDADC5B4DC}"/>
          </ac:spMkLst>
        </pc:spChg>
        <pc:picChg chg="del">
          <ac:chgData name="Neha Rawat" userId="S::neha.rawat@corpnet.co.in::57765f02-60c8-4fc4-a951-07760c132d75" providerId="AD" clId="Web-{D406E7C8-C032-992F-D011-74B0B3CC074B}" dt="2025-04-07T09:06:11.113" v="116"/>
          <ac:picMkLst>
            <pc:docMk/>
            <pc:sldMk cId="87631789" sldId="258"/>
            <ac:picMk id="3" creationId="{EE8C8A9B-E3CD-5239-4703-9F2A47177CE1}"/>
          </ac:picMkLst>
        </pc:picChg>
        <pc:picChg chg="add del mod">
          <ac:chgData name="Neha Rawat" userId="S::neha.rawat@corpnet.co.in::57765f02-60c8-4fc4-a951-07760c132d75" providerId="AD" clId="Web-{D406E7C8-C032-992F-D011-74B0B3CC074B}" dt="2025-04-07T09:12:07.553" v="237"/>
          <ac:picMkLst>
            <pc:docMk/>
            <pc:sldMk cId="87631789" sldId="258"/>
            <ac:picMk id="4" creationId="{A14EDF23-5956-3319-E9B5-F5C21A0D454D}"/>
          </ac:picMkLst>
        </pc:picChg>
        <pc:picChg chg="add mod">
          <ac:chgData name="Neha Rawat" userId="S::neha.rawat@corpnet.co.in::57765f02-60c8-4fc4-a951-07760c132d75" providerId="AD" clId="Web-{D406E7C8-C032-992F-D011-74B0B3CC074B}" dt="2025-04-07T09:12:17.350" v="240" actId="1076"/>
          <ac:picMkLst>
            <pc:docMk/>
            <pc:sldMk cId="87631789" sldId="258"/>
            <ac:picMk id="5" creationId="{78AC6CD1-DD86-099C-A993-FE76D0C60883}"/>
          </ac:picMkLst>
        </pc:picChg>
      </pc:sldChg>
      <pc:sldChg chg="addSp delSp modSp">
        <pc:chgData name="Neha Rawat" userId="S::neha.rawat@corpnet.co.in::57765f02-60c8-4fc4-a951-07760c132d75" providerId="AD" clId="Web-{D406E7C8-C032-992F-D011-74B0B3CC074B}" dt="2025-04-07T09:02:28.205" v="115" actId="1076"/>
        <pc:sldMkLst>
          <pc:docMk/>
          <pc:sldMk cId="3241712629" sldId="259"/>
        </pc:sldMkLst>
        <pc:spChg chg="mod">
          <ac:chgData name="Neha Rawat" userId="S::neha.rawat@corpnet.co.in::57765f02-60c8-4fc4-a951-07760c132d75" providerId="AD" clId="Web-{D406E7C8-C032-992F-D011-74B0B3CC074B}" dt="2025-04-07T09:02:23.439" v="114" actId="14100"/>
          <ac:spMkLst>
            <pc:docMk/>
            <pc:sldMk cId="3241712629" sldId="259"/>
            <ac:spMk id="2" creationId="{7E875FEF-D600-E673-5581-7A0BEF2101EC}"/>
          </ac:spMkLst>
        </pc:spChg>
        <pc:picChg chg="del">
          <ac:chgData name="Neha Rawat" userId="S::neha.rawat@corpnet.co.in::57765f02-60c8-4fc4-a951-07760c132d75" providerId="AD" clId="Web-{D406E7C8-C032-992F-D011-74B0B3CC074B}" dt="2025-04-07T09:01:29.626" v="51"/>
          <ac:picMkLst>
            <pc:docMk/>
            <pc:sldMk cId="3241712629" sldId="259"/>
            <ac:picMk id="3" creationId="{37F5E709-8673-E4A7-3FE1-B19962DA78ED}"/>
          </ac:picMkLst>
        </pc:picChg>
        <pc:picChg chg="add mod">
          <ac:chgData name="Neha Rawat" userId="S::neha.rawat@corpnet.co.in::57765f02-60c8-4fc4-a951-07760c132d75" providerId="AD" clId="Web-{D406E7C8-C032-992F-D011-74B0B3CC074B}" dt="2025-04-07T09:02:28.205" v="115" actId="1076"/>
          <ac:picMkLst>
            <pc:docMk/>
            <pc:sldMk cId="3241712629" sldId="259"/>
            <ac:picMk id="4" creationId="{34DE4208-90B1-076A-51BA-70C7113797A9}"/>
          </ac:picMkLst>
        </pc:picChg>
      </pc:sldChg>
      <pc:sldChg chg="modSp">
        <pc:chgData name="Neha Rawat" userId="S::neha.rawat@corpnet.co.in::57765f02-60c8-4fc4-a951-07760c132d75" providerId="AD" clId="Web-{D406E7C8-C032-992F-D011-74B0B3CC074B}" dt="2025-04-07T08:54:31.420" v="6" actId="20577"/>
        <pc:sldMkLst>
          <pc:docMk/>
          <pc:sldMk cId="3209808861" sldId="311"/>
        </pc:sldMkLst>
        <pc:spChg chg="mod">
          <ac:chgData name="Neha Rawat" userId="S::neha.rawat@corpnet.co.in::57765f02-60c8-4fc4-a951-07760c132d75" providerId="AD" clId="Web-{D406E7C8-C032-992F-D011-74B0B3CC074B}" dt="2025-04-07T08:54:31.420" v="6" actId="20577"/>
          <ac:spMkLst>
            <pc:docMk/>
            <pc:sldMk cId="3209808861" sldId="311"/>
            <ac:spMk id="4" creationId="{55C4DD06-2BF4-188B-4C98-890E24EE07AC}"/>
          </ac:spMkLst>
        </pc:spChg>
        <pc:spChg chg="mod">
          <ac:chgData name="Neha Rawat" userId="S::neha.rawat@corpnet.co.in::57765f02-60c8-4fc4-a951-07760c132d75" providerId="AD" clId="Web-{D406E7C8-C032-992F-D011-74B0B3CC074B}" dt="2025-04-07T08:54:27.514" v="4" actId="20577"/>
          <ac:spMkLst>
            <pc:docMk/>
            <pc:sldMk cId="3209808861" sldId="311"/>
            <ac:spMk id="54" creationId="{00000000-0000-0000-0000-000000000000}"/>
          </ac:spMkLst>
        </pc:spChg>
      </pc:sldChg>
      <pc:sldChg chg="delSp">
        <pc:chgData name="Neha Rawat" userId="S::neha.rawat@corpnet.co.in::57765f02-60c8-4fc4-a951-07760c132d75" providerId="AD" clId="Web-{D406E7C8-C032-992F-D011-74B0B3CC074B}" dt="2025-04-07T09:11:27.959" v="236"/>
        <pc:sldMkLst>
          <pc:docMk/>
          <pc:sldMk cId="3014776914" sldId="312"/>
        </pc:sldMkLst>
        <pc:picChg chg="del">
          <ac:chgData name="Neha Rawat" userId="S::neha.rawat@corpnet.co.in::57765f02-60c8-4fc4-a951-07760c132d75" providerId="AD" clId="Web-{D406E7C8-C032-992F-D011-74B0B3CC074B}" dt="2025-04-07T09:11:27.959" v="236"/>
          <ac:picMkLst>
            <pc:docMk/>
            <pc:sldMk cId="3014776914" sldId="312"/>
            <ac:picMk id="4" creationId="{75C90AC9-0734-2F36-DC98-DD384F3D4F0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F2D8-C9D6-4D07-A65E-0C90077AE2C4}" type="datetimeFigureOut"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018C1-69B6-49E5-8A73-63B71D9BF2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91875" y="3726623"/>
            <a:ext cx="10226741" cy="92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000" b="1" dirty="0">
                <a:solidFill>
                  <a:schemeClr val="dk2"/>
                </a:solidFill>
              </a:rPr>
              <a:t>User Manual for BTER Examination flow-  </a:t>
            </a:r>
            <a:r>
              <a:rPr lang="en" sz="4800" b="1" dirty="0">
                <a:solidFill>
                  <a:schemeClr val="dk2"/>
                </a:solidFill>
              </a:rPr>
              <a:t>                                         </a:t>
            </a:r>
          </a:p>
          <a:p>
            <a:r>
              <a:rPr lang="en" sz="1100" b="1" dirty="0">
                <a:solidFill>
                  <a:schemeClr val="dk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11EFC-D31C-6AEA-23BA-A80EE219C393}"/>
              </a:ext>
            </a:extLst>
          </p:cNvPr>
          <p:cNvSpPr txBox="1"/>
          <p:nvPr/>
        </p:nvSpPr>
        <p:spPr>
          <a:xfrm>
            <a:off x="813412" y="2291508"/>
            <a:ext cx="98215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49000"/>
                  </a:schemeClr>
                </a:solidFill>
                <a:latin typeface="Arial"/>
              </a:rPr>
              <a:t>Kaushal Darpan</a:t>
            </a:r>
            <a:r>
              <a:rPr lang="en-US" sz="5400" dirty="0">
                <a:solidFill>
                  <a:schemeClr val="accent2">
                    <a:lumMod val="49000"/>
                  </a:schemeClr>
                </a:solidFill>
                <a:latin typeface="Arial"/>
                <a:cs typeface="Arial"/>
              </a:rPr>
              <a:t>​</a:t>
            </a:r>
            <a:endParaRPr lang="en-US" sz="5400">
              <a:solidFill>
                <a:schemeClr val="accent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4DD06-2BF4-188B-4C98-890E24EE07AC}"/>
              </a:ext>
            </a:extLst>
          </p:cNvPr>
          <p:cNvSpPr txBox="1"/>
          <p:nvPr/>
        </p:nvSpPr>
        <p:spPr>
          <a:xfrm>
            <a:off x="10615332" y="6208704"/>
            <a:ext cx="1354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08-04-2025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7BC6-BED2-8BE4-7246-103E0D2DA5B2}"/>
              </a:ext>
            </a:extLst>
          </p:cNvPr>
          <p:cNvSpPr txBox="1"/>
          <p:nvPr/>
        </p:nvSpPr>
        <p:spPr>
          <a:xfrm>
            <a:off x="5139876" y="3159980"/>
            <a:ext cx="95346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dirty="0">
                <a:solidFill>
                  <a:srgbClr val="747474"/>
                </a:solidFill>
              </a:rPr>
              <a:t>Version 1.0</a:t>
            </a:r>
            <a:endParaRPr lang="en-US">
              <a:solidFill>
                <a:srgbClr val="747474"/>
              </a:solidFill>
            </a:endParaRPr>
          </a:p>
        </p:txBody>
      </p:sp>
      <p:pic>
        <p:nvPicPr>
          <p:cNvPr id="6" name="Picture 5" descr="A red and white circular logo&#10;&#10;AI-generated content may be incorrect.">
            <a:extLst>
              <a:ext uri="{FF2B5EF4-FFF2-40B4-BE49-F238E27FC236}">
                <a16:creationId xmlns:a16="http://schemas.microsoft.com/office/drawing/2014/main" id="{C6F24E2E-5208-EB9E-F712-467FA1F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338" y="458118"/>
            <a:ext cx="1064505" cy="100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897D3-28AC-1F5E-C99D-D3BB00D15C3F}"/>
              </a:ext>
            </a:extLst>
          </p:cNvPr>
          <p:cNvSpPr txBox="1"/>
          <p:nvPr/>
        </p:nvSpPr>
        <p:spPr>
          <a:xfrm>
            <a:off x="2782121" y="1632477"/>
            <a:ext cx="62968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>
                    <a:lumMod val="49000"/>
                  </a:schemeClr>
                </a:solidFill>
              </a:rPr>
              <a:t>Directorate of Technical Education Rajasthan, Jodhpur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159B1-5825-BCF4-2E3C-4A7F59DC4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07CCA-3FE0-3CE7-8638-00EF18B3CFC5}"/>
              </a:ext>
            </a:extLst>
          </p:cNvPr>
          <p:cNvSpPr txBox="1"/>
          <p:nvPr/>
        </p:nvSpPr>
        <p:spPr>
          <a:xfrm>
            <a:off x="380999" y="197555"/>
            <a:ext cx="111054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Principle can add optional subjects of the student only when the following conditions will be followed-</a:t>
            </a:r>
          </a:p>
          <a:p>
            <a:r>
              <a:rPr lang="en-US" b="1" dirty="0"/>
              <a:t>  - -&gt; Student will be from 4th semester and Regular-student.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D01109-4431-5A04-E36E-6E559900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5" y="1111492"/>
            <a:ext cx="11288888" cy="52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DA38F-0742-2C5C-2758-315F5C07C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51CAF-9575-EB8A-C30A-402E3858081D}"/>
              </a:ext>
            </a:extLst>
          </p:cNvPr>
          <p:cNvSpPr txBox="1"/>
          <p:nvPr/>
        </p:nvSpPr>
        <p:spPr>
          <a:xfrm>
            <a:off x="2554110" y="380999"/>
            <a:ext cx="57150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Screen for assigning optional subject for the student. </a:t>
            </a:r>
            <a:endParaRPr lang="en-US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530575-AB5B-E690-411B-15CE82C0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713794"/>
            <a:ext cx="53816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0CCA-4E3F-1243-332F-7B2BC696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F8E3D7-8B52-BBB4-2877-CAC27822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9" y="1086842"/>
            <a:ext cx="11687060" cy="5345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28FDF4-2B51-956C-F1DB-1896AEBDE058}"/>
              </a:ext>
            </a:extLst>
          </p:cNvPr>
          <p:cNvSpPr txBox="1"/>
          <p:nvPr/>
        </p:nvSpPr>
        <p:spPr>
          <a:xfrm>
            <a:off x="140368" y="150394"/>
            <a:ext cx="11790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Principle can view the list of students who have paid the fees by updating the status – Examination fees paid, and list will open. </a:t>
            </a:r>
          </a:p>
        </p:txBody>
      </p:sp>
    </p:spTree>
    <p:extLst>
      <p:ext uri="{BB962C8B-B14F-4D97-AF65-F5344CB8AC3E}">
        <p14:creationId xmlns:p14="http://schemas.microsoft.com/office/powerpoint/2010/main" val="1761549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42610-1191-9D59-235F-5226CB19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147819-5CD5-90C0-1397-72E5BB15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0" y="1298378"/>
            <a:ext cx="11255567" cy="52711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3658CE-51A2-EBCB-9C4D-A38FF0FC93AD}"/>
              </a:ext>
            </a:extLst>
          </p:cNvPr>
          <p:cNvSpPr txBox="1"/>
          <p:nvPr/>
        </p:nvSpPr>
        <p:spPr>
          <a:xfrm>
            <a:off x="190500" y="160421"/>
            <a:ext cx="11700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Principle will select the student and select the status -&gt; Eligible for examination after verifying the fees and other details mentioned under the action column and click on mark.  </a:t>
            </a:r>
          </a:p>
        </p:txBody>
      </p:sp>
    </p:spTree>
    <p:extLst>
      <p:ext uri="{BB962C8B-B14F-4D97-AF65-F5344CB8AC3E}">
        <p14:creationId xmlns:p14="http://schemas.microsoft.com/office/powerpoint/2010/main" val="354990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25DD-7324-C514-A970-55AF70663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224BA3-AA41-3756-1517-DF52A095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" y="997280"/>
            <a:ext cx="11503446" cy="54510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A648F-D31E-C14C-98EB-AB1B80DB424B}"/>
              </a:ext>
            </a:extLst>
          </p:cNvPr>
          <p:cNvSpPr txBox="1"/>
          <p:nvPr/>
        </p:nvSpPr>
        <p:spPr>
          <a:xfrm>
            <a:off x="190499" y="80210"/>
            <a:ext cx="11780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Details of students who are eligible for examination will display under the list which </a:t>
            </a:r>
            <a:r>
              <a:rPr lang="en-US" b="1" err="1"/>
              <a:t>bter</a:t>
            </a:r>
            <a:r>
              <a:rPr lang="en-US" b="1" dirty="0"/>
              <a:t> can principle both can view and proceed for further examination process. </a:t>
            </a:r>
          </a:p>
        </p:txBody>
      </p:sp>
    </p:spTree>
    <p:extLst>
      <p:ext uri="{BB962C8B-B14F-4D97-AF65-F5344CB8AC3E}">
        <p14:creationId xmlns:p14="http://schemas.microsoft.com/office/powerpoint/2010/main" val="371506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468C-6D1D-9F3F-109A-96312929F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8F6648-73CA-7761-713B-A8DA3249FC6D}"/>
              </a:ext>
            </a:extLst>
          </p:cNvPr>
          <p:cNvSpPr txBox="1"/>
          <p:nvPr/>
        </p:nvSpPr>
        <p:spPr>
          <a:xfrm>
            <a:off x="190499" y="80210"/>
            <a:ext cx="117809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Examination form – BTER can download examination form under the status of " verified for examination" and under action column view and download the form. </a:t>
            </a:r>
          </a:p>
        </p:txBody>
      </p:sp>
      <p:pic>
        <p:nvPicPr>
          <p:cNvPr id="4" name="Picture 3" descr="A close up of a document&#10;&#10;AI-generated content may be incorrect.">
            <a:extLst>
              <a:ext uri="{FF2B5EF4-FFF2-40B4-BE49-F238E27FC236}">
                <a16:creationId xmlns:a16="http://schemas.microsoft.com/office/drawing/2014/main" id="{768C6C88-62FA-91F7-1509-0CAEB55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40" y="929922"/>
            <a:ext cx="5019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FDFDA1-C76D-07F3-7D1D-33DD1530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2" y="1179971"/>
            <a:ext cx="11837096" cy="550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3BEAB-1570-D8EF-A599-339E3A3490B2}"/>
              </a:ext>
            </a:extLst>
          </p:cNvPr>
          <p:cNvSpPr txBox="1"/>
          <p:nvPr/>
        </p:nvSpPr>
        <p:spPr>
          <a:xfrm>
            <a:off x="173277" y="215030"/>
            <a:ext cx="114383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E2841"/>
                </a:solidFill>
                <a:latin typeface="Arial"/>
              </a:rPr>
              <a:t>BTER Admin Login through SSO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CD6B-B504-2AFB-655C-317140DD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7390DA-BAEF-20D2-F25F-5E85FEC7BD4C}"/>
              </a:ext>
            </a:extLst>
          </p:cNvPr>
          <p:cNvSpPr txBox="1"/>
          <p:nvPr/>
        </p:nvSpPr>
        <p:spPr>
          <a:xfrm>
            <a:off x="246345" y="256783"/>
            <a:ext cx="117097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E2841"/>
                </a:solidFill>
                <a:latin typeface="Arial"/>
              </a:rPr>
              <a:t>BTER Admin Dashboard will be open and admin can access the available menus of the system. Admin can view their data through dashboard and check the pendency status.</a:t>
            </a:r>
            <a:endParaRPr lang="en-US" b="1" dirty="0">
              <a:solidFill>
                <a:srgbClr val="0E2841"/>
              </a:solidFill>
              <a:latin typeface="Arial"/>
              <a:cs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4906B5-A2AD-AC9D-6B9B-D91569E2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79" y="1469137"/>
            <a:ext cx="11622796" cy="436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6F504-5469-B0A3-0397-7D48834A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75FEF-D600-E673-5581-7A0BEF2101EC}"/>
              </a:ext>
            </a:extLst>
          </p:cNvPr>
          <p:cNvSpPr txBox="1"/>
          <p:nvPr/>
        </p:nvSpPr>
        <p:spPr>
          <a:xfrm>
            <a:off x="131523" y="127750"/>
            <a:ext cx="11725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E2841"/>
                </a:solidFill>
                <a:latin typeface="Arial"/>
                <a:cs typeface="Arial"/>
              </a:rPr>
              <a:t>BTER Admin can view the list of students who are eligible for examination and mark them for further process.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DE4208-90B1-076A-51BA-70C71137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3" y="1007509"/>
            <a:ext cx="11604435" cy="54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9BCEC-C070-CA4A-B5A9-D37723E7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11F0C-CBC3-0412-DFE6-33DDADC5B4DC}"/>
              </a:ext>
            </a:extLst>
          </p:cNvPr>
          <p:cNvSpPr txBox="1"/>
          <p:nvPr/>
        </p:nvSpPr>
        <p:spPr>
          <a:xfrm>
            <a:off x="162083" y="111527"/>
            <a:ext cx="1203044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E2841"/>
                </a:solidFill>
                <a:latin typeface="Arial"/>
                <a:cs typeface="Arial"/>
              </a:rPr>
              <a:t>BTER Admin will select the student from list which are marked for " enrolled" and fill other  relevant/required inputs and click on search. List of students will display. </a:t>
            </a:r>
          </a:p>
          <a:p>
            <a:endParaRPr lang="en-US" sz="1400" b="1" dirty="0">
              <a:solidFill>
                <a:srgbClr val="0E2841"/>
              </a:solidFill>
              <a:latin typeface="Arial"/>
              <a:cs typeface="Arial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AC6CD1-DD86-099C-A993-FE76D0C6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5" y="972505"/>
            <a:ext cx="11136217" cy="56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5A0B0-8C2F-BFA7-9BAA-C84570DC6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application&#10;&#10;AI-generated content may be incorrect.">
            <a:extLst>
              <a:ext uri="{FF2B5EF4-FFF2-40B4-BE49-F238E27FC236}">
                <a16:creationId xmlns:a16="http://schemas.microsoft.com/office/drawing/2014/main" id="{E38EC46A-4B95-7989-DAA0-289958D8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7" y="2381704"/>
            <a:ext cx="11228025" cy="25169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7B160F-025C-0796-8579-88984AF3B384}"/>
              </a:ext>
            </a:extLst>
          </p:cNvPr>
          <p:cNvSpPr txBox="1"/>
          <p:nvPr/>
        </p:nvSpPr>
        <p:spPr>
          <a:xfrm>
            <a:off x="300789" y="280736"/>
            <a:ext cx="11510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BTER Admin-&gt; Select student -&gt; select from list - "Selected for Examination" -&gt; Click on mark. The student which have been marked for examination will process further for next process. </a:t>
            </a:r>
          </a:p>
        </p:txBody>
      </p:sp>
    </p:spTree>
    <p:extLst>
      <p:ext uri="{BB962C8B-B14F-4D97-AF65-F5344CB8AC3E}">
        <p14:creationId xmlns:p14="http://schemas.microsoft.com/office/powerpoint/2010/main" val="9006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9C90-F09E-6436-FDEB-9A5CF5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813FE3-198C-1C2F-0A7F-A26749FA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9" y="1181442"/>
            <a:ext cx="11310651" cy="5394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88E126-AE8B-AEFB-BDA9-DEC2CFF24E62}"/>
              </a:ext>
            </a:extLst>
          </p:cNvPr>
          <p:cNvSpPr txBox="1"/>
          <p:nvPr/>
        </p:nvSpPr>
        <p:spPr>
          <a:xfrm>
            <a:off x="220578" y="130342"/>
            <a:ext cx="116606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Student list will display and Admin have right to perform the action on student application -&gt; </a:t>
            </a:r>
          </a:p>
          <a:p>
            <a:pPr marL="342900" indent="-342900">
              <a:buAutoNum type="arabicPeriod"/>
            </a:pPr>
            <a:r>
              <a:rPr lang="en-US" b="1" dirty="0"/>
              <a:t>View student details 2. Edit student details 3. Edit enrollment details </a:t>
            </a:r>
          </a:p>
        </p:txBody>
      </p:sp>
    </p:spTree>
    <p:extLst>
      <p:ext uri="{BB962C8B-B14F-4D97-AF65-F5344CB8AC3E}">
        <p14:creationId xmlns:p14="http://schemas.microsoft.com/office/powerpoint/2010/main" val="32674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B69AF-D8E8-0B0E-2380-9FEE42E28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BBAEFC-975A-CC25-0976-6E9E4BC7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2" y="1204855"/>
            <a:ext cx="10521109" cy="53755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197444-4FC2-94C2-44F7-E9DF00F17E9C}"/>
              </a:ext>
            </a:extLst>
          </p:cNvPr>
          <p:cNvSpPr txBox="1"/>
          <p:nvPr/>
        </p:nvSpPr>
        <p:spPr>
          <a:xfrm>
            <a:off x="290762" y="130341"/>
            <a:ext cx="1166060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Principle login through </a:t>
            </a:r>
            <a:r>
              <a:rPr lang="en-US" b="1" err="1"/>
              <a:t>sso</a:t>
            </a:r>
            <a:r>
              <a:rPr lang="en-US" b="1" dirty="0"/>
              <a:t> -&gt; dashboard-&gt; open student examination tab-&gt; Click student for examination. List of student selected for examination by BTER will display and principle can select the student and update the status -&gt; "Eligible for examination" and click mark. </a:t>
            </a:r>
          </a:p>
        </p:txBody>
      </p:sp>
    </p:spTree>
    <p:extLst>
      <p:ext uri="{BB962C8B-B14F-4D97-AF65-F5344CB8AC3E}">
        <p14:creationId xmlns:p14="http://schemas.microsoft.com/office/powerpoint/2010/main" val="29586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D0F69-C415-B0F1-A786-E9DA931D1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E96C5F-30A2-91C8-57CF-9DDB51DA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88" y="1036746"/>
            <a:ext cx="11218334" cy="5701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F412A-49C4-36FA-B143-F5250FFDC25B}"/>
              </a:ext>
            </a:extLst>
          </p:cNvPr>
          <p:cNvSpPr txBox="1"/>
          <p:nvPr/>
        </p:nvSpPr>
        <p:spPr>
          <a:xfrm>
            <a:off x="380999" y="197555"/>
            <a:ext cx="11599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Principle will verify the student details and only after verifying the student details , student will be able to pay the fees. </a:t>
            </a:r>
          </a:p>
        </p:txBody>
      </p:sp>
    </p:spTree>
    <p:extLst>
      <p:ext uri="{BB962C8B-B14F-4D97-AF65-F5344CB8AC3E}">
        <p14:creationId xmlns:p14="http://schemas.microsoft.com/office/powerpoint/2010/main" val="356807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977</cp:revision>
  <dcterms:created xsi:type="dcterms:W3CDTF">2025-03-26T10:02:22Z</dcterms:created>
  <dcterms:modified xsi:type="dcterms:W3CDTF">2025-04-08T06:33:22Z</dcterms:modified>
</cp:coreProperties>
</file>