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11" r:id="rId2"/>
    <p:sldId id="256" r:id="rId3"/>
    <p:sldId id="259" r:id="rId4"/>
    <p:sldId id="258" r:id="rId5"/>
    <p:sldId id="261" r:id="rId6"/>
    <p:sldId id="260" r:id="rId7"/>
    <p:sldId id="263" r:id="rId8"/>
    <p:sldId id="262" r:id="rId9"/>
    <p:sldId id="265" r:id="rId10"/>
    <p:sldId id="274" r:id="rId11"/>
    <p:sldId id="31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13697-614F-F5DF-C910-BED37F573D34}" v="13" dt="2025-04-08T06:05:56.988"/>
    <p1510:client id="{F5909279-5F4B-FF95-8CBF-84EA6ACDE93B}" v="351" dt="2025-04-07T13:22:41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Rawat" userId="S::neha.rawat@corpnet.co.in::57765f02-60c8-4fc4-a951-07760c132d75" providerId="AD" clId="Web-{50B13697-614F-F5DF-C910-BED37F573D34}"/>
    <pc:docChg chg="addSld modSld">
      <pc:chgData name="Neha Rawat" userId="S::neha.rawat@corpnet.co.in::57765f02-60c8-4fc4-a951-07760c132d75" providerId="AD" clId="Web-{50B13697-614F-F5DF-C910-BED37F573D34}" dt="2025-04-08T06:05:56.988" v="9" actId="14100"/>
      <pc:docMkLst>
        <pc:docMk/>
      </pc:docMkLst>
      <pc:sldChg chg="modSp">
        <pc:chgData name="Neha Rawat" userId="S::neha.rawat@corpnet.co.in::57765f02-60c8-4fc4-a951-07760c132d75" providerId="AD" clId="Web-{50B13697-614F-F5DF-C910-BED37F573D34}" dt="2025-04-08T06:05:56.988" v="9" actId="14100"/>
        <pc:sldMkLst>
          <pc:docMk/>
          <pc:sldMk cId="87631789" sldId="258"/>
        </pc:sldMkLst>
        <pc:spChg chg="mod">
          <ac:chgData name="Neha Rawat" userId="S::neha.rawat@corpnet.co.in::57765f02-60c8-4fc4-a951-07760c132d75" providerId="AD" clId="Web-{50B13697-614F-F5DF-C910-BED37F573D34}" dt="2025-04-08T06:05:56.988" v="9" actId="14100"/>
          <ac:spMkLst>
            <pc:docMk/>
            <pc:sldMk cId="87631789" sldId="258"/>
            <ac:spMk id="2" creationId="{06611F0C-CBC3-0412-DFE6-33DDADC5B4DC}"/>
          </ac:spMkLst>
        </pc:spChg>
      </pc:sldChg>
      <pc:sldChg chg="modSp">
        <pc:chgData name="Neha Rawat" userId="S::neha.rawat@corpnet.co.in::57765f02-60c8-4fc4-a951-07760c132d75" providerId="AD" clId="Web-{50B13697-614F-F5DF-C910-BED37F573D34}" dt="2025-04-08T05:27:38.561" v="0" actId="20577"/>
        <pc:sldMkLst>
          <pc:docMk/>
          <pc:sldMk cId="3209808861" sldId="311"/>
        </pc:sldMkLst>
        <pc:spChg chg="mod">
          <ac:chgData name="Neha Rawat" userId="S::neha.rawat@corpnet.co.in::57765f02-60c8-4fc4-a951-07760c132d75" providerId="AD" clId="Web-{50B13697-614F-F5DF-C910-BED37F573D34}" dt="2025-04-08T05:27:38.561" v="0" actId="20577"/>
          <ac:spMkLst>
            <pc:docMk/>
            <pc:sldMk cId="3209808861" sldId="311"/>
            <ac:spMk id="4" creationId="{55C4DD06-2BF4-188B-4C98-890E24EE07AC}"/>
          </ac:spMkLst>
        </pc:spChg>
      </pc:sldChg>
      <pc:sldChg chg="addSp delSp modSp add replId">
        <pc:chgData name="Neha Rawat" userId="S::neha.rawat@corpnet.co.in::57765f02-60c8-4fc4-a951-07760c132d75" providerId="AD" clId="Web-{50B13697-614F-F5DF-C910-BED37F573D34}" dt="2025-04-08T05:59:22.996" v="7" actId="1076"/>
        <pc:sldMkLst>
          <pc:docMk/>
          <pc:sldMk cId="2304166624" sldId="312"/>
        </pc:sldMkLst>
        <pc:spChg chg="add mod">
          <ac:chgData name="Neha Rawat" userId="S::neha.rawat@corpnet.co.in::57765f02-60c8-4fc4-a951-07760c132d75" providerId="AD" clId="Web-{50B13697-614F-F5DF-C910-BED37F573D34}" dt="2025-04-08T05:59:20.871" v="5" actId="1076"/>
          <ac:spMkLst>
            <pc:docMk/>
            <pc:sldMk cId="2304166624" sldId="312"/>
            <ac:spMk id="2" creationId="{1E0140D5-BD91-E85A-EA33-D663C1A0F36B}"/>
          </ac:spMkLst>
        </pc:spChg>
        <pc:spChg chg="del">
          <ac:chgData name="Neha Rawat" userId="S::neha.rawat@corpnet.co.in::57765f02-60c8-4fc4-a951-07760c132d75" providerId="AD" clId="Web-{50B13697-614F-F5DF-C910-BED37F573D34}" dt="2025-04-08T05:59:05.980" v="3"/>
          <ac:spMkLst>
            <pc:docMk/>
            <pc:sldMk cId="2304166624" sldId="312"/>
            <ac:spMk id="4" creationId="{881215D4-9A81-4BBD-3316-FF839147BFD7}"/>
          </ac:spMkLst>
        </pc:spChg>
        <pc:picChg chg="add mod">
          <ac:chgData name="Neha Rawat" userId="S::neha.rawat@corpnet.co.in::57765f02-60c8-4fc4-a951-07760c132d75" providerId="AD" clId="Web-{50B13697-614F-F5DF-C910-BED37F573D34}" dt="2025-04-08T05:59:22.996" v="7" actId="1076"/>
          <ac:picMkLst>
            <pc:docMk/>
            <pc:sldMk cId="2304166624" sldId="312"/>
            <ac:picMk id="3" creationId="{A0FEDF12-2AF2-97A7-E048-1DDA4EA4C9F4}"/>
          </ac:picMkLst>
        </pc:picChg>
        <pc:picChg chg="del">
          <ac:chgData name="Neha Rawat" userId="S::neha.rawat@corpnet.co.in::57765f02-60c8-4fc4-a951-07760c132d75" providerId="AD" clId="Web-{50B13697-614F-F5DF-C910-BED37F573D34}" dt="2025-04-08T05:59:02.621" v="2"/>
          <ac:picMkLst>
            <pc:docMk/>
            <pc:sldMk cId="2304166624" sldId="312"/>
            <ac:picMk id="5" creationId="{10E35253-6689-7BE5-C7D7-DEA940B07914}"/>
          </ac:picMkLst>
        </pc:picChg>
      </pc:sldChg>
    </pc:docChg>
  </pc:docChgLst>
  <pc:docChgLst>
    <pc:chgData name="Neha Rawat" userId="S::neha.rawat@corpnet.co.in::57765f02-60c8-4fc4-a951-07760c132d75" providerId="AD" clId="Web-{F5909279-5F4B-FF95-8CBF-84EA6ACDE93B}"/>
    <pc:docChg chg="delSld modSld">
      <pc:chgData name="Neha Rawat" userId="S::neha.rawat@corpnet.co.in::57765f02-60c8-4fc4-a951-07760c132d75" providerId="AD" clId="Web-{F5909279-5F4B-FF95-8CBF-84EA6ACDE93B}" dt="2025-04-07T13:22:41.275" v="190"/>
      <pc:docMkLst>
        <pc:docMk/>
      </pc:docMkLst>
      <pc:sldChg chg="del">
        <pc:chgData name="Neha Rawat" userId="S::neha.rawat@corpnet.co.in::57765f02-60c8-4fc4-a951-07760c132d75" providerId="AD" clId="Web-{F5909279-5F4B-FF95-8CBF-84EA6ACDE93B}" dt="2025-04-07T13:15:48.979" v="5"/>
        <pc:sldMkLst>
          <pc:docMk/>
          <pc:sldMk cId="2820806197" sldId="257"/>
        </pc:sldMkLst>
      </pc:sldChg>
      <pc:sldChg chg="addSp delSp modSp">
        <pc:chgData name="Neha Rawat" userId="S::neha.rawat@corpnet.co.in::57765f02-60c8-4fc4-a951-07760c132d75" providerId="AD" clId="Web-{F5909279-5F4B-FF95-8CBF-84EA6ACDE93B}" dt="2025-04-07T13:19:08.299" v="100" actId="1076"/>
        <pc:sldMkLst>
          <pc:docMk/>
          <pc:sldMk cId="3992794611" sldId="262"/>
        </pc:sldMkLst>
        <pc:spChg chg="mod">
          <ac:chgData name="Neha Rawat" userId="S::neha.rawat@corpnet.co.in::57765f02-60c8-4fc4-a951-07760c132d75" providerId="AD" clId="Web-{F5909279-5F4B-FF95-8CBF-84EA6ACDE93B}" dt="2025-04-07T13:18:35.938" v="91" actId="20577"/>
          <ac:spMkLst>
            <pc:docMk/>
            <pc:sldMk cId="3992794611" sldId="262"/>
            <ac:spMk id="3" creationId="{E60EBB50-6220-7463-215F-89A3FC3EF68B}"/>
          </ac:spMkLst>
        </pc:spChg>
        <pc:picChg chg="del">
          <ac:chgData name="Neha Rawat" userId="S::neha.rawat@corpnet.co.in::57765f02-60c8-4fc4-a951-07760c132d75" providerId="AD" clId="Web-{F5909279-5F4B-FF95-8CBF-84EA6ACDE93B}" dt="2025-04-07T13:18:06.750" v="57"/>
          <ac:picMkLst>
            <pc:docMk/>
            <pc:sldMk cId="3992794611" sldId="262"/>
            <ac:picMk id="2" creationId="{FFF3A591-9AAE-2643-82F2-396C74135C3E}"/>
          </ac:picMkLst>
        </pc:picChg>
        <pc:picChg chg="add mod">
          <ac:chgData name="Neha Rawat" userId="S::neha.rawat@corpnet.co.in::57765f02-60c8-4fc4-a951-07760c132d75" providerId="AD" clId="Web-{F5909279-5F4B-FF95-8CBF-84EA6ACDE93B}" dt="2025-04-07T13:19:02.955" v="99" actId="1076"/>
          <ac:picMkLst>
            <pc:docMk/>
            <pc:sldMk cId="3992794611" sldId="262"/>
            <ac:picMk id="4" creationId="{72147CB2-0120-CCD6-8EC1-BBB6F253D2BE}"/>
          </ac:picMkLst>
        </pc:picChg>
        <pc:picChg chg="add mod">
          <ac:chgData name="Neha Rawat" userId="S::neha.rawat@corpnet.co.in::57765f02-60c8-4fc4-a951-07760c132d75" providerId="AD" clId="Web-{F5909279-5F4B-FF95-8CBF-84EA6ACDE93B}" dt="2025-04-07T13:19:08.299" v="100" actId="1076"/>
          <ac:picMkLst>
            <pc:docMk/>
            <pc:sldMk cId="3992794611" sldId="262"/>
            <ac:picMk id="5" creationId="{04A2819D-E3C7-B9F6-1F6C-60FD9C4DEBA6}"/>
          </ac:picMkLst>
        </pc:picChg>
      </pc:sldChg>
      <pc:sldChg chg="addSp delSp modSp">
        <pc:chgData name="Neha Rawat" userId="S::neha.rawat@corpnet.co.in::57765f02-60c8-4fc4-a951-07760c132d75" providerId="AD" clId="Web-{F5909279-5F4B-FF95-8CBF-84EA6ACDE93B}" dt="2025-04-07T13:17:20.139" v="56" actId="20577"/>
        <pc:sldMkLst>
          <pc:docMk/>
          <pc:sldMk cId="3891825415" sldId="263"/>
        </pc:sldMkLst>
        <pc:spChg chg="mod">
          <ac:chgData name="Neha Rawat" userId="S::neha.rawat@corpnet.co.in::57765f02-60c8-4fc4-a951-07760c132d75" providerId="AD" clId="Web-{F5909279-5F4B-FF95-8CBF-84EA6ACDE93B}" dt="2025-04-07T13:17:20.139" v="56" actId="20577"/>
          <ac:spMkLst>
            <pc:docMk/>
            <pc:sldMk cId="3891825415" sldId="263"/>
            <ac:spMk id="3" creationId="{0DE1DB38-431E-E485-8843-E483C497B388}"/>
          </ac:spMkLst>
        </pc:spChg>
        <pc:picChg chg="del">
          <ac:chgData name="Neha Rawat" userId="S::neha.rawat@corpnet.co.in::57765f02-60c8-4fc4-a951-07760c132d75" providerId="AD" clId="Web-{F5909279-5F4B-FF95-8CBF-84EA6ACDE93B}" dt="2025-04-07T13:16:33.996" v="6"/>
          <ac:picMkLst>
            <pc:docMk/>
            <pc:sldMk cId="3891825415" sldId="263"/>
            <ac:picMk id="2" creationId="{E4EB0DF8-CF7A-BC01-1A5D-8D6212700801}"/>
          </ac:picMkLst>
        </pc:picChg>
        <pc:picChg chg="add mod">
          <ac:chgData name="Neha Rawat" userId="S::neha.rawat@corpnet.co.in::57765f02-60c8-4fc4-a951-07760c132d75" providerId="AD" clId="Web-{F5909279-5F4B-FF95-8CBF-84EA6ACDE93B}" dt="2025-04-07T13:16:43.122" v="10" actId="1076"/>
          <ac:picMkLst>
            <pc:docMk/>
            <pc:sldMk cId="3891825415" sldId="263"/>
            <ac:picMk id="4" creationId="{A31E3287-CF1B-73B2-8263-39CACE77CD73}"/>
          </ac:picMkLst>
        </pc:picChg>
      </pc:sldChg>
      <pc:sldChg chg="addSp delSp modSp">
        <pc:chgData name="Neha Rawat" userId="S::neha.rawat@corpnet.co.in::57765f02-60c8-4fc4-a951-07760c132d75" providerId="AD" clId="Web-{F5909279-5F4B-FF95-8CBF-84EA6ACDE93B}" dt="2025-04-07T13:20:26.645" v="184" actId="20577"/>
        <pc:sldMkLst>
          <pc:docMk/>
          <pc:sldMk cId="982815433" sldId="265"/>
        </pc:sldMkLst>
        <pc:spChg chg="mod">
          <ac:chgData name="Neha Rawat" userId="S::neha.rawat@corpnet.co.in::57765f02-60c8-4fc4-a951-07760c132d75" providerId="AD" clId="Web-{F5909279-5F4B-FF95-8CBF-84EA6ACDE93B}" dt="2025-04-07T13:20:26.645" v="184" actId="20577"/>
          <ac:spMkLst>
            <pc:docMk/>
            <pc:sldMk cId="982815433" sldId="265"/>
            <ac:spMk id="3" creationId="{0237FA37-130E-C024-16A8-054F2C3AF225}"/>
          </ac:spMkLst>
        </pc:spChg>
        <pc:picChg chg="del">
          <ac:chgData name="Neha Rawat" userId="S::neha.rawat@corpnet.co.in::57765f02-60c8-4fc4-a951-07760c132d75" providerId="AD" clId="Web-{F5909279-5F4B-FF95-8CBF-84EA6ACDE93B}" dt="2025-04-07T13:19:32.628" v="101"/>
          <ac:picMkLst>
            <pc:docMk/>
            <pc:sldMk cId="982815433" sldId="265"/>
            <ac:picMk id="2" creationId="{D785A4AC-6EC0-D619-4FC5-BFE622A3E0D8}"/>
          </ac:picMkLst>
        </pc:picChg>
        <pc:picChg chg="add mod">
          <ac:chgData name="Neha Rawat" userId="S::neha.rawat@corpnet.co.in::57765f02-60c8-4fc4-a951-07760c132d75" providerId="AD" clId="Web-{F5909279-5F4B-FF95-8CBF-84EA6ACDE93B}" dt="2025-04-07T13:19:47.832" v="105" actId="1076"/>
          <ac:picMkLst>
            <pc:docMk/>
            <pc:sldMk cId="982815433" sldId="265"/>
            <ac:picMk id="4" creationId="{1DEF86EF-5D95-29F4-27C6-08C7B7D040DD}"/>
          </ac:picMkLst>
        </pc:picChg>
      </pc:sldChg>
      <pc:sldChg chg="addSp delSp modSp">
        <pc:chgData name="Neha Rawat" userId="S::neha.rawat@corpnet.co.in::57765f02-60c8-4fc4-a951-07760c132d75" providerId="AD" clId="Web-{F5909279-5F4B-FF95-8CBF-84EA6ACDE93B}" dt="2025-04-07T13:22:41.275" v="190"/>
        <pc:sldMkLst>
          <pc:docMk/>
          <pc:sldMk cId="4082809673" sldId="274"/>
        </pc:sldMkLst>
        <pc:spChg chg="del mod">
          <ac:chgData name="Neha Rawat" userId="S::neha.rawat@corpnet.co.in::57765f02-60c8-4fc4-a951-07760c132d75" providerId="AD" clId="Web-{F5909279-5F4B-FF95-8CBF-84EA6ACDE93B}" dt="2025-04-07T13:22:39.791" v="188"/>
          <ac:spMkLst>
            <pc:docMk/>
            <pc:sldMk cId="4082809673" sldId="274"/>
            <ac:spMk id="3" creationId="{9820ECC7-B5DF-AB39-0181-7F0A44C5868B}"/>
          </ac:spMkLst>
        </pc:spChg>
        <pc:spChg chg="add">
          <ac:chgData name="Neha Rawat" userId="S::neha.rawat@corpnet.co.in::57765f02-60c8-4fc4-a951-07760c132d75" providerId="AD" clId="Web-{F5909279-5F4B-FF95-8CBF-84EA6ACDE93B}" dt="2025-04-07T13:22:41.275" v="190"/>
          <ac:spMkLst>
            <pc:docMk/>
            <pc:sldMk cId="4082809673" sldId="274"/>
            <ac:spMk id="4" creationId="{59F29759-0094-31C0-5C8F-3F7ED645F2B1}"/>
          </ac:spMkLst>
        </pc:spChg>
        <pc:picChg chg="del">
          <ac:chgData name="Neha Rawat" userId="S::neha.rawat@corpnet.co.in::57765f02-60c8-4fc4-a951-07760c132d75" providerId="AD" clId="Web-{F5909279-5F4B-FF95-8CBF-84EA6ACDE93B}" dt="2025-04-07T13:22:39.791" v="189"/>
          <ac:picMkLst>
            <pc:docMk/>
            <pc:sldMk cId="4082809673" sldId="274"/>
            <ac:picMk id="2" creationId="{C48D6757-8C73-6F45-CFBF-53F669DE5A63}"/>
          </ac:picMkLst>
        </pc:picChg>
        <pc:picChg chg="add">
          <ac:chgData name="Neha Rawat" userId="S::neha.rawat@corpnet.co.in::57765f02-60c8-4fc4-a951-07760c132d75" providerId="AD" clId="Web-{F5909279-5F4B-FF95-8CBF-84EA6ACDE93B}" dt="2025-04-07T13:22:41.275" v="190"/>
          <ac:picMkLst>
            <pc:docMk/>
            <pc:sldMk cId="4082809673" sldId="274"/>
            <ac:picMk id="5" creationId="{E1E6449C-ACD8-90B0-2824-28330643B67C}"/>
          </ac:picMkLst>
        </pc:picChg>
      </pc:sldChg>
      <pc:sldChg chg="modSp">
        <pc:chgData name="Neha Rawat" userId="S::neha.rawat@corpnet.co.in::57765f02-60c8-4fc4-a951-07760c132d75" providerId="AD" clId="Web-{F5909279-5F4B-FF95-8CBF-84EA6ACDE93B}" dt="2025-04-07T13:15:43.088" v="4" actId="20577"/>
        <pc:sldMkLst>
          <pc:docMk/>
          <pc:sldMk cId="3209808861" sldId="311"/>
        </pc:sldMkLst>
        <pc:spChg chg="mod">
          <ac:chgData name="Neha Rawat" userId="S::neha.rawat@corpnet.co.in::57765f02-60c8-4fc4-a951-07760c132d75" providerId="AD" clId="Web-{F5909279-5F4B-FF95-8CBF-84EA6ACDE93B}" dt="2025-04-07T13:15:34.541" v="1"/>
          <ac:spMkLst>
            <pc:docMk/>
            <pc:sldMk cId="3209808861" sldId="311"/>
            <ac:spMk id="2" creationId="{B6F191A3-8D71-E9AE-3E8D-66286DD99B74}"/>
          </ac:spMkLst>
        </pc:spChg>
        <pc:spChg chg="mod">
          <ac:chgData name="Neha Rawat" userId="S::neha.rawat@corpnet.co.in::57765f02-60c8-4fc4-a951-07760c132d75" providerId="AD" clId="Web-{F5909279-5F4B-FF95-8CBF-84EA6ACDE93B}" dt="2025-04-07T13:15:43.088" v="4" actId="20577"/>
          <ac:spMkLst>
            <pc:docMk/>
            <pc:sldMk cId="3209808861" sldId="311"/>
            <ac:spMk id="4" creationId="{55C4DD06-2BF4-188B-4C98-890E24EE07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0F2D8-C9D6-4D07-A65E-0C90077AE2C4}" type="datetimeFigureOut"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018C1-69B6-49E5-8A73-63B71D9BF21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B6F191A3-8D71-E9AE-3E8D-66286DD99B74}"/>
              </a:ext>
            </a:extLst>
          </p:cNvPr>
          <p:cNvSpPr txBox="1"/>
          <p:nvPr/>
        </p:nvSpPr>
        <p:spPr>
          <a:xfrm>
            <a:off x="1259622" y="4557840"/>
            <a:ext cx="9112733" cy="923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4000" b="1" dirty="0">
                <a:solidFill>
                  <a:schemeClr val="dk2"/>
                </a:solidFill>
              </a:rPr>
              <a:t>User Manual for </a:t>
            </a:r>
            <a:r>
              <a:rPr lang="en" sz="4000" b="1">
                <a:solidFill>
                  <a:schemeClr val="dk2"/>
                </a:solidFill>
              </a:rPr>
              <a:t>Student Flow for Examination-  </a:t>
            </a:r>
            <a:r>
              <a:rPr lang="en" sz="4800" b="1" dirty="0">
                <a:solidFill>
                  <a:schemeClr val="dk2"/>
                </a:solidFill>
              </a:rPr>
              <a:t>                                         </a:t>
            </a:r>
            <a:endParaRPr lang="en-US">
              <a:solidFill>
                <a:schemeClr val="dk2"/>
              </a:solidFill>
            </a:endParaRPr>
          </a:p>
          <a:p>
            <a:r>
              <a:rPr lang="en" sz="1100" b="1" dirty="0">
                <a:solidFill>
                  <a:schemeClr val="dk2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C11EFC-D31C-6AEA-23BA-A80EE219C393}"/>
              </a:ext>
            </a:extLst>
          </p:cNvPr>
          <p:cNvSpPr txBox="1"/>
          <p:nvPr/>
        </p:nvSpPr>
        <p:spPr>
          <a:xfrm>
            <a:off x="804231" y="3310568"/>
            <a:ext cx="9821537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accent2">
                    <a:lumMod val="49000"/>
                  </a:schemeClr>
                </a:solidFill>
                <a:latin typeface="Arial"/>
              </a:rPr>
              <a:t>Kaushal Darpan</a:t>
            </a:r>
            <a:r>
              <a:rPr lang="en-US" sz="5400" dirty="0">
                <a:solidFill>
                  <a:schemeClr val="accent2">
                    <a:lumMod val="49000"/>
                  </a:schemeClr>
                </a:solidFill>
                <a:latin typeface="Arial"/>
                <a:cs typeface="Arial"/>
              </a:rPr>
              <a:t>​</a:t>
            </a:r>
            <a:endParaRPr lang="en-US" sz="5400">
              <a:solidFill>
                <a:schemeClr val="accent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4DD06-2BF4-188B-4C98-890E24EE07AC}"/>
              </a:ext>
            </a:extLst>
          </p:cNvPr>
          <p:cNvSpPr txBox="1"/>
          <p:nvPr/>
        </p:nvSpPr>
        <p:spPr>
          <a:xfrm>
            <a:off x="10615332" y="6208704"/>
            <a:ext cx="1354519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08-04-2025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47BC6-BED2-8BE4-7246-103E0D2DA5B2}"/>
              </a:ext>
            </a:extLst>
          </p:cNvPr>
          <p:cNvSpPr txBox="1"/>
          <p:nvPr/>
        </p:nvSpPr>
        <p:spPr>
          <a:xfrm>
            <a:off x="5139876" y="4289209"/>
            <a:ext cx="953466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b="1" dirty="0">
                <a:solidFill>
                  <a:srgbClr val="747474"/>
                </a:solidFill>
              </a:rPr>
              <a:t>Version 1.0</a:t>
            </a:r>
            <a:endParaRPr lang="en-US">
              <a:solidFill>
                <a:srgbClr val="747474"/>
              </a:solidFill>
            </a:endParaRPr>
          </a:p>
        </p:txBody>
      </p:sp>
      <p:pic>
        <p:nvPicPr>
          <p:cNvPr id="6" name="Picture 5" descr="A red and white circular logo&#10;&#10;AI-generated content may be incorrect.">
            <a:extLst>
              <a:ext uri="{FF2B5EF4-FFF2-40B4-BE49-F238E27FC236}">
                <a16:creationId xmlns:a16="http://schemas.microsoft.com/office/drawing/2014/main" id="{C6F24E2E-5208-EB9E-F712-467FA1FD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122" y="504022"/>
            <a:ext cx="2377347" cy="2131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F897D3-28AC-1F5E-C99D-D3BB00D15C3F}"/>
              </a:ext>
            </a:extLst>
          </p:cNvPr>
          <p:cNvSpPr txBox="1"/>
          <p:nvPr/>
        </p:nvSpPr>
        <p:spPr>
          <a:xfrm>
            <a:off x="2772940" y="2917778"/>
            <a:ext cx="7848431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49000"/>
                  </a:schemeClr>
                </a:solidFill>
              </a:rPr>
              <a:t>Directorate of Technical Education Rajasthan, Jodhpur</a:t>
            </a:r>
            <a:endParaRPr lang="en-US" sz="2000">
              <a:solidFill>
                <a:schemeClr val="accent1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8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EC0B0-8900-3788-1386-5844CC8C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59F29759-0094-31C0-5C8F-3F7ED645F2B1}"/>
              </a:ext>
            </a:extLst>
          </p:cNvPr>
          <p:cNvSpPr txBox="1"/>
          <p:nvPr/>
        </p:nvSpPr>
        <p:spPr>
          <a:xfrm>
            <a:off x="250658" y="170447"/>
            <a:ext cx="11710736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After successful payment, student will get the payment details receipt with all the details. Student will be able to download the receipt by clicking on download button. </a:t>
            </a:r>
          </a:p>
          <a:p>
            <a:endParaRPr lang="en-US" b="1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E6449C-ACD8-90B0-2824-28330643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81" y="1711229"/>
            <a:ext cx="60198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09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06CB0-AA7A-12EE-D184-9664D505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E0140D5-BD91-E85A-EA33-D663C1A0F36B}"/>
              </a:ext>
            </a:extLst>
          </p:cNvPr>
          <p:cNvSpPr txBox="1"/>
          <p:nvPr/>
        </p:nvSpPr>
        <p:spPr>
          <a:xfrm>
            <a:off x="190499" y="277766"/>
            <a:ext cx="1178092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Student can view the payment successful fees receipt from their dashboard where they can check all details. </a:t>
            </a:r>
          </a:p>
        </p:txBody>
      </p:sp>
      <p:pic>
        <p:nvPicPr>
          <p:cNvPr id="3" name="Picture 2" descr="A document with text and numbers&#10;&#10;AI-generated content may be incorrect.">
            <a:extLst>
              <a:ext uri="{FF2B5EF4-FFF2-40B4-BE49-F238E27FC236}">
                <a16:creationId xmlns:a16="http://schemas.microsoft.com/office/drawing/2014/main" id="{A0FEDF12-2AF2-97A7-E048-1DDA4EA4C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342" y="985660"/>
            <a:ext cx="6194424" cy="535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16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FDFDA1-C76D-07F3-7D1D-33DD15300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2" y="1179971"/>
            <a:ext cx="11837096" cy="5500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B3BEAB-1570-D8EF-A599-339E3A3490B2}"/>
              </a:ext>
            </a:extLst>
          </p:cNvPr>
          <p:cNvSpPr txBox="1"/>
          <p:nvPr/>
        </p:nvSpPr>
        <p:spPr>
          <a:xfrm>
            <a:off x="173277" y="371102"/>
            <a:ext cx="436919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0E2841"/>
                </a:solidFill>
                <a:latin typeface="Arial"/>
              </a:rPr>
              <a:t>Login through SSO</a:t>
            </a:r>
            <a:endParaRPr lang="en-US"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6F504-5469-B0A3-0397-7D48834A0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875FEF-D600-E673-5581-7A0BEF2101EC}"/>
              </a:ext>
            </a:extLst>
          </p:cNvPr>
          <p:cNvSpPr txBox="1"/>
          <p:nvPr/>
        </p:nvSpPr>
        <p:spPr>
          <a:xfrm>
            <a:off x="351860" y="256280"/>
            <a:ext cx="1157895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E2841"/>
                </a:solidFill>
                <a:latin typeface="Arial"/>
                <a:cs typeface="Arial"/>
              </a:rPr>
              <a:t>Map with Application (if not mapped)</a:t>
            </a:r>
            <a:r>
              <a:rPr lang="en-US" sz="2800" dirty="0">
                <a:latin typeface="Arial"/>
                <a:cs typeface="Arial"/>
              </a:rPr>
              <a:t>​​</a:t>
            </a:r>
            <a:r>
              <a:rPr lang="en-US" sz="2800" b="1" dirty="0">
                <a:solidFill>
                  <a:srgbClr val="0E2841"/>
                </a:solidFill>
                <a:latin typeface="Arial"/>
                <a:cs typeface="Arial"/>
              </a:rPr>
              <a:t>. Click on OK and proceed for mapping process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A54BBE-7311-5A0F-A502-F232AF1CC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04" y="1825757"/>
            <a:ext cx="11482192" cy="455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1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9BCEC-C070-CA4A-B5A9-D37723E78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611F0C-CBC3-0412-DFE6-33DDADC5B4DC}"/>
              </a:ext>
            </a:extLst>
          </p:cNvPr>
          <p:cNvSpPr txBox="1"/>
          <p:nvPr/>
        </p:nvSpPr>
        <p:spPr>
          <a:xfrm>
            <a:off x="280753" y="194153"/>
            <a:ext cx="1177508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E2841"/>
                </a:solidFill>
                <a:latin typeface="Arial"/>
                <a:cs typeface="Arial"/>
              </a:rPr>
              <a:t>Provide the asked mandatory details to map with application and click on search. Student details will be auto-fetched from the system based on the details provided.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56A7D9-C078-C72E-A074-194AECCEF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4" y="2136697"/>
            <a:ext cx="11638768" cy="364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1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94421-DEA2-2D11-5DE2-25871FF89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598B69-0909-F21D-CB64-38B861B4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90" y="1950959"/>
            <a:ext cx="11816220" cy="3979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7D802-C3F3-2643-C77C-B235A9350566}"/>
              </a:ext>
            </a:extLst>
          </p:cNvPr>
          <p:cNvSpPr txBox="1"/>
          <p:nvPr/>
        </p:nvSpPr>
        <p:spPr>
          <a:xfrm>
            <a:off x="308975" y="371605"/>
            <a:ext cx="1158448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E2841"/>
                </a:solidFill>
                <a:latin typeface="Arial"/>
              </a:rPr>
              <a:t>Details will be auto-fetched and map </a:t>
            </a:r>
            <a:r>
              <a:rPr lang="en-US" sz="2400" b="1" err="1">
                <a:solidFill>
                  <a:srgbClr val="0E2841"/>
                </a:solidFill>
                <a:latin typeface="Arial"/>
              </a:rPr>
              <a:t>sso</a:t>
            </a:r>
            <a:r>
              <a:rPr lang="en-US" sz="2400" b="1" dirty="0">
                <a:solidFill>
                  <a:srgbClr val="0E2841"/>
                </a:solidFill>
                <a:latin typeface="Arial"/>
              </a:rPr>
              <a:t> button will be display under action. When click Map SSO student details will be mapped with </a:t>
            </a:r>
            <a:r>
              <a:rPr lang="en-US" sz="2400" b="1" err="1">
                <a:solidFill>
                  <a:srgbClr val="0E2841"/>
                </a:solidFill>
                <a:latin typeface="Arial"/>
              </a:rPr>
              <a:t>sso</a:t>
            </a:r>
            <a:r>
              <a:rPr lang="en-US" sz="2400" b="1" dirty="0">
                <a:solidFill>
                  <a:srgbClr val="0E2841"/>
                </a:solidFill>
                <a:latin typeface="Arial"/>
              </a:rPr>
              <a:t> and details will be auto-fetched and displayed under student </a:t>
            </a:r>
            <a:r>
              <a:rPr lang="en-US" sz="2400" b="1" err="1">
                <a:solidFill>
                  <a:srgbClr val="0E2841"/>
                </a:solidFill>
                <a:latin typeface="Arial"/>
              </a:rPr>
              <a:t>dashbaord</a:t>
            </a:r>
            <a:r>
              <a:rPr lang="en-US" sz="2400" b="1" dirty="0">
                <a:solidFill>
                  <a:srgbClr val="0E2841"/>
                </a:solidFill>
                <a:latin typeface="Arial"/>
              </a:rPr>
              <a:t>. </a:t>
            </a:r>
            <a:endParaRPr lang="en-US" sz="2400" b="1">
              <a:solidFill>
                <a:srgbClr val="0E284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633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5BC00-0D7A-D90D-5470-A427FCC3B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78B423-DE8A-F7F9-DF54-5218562E360A}"/>
              </a:ext>
            </a:extLst>
          </p:cNvPr>
          <p:cNvSpPr txBox="1"/>
          <p:nvPr/>
        </p:nvSpPr>
        <p:spPr>
          <a:xfrm>
            <a:off x="152400" y="141962"/>
            <a:ext cx="11793254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0E2841"/>
                </a:solidFill>
                <a:latin typeface="Arial"/>
                <a:cs typeface="Arial"/>
              </a:rPr>
              <a:t>To map with application, verify the student details with </a:t>
            </a:r>
            <a:r>
              <a:rPr lang="en-US" sz="2800" b="1" err="1">
                <a:solidFill>
                  <a:srgbClr val="0E2841"/>
                </a:solidFill>
                <a:latin typeface="Arial"/>
                <a:cs typeface="Arial"/>
              </a:rPr>
              <a:t>otp</a:t>
            </a:r>
            <a:r>
              <a:rPr lang="en-US" sz="2800" b="1" dirty="0">
                <a:solidFill>
                  <a:srgbClr val="0E2841"/>
                </a:solidFill>
                <a:latin typeface="Arial"/>
                <a:cs typeface="Arial"/>
              </a:rPr>
              <a:t> verification which will be sent on the registered mobile number of the student during admission. 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664337-8C59-E761-50A3-115666ED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2" y="1864324"/>
            <a:ext cx="10835013" cy="366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62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5796-F791-83CD-8BBA-9F0D63561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E1DB38-431E-E485-8843-E483C497B388}"/>
              </a:ext>
            </a:extLst>
          </p:cNvPr>
          <p:cNvSpPr txBox="1"/>
          <p:nvPr/>
        </p:nvSpPr>
        <p:spPr>
          <a:xfrm>
            <a:off x="89770" y="110647"/>
            <a:ext cx="118350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E2841"/>
                </a:solidFill>
                <a:latin typeface="Arial"/>
              </a:rPr>
              <a:t>Student successfully mapped with application and details displayed in student dashboard to pay fees after getting updated status by principle-&gt; verified for examination. </a:t>
            </a:r>
            <a:endParaRPr lang="en-US" sz="2400" b="1" dirty="0">
              <a:solidFill>
                <a:srgbClr val="0E2841"/>
              </a:solidFill>
              <a:latin typeface="Arial"/>
              <a:cs typeface="Arial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1E3287-CF1B-73B2-8263-39CACE77C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2" y="1365250"/>
            <a:ext cx="11466723" cy="532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82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BA9D4-6DEF-1A03-F154-503051484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EBB50-6220-7463-215F-89A3FC3EF68B}"/>
              </a:ext>
            </a:extLst>
          </p:cNvPr>
          <p:cNvSpPr txBox="1"/>
          <p:nvPr/>
        </p:nvSpPr>
        <p:spPr>
          <a:xfrm>
            <a:off x="317653" y="262569"/>
            <a:ext cx="1156587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0E2841"/>
                </a:solidFill>
                <a:latin typeface="Arial"/>
              </a:rPr>
              <a:t>Student when click on pay fees redirect to payment screen to complete payment for examination. </a:t>
            </a:r>
          </a:p>
          <a:p>
            <a:endParaRPr lang="en-US" sz="2000" b="1" dirty="0">
              <a:solidFill>
                <a:srgbClr val="0E2841"/>
              </a:solidFill>
              <a:latin typeface="Arial"/>
              <a:cs typeface="Arial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147CB2-0120-CCD6-8EC1-BBB6F253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119" y="1011257"/>
            <a:ext cx="9648941" cy="2953439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A2819D-E3C7-B9F6-1F6C-60FD9C4DE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259" y="4047437"/>
            <a:ext cx="7334710" cy="2710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79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EC30-8260-28A2-DA54-90C94022B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37FA37-130E-C024-16A8-054F2C3AF225}"/>
              </a:ext>
            </a:extLst>
          </p:cNvPr>
          <p:cNvSpPr txBox="1"/>
          <p:nvPr/>
        </p:nvSpPr>
        <p:spPr>
          <a:xfrm>
            <a:off x="267222" y="183715"/>
            <a:ext cx="987775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E2841"/>
                </a:solidFill>
                <a:latin typeface="Arial"/>
                <a:cs typeface="Arial"/>
              </a:rPr>
              <a:t>Student after selecting payment mode, payment details will display and click on pay to complete the payment process. </a:t>
            </a:r>
          </a:p>
        </p:txBody>
      </p:sp>
      <p:pic>
        <p:nvPicPr>
          <p:cNvPr id="4" name="Picture 3" descr="A screenshot of a bank account&#10;&#10;AI-generated content may be incorrect.">
            <a:extLst>
              <a:ext uri="{FF2B5EF4-FFF2-40B4-BE49-F238E27FC236}">
                <a16:creationId xmlns:a16="http://schemas.microsoft.com/office/drawing/2014/main" id="{1DEF86EF-5D95-29F4-27C6-08C7B7D0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33" y="1870839"/>
            <a:ext cx="11852314" cy="463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81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251</cp:revision>
  <dcterms:created xsi:type="dcterms:W3CDTF">2025-03-26T10:02:22Z</dcterms:created>
  <dcterms:modified xsi:type="dcterms:W3CDTF">2025-04-08T06:06:01Z</dcterms:modified>
</cp:coreProperties>
</file>