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3" r:id="rId8"/>
    <p:sldId id="261" r:id="rId9"/>
    <p:sldId id="262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49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rive.google.com/file/d/1H_0XDGU6RZczsYLkzm_hmTH-Z4j-6B5B/view?usp=sharing" TargetMode="External"/><Relationship Id="rId4" Type="http://schemas.openxmlformats.org/officeDocument/2006/relationships/hyperlink" Target="https://github.com/Umesh-Mod-10/ClgXpl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384393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ClgXplore AI – Prompt Engineering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7201019" y="4086975"/>
            <a:ext cx="17439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Umesh Ramanathan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Engineering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Sonu Babu 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Cambria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Cambria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Cambria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Cambria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Cambria" pitchFamily="18" charset="0"/>
                <a:ea typeface="Cambria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" sz="2800" b="1" dirty="0">
                <a:solidFill>
                  <a:schemeClr val="dk2"/>
                </a:solidFill>
                <a:latin typeface="Garamond" pitchFamily="18" charset="0"/>
                <a:ea typeface="Garamond"/>
                <a:cs typeface="Garamond"/>
                <a:sym typeface="Garamond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Garamond" pitchFamily="18" charset="0"/>
              <a:ea typeface="Cambria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2391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cs typeface="Times New Roman"/>
                <a:sym typeface="Times New Roman"/>
              </a:rPr>
              <a:t>Problem Statement of starter kit - WHY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-1" y="1301185"/>
            <a:ext cx="9144000" cy="330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After their schooling, students take their </a:t>
            </a:r>
            <a:r>
              <a:rPr lang="en-US" b="1" dirty="0">
                <a:solidFill>
                  <a:schemeClr val="bg2"/>
                </a:solidFill>
              </a:rPr>
              <a:t>first important step</a:t>
            </a:r>
            <a:r>
              <a:rPr lang="en-US" b="1" dirty="0"/>
              <a:t>, which determines their future and what they will do for the rest of their lives. 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Their decision to choose the </a:t>
            </a:r>
            <a:r>
              <a:rPr lang="en-US" b="1" dirty="0">
                <a:solidFill>
                  <a:schemeClr val="bg2"/>
                </a:solidFill>
              </a:rPr>
              <a:t>right educational environment </a:t>
            </a:r>
            <a:r>
              <a:rPr lang="en-US" b="1" dirty="0"/>
              <a:t>equips them with the skills they are good at, enabling them to contribute positively to society and lead a successful life. 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If they let others influence this crucial decision, they risk </a:t>
            </a:r>
            <a:r>
              <a:rPr lang="en-US" b="1" dirty="0">
                <a:solidFill>
                  <a:schemeClr val="bg2"/>
                </a:solidFill>
              </a:rPr>
              <a:t>losing their individuality </a:t>
            </a:r>
            <a:r>
              <a:rPr lang="en-US" b="1" dirty="0"/>
              <a:t>and not giving their best in life and sometimes </a:t>
            </a:r>
            <a:r>
              <a:rPr lang="en-US" b="1" dirty="0">
                <a:solidFill>
                  <a:schemeClr val="bg2"/>
                </a:solidFill>
              </a:rPr>
              <a:t>doubting themselves </a:t>
            </a:r>
            <a:r>
              <a:rPr lang="en-US" b="1" dirty="0"/>
              <a:t>for maybe choosing the wrong college.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 chatbot will provide the right information to help them understand which </a:t>
            </a:r>
            <a:r>
              <a:rPr lang="en-US" b="1" dirty="0">
                <a:solidFill>
                  <a:schemeClr val="bg2"/>
                </a:solidFill>
              </a:rPr>
              <a:t>college suits them best</a:t>
            </a:r>
            <a:r>
              <a:rPr lang="en-US" b="1" dirty="0"/>
              <a:t> by taking out their </a:t>
            </a:r>
            <a:r>
              <a:rPr lang="en-US" b="1" dirty="0">
                <a:solidFill>
                  <a:schemeClr val="bg2"/>
                </a:solidFill>
              </a:rPr>
              <a:t>choices as priorities </a:t>
            </a:r>
            <a:r>
              <a:rPr lang="en-US" b="1" dirty="0"/>
              <a:t>for choosing the best college.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With the help of the </a:t>
            </a:r>
            <a:r>
              <a:rPr lang="en-US" b="1" dirty="0">
                <a:solidFill>
                  <a:schemeClr val="bg2"/>
                </a:solidFill>
              </a:rPr>
              <a:t>Prompt Engineering Starter Kit</a:t>
            </a:r>
            <a:r>
              <a:rPr lang="en-US" b="1" dirty="0"/>
              <a:t>, I have created a chatbot to fetch the right data by crafting </a:t>
            </a:r>
            <a:r>
              <a:rPr lang="en-US" b="1" dirty="0">
                <a:solidFill>
                  <a:schemeClr val="bg2"/>
                </a:solidFill>
              </a:rPr>
              <a:t>suitable prompts </a:t>
            </a:r>
            <a:r>
              <a:rPr lang="en-US" b="1" dirty="0"/>
              <a:t>which fetches the college details for these students whom they are looking for.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680389" y="23910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        Need of Problem/Use cases/Applications - WHAT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24F36C-8288-E236-72EE-B6DC2A97299F}"/>
              </a:ext>
            </a:extLst>
          </p:cNvPr>
          <p:cNvSpPr txBox="1"/>
          <p:nvPr/>
        </p:nvSpPr>
        <p:spPr>
          <a:xfrm>
            <a:off x="-34377" y="1337996"/>
            <a:ext cx="92127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Over </a:t>
            </a:r>
            <a:r>
              <a:rPr lang="en-US" b="1" dirty="0">
                <a:solidFill>
                  <a:schemeClr val="bg2"/>
                </a:solidFill>
              </a:rPr>
              <a:t>8 lakh Indian students </a:t>
            </a:r>
            <a:r>
              <a:rPr lang="en-US" b="1" dirty="0">
                <a:solidFill>
                  <a:schemeClr val="tx1"/>
                </a:solidFill>
              </a:rPr>
              <a:t>pass their higher secondary exams annually, presenting a vast market opportunity.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Currently, </a:t>
            </a:r>
            <a:r>
              <a:rPr lang="en-US" b="1" dirty="0">
                <a:solidFill>
                  <a:schemeClr val="bg2"/>
                </a:solidFill>
              </a:rPr>
              <a:t>no other application </a:t>
            </a:r>
            <a:r>
              <a:rPr lang="en-US" b="1" dirty="0">
                <a:solidFill>
                  <a:schemeClr val="tx1"/>
                </a:solidFill>
              </a:rPr>
              <a:t>addresses this problem, making </a:t>
            </a:r>
            <a:r>
              <a:rPr lang="en-US" b="1" dirty="0">
                <a:solidFill>
                  <a:schemeClr val="bg2"/>
                </a:solidFill>
              </a:rPr>
              <a:t>our platform highly valuable </a:t>
            </a:r>
            <a:r>
              <a:rPr lang="en-US" b="1" dirty="0">
                <a:solidFill>
                  <a:schemeClr val="tx1"/>
                </a:solidFill>
              </a:rPr>
              <a:t>for students seeking the right guidance.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Our application helps students by providing a brief overview of the </a:t>
            </a:r>
            <a:r>
              <a:rPr lang="en-US" b="1" dirty="0">
                <a:solidFill>
                  <a:schemeClr val="bg2"/>
                </a:solidFill>
              </a:rPr>
              <a:t>features and requirements</a:t>
            </a:r>
            <a:r>
              <a:rPr lang="en-US" b="1" dirty="0">
                <a:solidFill>
                  <a:schemeClr val="tx1"/>
                </a:solidFill>
              </a:rPr>
              <a:t> they need to consider, such as exam scores and personal preferences.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We aim to match deserving students with their ideal colleges, even if they have had </a:t>
            </a:r>
            <a:r>
              <a:rPr lang="en-US" b="1" dirty="0">
                <a:solidFill>
                  <a:schemeClr val="bg2"/>
                </a:solidFill>
              </a:rPr>
              <a:t>limited exposure</a:t>
            </a:r>
            <a:r>
              <a:rPr lang="en-US" b="1" dirty="0">
                <a:solidFill>
                  <a:schemeClr val="tx1"/>
                </a:solidFill>
              </a:rPr>
              <a:t>, allowing them to showcase their talents in the right environment.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By </a:t>
            </a:r>
            <a:r>
              <a:rPr lang="en-US" b="1" dirty="0">
                <a:solidFill>
                  <a:schemeClr val="bg2"/>
                </a:solidFill>
              </a:rPr>
              <a:t>facilitating counseling and government allotment </a:t>
            </a:r>
            <a:r>
              <a:rPr lang="en-US" b="1" dirty="0">
                <a:solidFill>
                  <a:schemeClr val="tx1"/>
                </a:solidFill>
              </a:rPr>
              <a:t>processes based on marks, we empower students to select a college that truly fits their aspirations and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1088489" y="2391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Innovation of model developed – NOW WHAT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-1" y="1548691"/>
            <a:ext cx="9144000" cy="308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First Professional Application: </a:t>
            </a:r>
            <a:r>
              <a:rPr lang="en-US" b="1" dirty="0">
                <a:solidFill>
                  <a:schemeClr val="tx1"/>
                </a:solidFill>
              </a:rPr>
              <a:t>This is the </a:t>
            </a:r>
            <a:r>
              <a:rPr lang="en-US" b="1" dirty="0">
                <a:solidFill>
                  <a:schemeClr val="bg2"/>
                </a:solidFill>
              </a:rPr>
              <a:t>first attempt </a:t>
            </a:r>
            <a:r>
              <a:rPr lang="en-US" b="1" dirty="0">
                <a:solidFill>
                  <a:schemeClr val="tx1"/>
                </a:solidFill>
              </a:rPr>
              <a:t>at a professional-grade application, setting a strong foundation for future developments.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Personalization: </a:t>
            </a:r>
            <a:r>
              <a:rPr lang="en-US" b="1" dirty="0">
                <a:solidFill>
                  <a:schemeClr val="tx1"/>
                </a:solidFill>
              </a:rPr>
              <a:t>Tailored recommendations based on </a:t>
            </a:r>
            <a:r>
              <a:rPr lang="en-US" b="1" dirty="0">
                <a:solidFill>
                  <a:schemeClr val="bg2"/>
                </a:solidFill>
              </a:rPr>
              <a:t>user-specific inputs </a:t>
            </a:r>
            <a:r>
              <a:rPr lang="en-US" b="1" dirty="0">
                <a:solidFill>
                  <a:schemeClr val="tx1"/>
                </a:solidFill>
              </a:rPr>
              <a:t>(budget, exam scores, interests), delivering more relevant college options for the students out there.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Logical Decision-Making: </a:t>
            </a:r>
            <a:r>
              <a:rPr lang="en-US" b="1" dirty="0">
                <a:solidFill>
                  <a:schemeClr val="tx1"/>
                </a:solidFill>
              </a:rPr>
              <a:t>Providing cut-off scores, scholarships, and post-graduation opportunities </a:t>
            </a:r>
            <a:r>
              <a:rPr lang="en-US" b="1" dirty="0">
                <a:solidFill>
                  <a:schemeClr val="bg2"/>
                </a:solidFill>
              </a:rPr>
              <a:t>simplifies decisions </a:t>
            </a:r>
            <a:r>
              <a:rPr lang="en-US" b="1" dirty="0">
                <a:solidFill>
                  <a:schemeClr val="tx1"/>
                </a:solidFill>
              </a:rPr>
              <a:t>for the students.</a:t>
            </a:r>
          </a:p>
          <a:p>
            <a:pPr marL="457200" marR="0"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User Friendly UI: The easy and more </a:t>
            </a:r>
            <a:r>
              <a:rPr lang="en-US" b="1" dirty="0">
                <a:solidFill>
                  <a:schemeClr val="bg2"/>
                </a:solidFill>
              </a:rPr>
              <a:t>efficient details </a:t>
            </a:r>
            <a:r>
              <a:rPr lang="en-US" b="1" dirty="0">
                <a:solidFill>
                  <a:schemeClr val="tx1"/>
                </a:solidFill>
              </a:rPr>
              <a:t>are listed and asked from the users, thus making the </a:t>
            </a:r>
            <a:r>
              <a:rPr lang="en-US" b="1" dirty="0">
                <a:solidFill>
                  <a:schemeClr val="bg2"/>
                </a:solidFill>
              </a:rPr>
              <a:t>most of the population </a:t>
            </a:r>
            <a:r>
              <a:rPr lang="en-US" b="1" dirty="0">
                <a:solidFill>
                  <a:schemeClr val="tx1"/>
                </a:solidFill>
              </a:rPr>
              <a:t>to use our application.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This will ultimately lead to a </a:t>
            </a:r>
            <a:r>
              <a:rPr lang="en-US" b="1" dirty="0">
                <a:solidFill>
                  <a:schemeClr val="bg2"/>
                </a:solidFill>
              </a:rPr>
              <a:t>better learning environment </a:t>
            </a:r>
            <a:r>
              <a:rPr lang="en-US" b="1" dirty="0">
                <a:solidFill>
                  <a:schemeClr val="tx1"/>
                </a:solidFill>
              </a:rPr>
              <a:t>for students, allowing them to focus on what they excel at, with </a:t>
            </a:r>
            <a:r>
              <a:rPr lang="en-US" b="1" dirty="0">
                <a:solidFill>
                  <a:schemeClr val="bg2"/>
                </a:solidFill>
              </a:rPr>
              <a:t>college being their first step </a:t>
            </a:r>
            <a:r>
              <a:rPr lang="en-US" b="1" dirty="0">
                <a:solidFill>
                  <a:schemeClr val="tx1"/>
                </a:solidFill>
              </a:rPr>
              <a:t>toward personal and </a:t>
            </a:r>
            <a:r>
              <a:rPr lang="en-US" b="1" dirty="0">
                <a:solidFill>
                  <a:schemeClr val="bg2"/>
                </a:solidFill>
              </a:rPr>
              <a:t>professional growth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1018496" y="2391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Prototype/Model Developed – SO WHAT HOW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15650" y="1167868"/>
            <a:ext cx="9144000" cy="351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</a:endParaRPr>
          </a:p>
          <a:p>
            <a:r>
              <a:rPr lang="en-IN" b="1" dirty="0">
                <a:solidFill>
                  <a:schemeClr val="bg2"/>
                </a:solidFill>
              </a:rPr>
              <a:t>Model Used:</a:t>
            </a:r>
            <a:endParaRPr lang="en-IN" dirty="0">
              <a:solidFill>
                <a:schemeClr val="bg2"/>
              </a:solidFill>
            </a:endParaRPr>
          </a:p>
          <a:p>
            <a:pPr marL="457200" lvl="1"/>
            <a:r>
              <a:rPr lang="en-IN" b="1" dirty="0">
                <a:solidFill>
                  <a:schemeClr val="bg2"/>
                </a:solidFill>
              </a:rPr>
              <a:t>LLaMA3-405B</a:t>
            </a:r>
            <a:r>
              <a:rPr lang="en-IN" dirty="0">
                <a:solidFill>
                  <a:schemeClr val="bg2"/>
                </a:solidFill>
              </a:rPr>
              <a:t>:</a:t>
            </a:r>
            <a:r>
              <a:rPr lang="en-IN" dirty="0"/>
              <a:t> Advanced large language model for high-quality natural language understanding and generation.</a:t>
            </a:r>
          </a:p>
          <a:p>
            <a:pPr marL="457200" lvl="1"/>
            <a:endParaRPr lang="en-IN" dirty="0"/>
          </a:p>
          <a:p>
            <a:r>
              <a:rPr lang="en-IN" b="1" dirty="0">
                <a:solidFill>
                  <a:schemeClr val="bg2"/>
                </a:solidFill>
              </a:rPr>
              <a:t>API:</a:t>
            </a:r>
            <a:endParaRPr lang="en-IN" dirty="0">
              <a:solidFill>
                <a:schemeClr val="bg2"/>
              </a:solidFill>
            </a:endParaRPr>
          </a:p>
          <a:p>
            <a:pPr marL="457200" lvl="1"/>
            <a:r>
              <a:rPr lang="en-IN" dirty="0"/>
              <a:t>Provides secure access to the LLaMA3-405B model via </a:t>
            </a:r>
            <a:r>
              <a:rPr lang="en-IN" dirty="0" err="1"/>
              <a:t>Sambanova</a:t>
            </a:r>
            <a:r>
              <a:rPr lang="en-IN" dirty="0"/>
              <a:t> Fast API key calls to fetch the data accordingly.</a:t>
            </a:r>
          </a:p>
          <a:p>
            <a:pPr marL="457200" lvl="1"/>
            <a:endParaRPr lang="en-IN" dirty="0"/>
          </a:p>
          <a:p>
            <a:r>
              <a:rPr lang="en-IN" b="1" dirty="0">
                <a:solidFill>
                  <a:schemeClr val="bg2"/>
                </a:solidFill>
              </a:rPr>
              <a:t>Prompt Template:</a:t>
            </a:r>
            <a:endParaRPr lang="en-IN" dirty="0">
              <a:solidFill>
                <a:schemeClr val="bg2"/>
              </a:solidFill>
            </a:endParaRPr>
          </a:p>
          <a:p>
            <a:pPr marL="457200" lvl="1"/>
            <a:r>
              <a:rPr lang="en-IN" b="1" dirty="0">
                <a:solidFill>
                  <a:schemeClr val="bg2"/>
                </a:solidFill>
              </a:rPr>
              <a:t>Custom Template</a:t>
            </a:r>
            <a:r>
              <a:rPr lang="en-IN" dirty="0">
                <a:solidFill>
                  <a:schemeClr val="bg2"/>
                </a:solidFill>
              </a:rPr>
              <a:t>: </a:t>
            </a:r>
            <a:r>
              <a:rPr lang="en-IN" dirty="0"/>
              <a:t>Guides the model to generate accurate and relevant college recommendations with various features such as Interests, cost, location, internship opportunities, student mark details, etc. </a:t>
            </a:r>
          </a:p>
          <a:p>
            <a:pPr marL="457200" lvl="1"/>
            <a:endParaRPr lang="en-IN" dirty="0"/>
          </a:p>
          <a:p>
            <a:r>
              <a:rPr lang="en-IN" b="1" dirty="0">
                <a:solidFill>
                  <a:schemeClr val="bg2"/>
                </a:solidFill>
              </a:rPr>
              <a:t>Inputs:</a:t>
            </a:r>
            <a:endParaRPr lang="en-IN" dirty="0">
              <a:solidFill>
                <a:schemeClr val="bg2"/>
              </a:solidFill>
            </a:endParaRPr>
          </a:p>
          <a:p>
            <a:pPr marL="457200" lvl="1"/>
            <a:r>
              <a:rPr lang="en-IN" b="1" dirty="0" err="1">
                <a:solidFill>
                  <a:schemeClr val="bg2"/>
                </a:solidFill>
              </a:rPr>
              <a:t>Streamlit</a:t>
            </a:r>
            <a:r>
              <a:rPr lang="en-IN" b="1" dirty="0">
                <a:solidFill>
                  <a:schemeClr val="bg2"/>
                </a:solidFill>
              </a:rPr>
              <a:t> App</a:t>
            </a:r>
            <a:r>
              <a:rPr lang="en-IN" dirty="0">
                <a:solidFill>
                  <a:schemeClr val="bg2"/>
                </a:solidFill>
              </a:rPr>
              <a:t>: </a:t>
            </a:r>
            <a:r>
              <a:rPr lang="en-IN" dirty="0"/>
              <a:t>User interface for collecting preferences for the prompt template to get the most accurate results for the users.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1018496" y="26759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Prototype/Model Developed – SO WHAT HOW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BFB2A-E966-6B90-BC0C-9AB8723DB411}"/>
              </a:ext>
            </a:extLst>
          </p:cNvPr>
          <p:cNvSpPr txBox="1"/>
          <p:nvPr/>
        </p:nvSpPr>
        <p:spPr>
          <a:xfrm>
            <a:off x="408742" y="1227239"/>
            <a:ext cx="832651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Process:</a:t>
            </a:r>
            <a:endParaRPr lang="en-I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User Input</a:t>
            </a:r>
            <a:r>
              <a:rPr lang="en-IN" dirty="0"/>
              <a:t>: Preferences entered in the </a:t>
            </a:r>
            <a:r>
              <a:rPr lang="en-IN" dirty="0" err="1"/>
              <a:t>Streamlit</a:t>
            </a:r>
            <a:r>
              <a:rPr lang="en-IN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 Transmission</a:t>
            </a:r>
            <a:r>
              <a:rPr lang="en-IN" dirty="0"/>
              <a:t>: Inputs sent to </a:t>
            </a:r>
            <a:r>
              <a:rPr lang="en-IN" dirty="0" err="1"/>
              <a:t>FastAPI</a:t>
            </a:r>
            <a:r>
              <a:rPr lang="en-IN" dirty="0"/>
              <a:t>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Prompt Execution</a:t>
            </a:r>
            <a:r>
              <a:rPr lang="en-IN" dirty="0"/>
              <a:t>: </a:t>
            </a:r>
            <a:r>
              <a:rPr lang="en-IN" dirty="0" err="1"/>
              <a:t>FastAPI</a:t>
            </a:r>
            <a:r>
              <a:rPr lang="en-IN" dirty="0"/>
              <a:t> formats inputs and queries LLaMA3-405B using the created custom prompt.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Response Handling</a:t>
            </a:r>
            <a:r>
              <a:rPr lang="en-IN" dirty="0"/>
              <a:t>: Model generates and sends recommendations which is personalized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Output Display</a:t>
            </a:r>
            <a:r>
              <a:rPr lang="en-IN" dirty="0"/>
              <a:t>: Recommendations are shown in the </a:t>
            </a:r>
            <a:r>
              <a:rPr lang="en-IN" dirty="0" err="1"/>
              <a:t>Streamlit</a:t>
            </a:r>
            <a:r>
              <a:rPr lang="en-IN" dirty="0"/>
              <a:t> app with the given template with a list of 5 suitable colleges.</a:t>
            </a:r>
          </a:p>
          <a:p>
            <a:pPr marL="457200" lvl="1"/>
            <a:endParaRPr lang="en-IN"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dk2"/>
                </a:solidFill>
              </a:rPr>
              <a:t>Github</a:t>
            </a:r>
            <a:r>
              <a:rPr lang="en-IN" b="1" dirty="0">
                <a:solidFill>
                  <a:schemeClr val="dk2"/>
                </a:solidFill>
              </a:rPr>
              <a:t> link : </a:t>
            </a:r>
            <a:r>
              <a:rPr lang="en-IN" b="1" dirty="0">
                <a:solidFill>
                  <a:schemeClr val="dk2"/>
                </a:solidFill>
                <a:hlinkClick r:id="rId4"/>
              </a:rPr>
              <a:t>https://github.com/Umesh-Mod-10/ClgXplore</a:t>
            </a:r>
            <a:endParaRPr lang="en-IN" sz="2400" b="1" dirty="0">
              <a:solidFill>
                <a:schemeClr val="dk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</a:rPr>
              <a:t>Video link : </a:t>
            </a:r>
            <a:r>
              <a:rPr lang="en-IN" b="1" dirty="0">
                <a:solidFill>
                  <a:schemeClr val="dk2"/>
                </a:solidFill>
                <a:hlinkClick r:id="rId5"/>
              </a:rPr>
              <a:t>https://drive.google.com/file/d/1H_0XDGU6RZczsYLkzm_hmTH-Z4j-6B5B/view?usp=sharing</a:t>
            </a:r>
            <a:endParaRPr lang="en-IN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576854" y="2391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 – THE NEXT PHASE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-1" y="1548691"/>
            <a:ext cx="9144000" cy="308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Introduce a prioritization system for student preferences to ensure </a:t>
            </a:r>
            <a:r>
              <a:rPr lang="en-US" b="1" dirty="0">
                <a:solidFill>
                  <a:schemeClr val="bg2"/>
                </a:solidFill>
              </a:rPr>
              <a:t>more personalized </a:t>
            </a:r>
            <a:r>
              <a:rPr lang="en-US" b="1" dirty="0">
                <a:solidFill>
                  <a:schemeClr val="tx1"/>
                </a:solidFill>
              </a:rPr>
              <a:t>and accurate college recommendations.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Expand the chatbot’s scope to include </a:t>
            </a:r>
            <a:r>
              <a:rPr lang="en-US" b="1" dirty="0">
                <a:solidFill>
                  <a:schemeClr val="bg2"/>
                </a:solidFill>
              </a:rPr>
              <a:t>international colleges</a:t>
            </a:r>
            <a:r>
              <a:rPr lang="en-US" b="1" dirty="0">
                <a:solidFill>
                  <a:schemeClr val="tx1"/>
                </a:solidFill>
              </a:rPr>
              <a:t>, providing students with global education options.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Incorporate career path guidance beyond engineering, offering students a </a:t>
            </a:r>
            <a:r>
              <a:rPr lang="en-US" b="1" dirty="0">
                <a:solidFill>
                  <a:schemeClr val="bg2"/>
                </a:solidFill>
              </a:rPr>
              <a:t>broader range </a:t>
            </a:r>
            <a:r>
              <a:rPr lang="en-US" b="1" dirty="0">
                <a:solidFill>
                  <a:schemeClr val="tx1"/>
                </a:solidFill>
              </a:rPr>
              <a:t>of career options.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Match deserving students with </a:t>
            </a:r>
            <a:r>
              <a:rPr lang="en-US" b="1" dirty="0">
                <a:solidFill>
                  <a:schemeClr val="bg2"/>
                </a:solidFill>
              </a:rPr>
              <a:t>scholarships</a:t>
            </a:r>
            <a:r>
              <a:rPr lang="en-US" b="1" dirty="0">
                <a:solidFill>
                  <a:schemeClr val="tx1"/>
                </a:solidFill>
              </a:rPr>
              <a:t> through various schemes, enhancing access to </a:t>
            </a:r>
            <a:r>
              <a:rPr lang="en-US" b="1" dirty="0">
                <a:solidFill>
                  <a:schemeClr val="bg2"/>
                </a:solidFill>
              </a:rPr>
              <a:t>financial aid</a:t>
            </a:r>
            <a:r>
              <a:rPr lang="en-US" b="1" dirty="0">
                <a:solidFill>
                  <a:schemeClr val="tx1"/>
                </a:solidFill>
              </a:rPr>
              <a:t> based on merit.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Fine-tune the chatbot using validated and comprehensive data to </a:t>
            </a:r>
            <a:r>
              <a:rPr lang="en-US" b="1" dirty="0">
                <a:solidFill>
                  <a:schemeClr val="bg2"/>
                </a:solidFill>
              </a:rPr>
              <a:t>improve recommendation </a:t>
            </a:r>
            <a:r>
              <a:rPr lang="en-IN" b="1" dirty="0">
                <a:solidFill>
                  <a:schemeClr val="tx1"/>
                </a:solidFill>
              </a:rPr>
              <a:t>accuracy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Implement </a:t>
            </a:r>
            <a:r>
              <a:rPr lang="en-US" b="1" dirty="0">
                <a:solidFill>
                  <a:schemeClr val="bg2"/>
                </a:solidFill>
              </a:rPr>
              <a:t>dynamic scoring </a:t>
            </a:r>
            <a:r>
              <a:rPr lang="en-US" b="1" dirty="0">
                <a:solidFill>
                  <a:schemeClr val="tx1"/>
                </a:solidFill>
              </a:rPr>
              <a:t>based on student preferences to provide </a:t>
            </a:r>
            <a:r>
              <a:rPr lang="en-US" b="1" dirty="0">
                <a:solidFill>
                  <a:schemeClr val="bg2"/>
                </a:solidFill>
              </a:rPr>
              <a:t>real-time</a:t>
            </a:r>
            <a:r>
              <a:rPr lang="en-US" b="1" dirty="0">
                <a:solidFill>
                  <a:schemeClr val="tx1"/>
                </a:solidFill>
              </a:rPr>
              <a:t>, tailored college rankings.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Creating a chat history for a user allows them to ask </a:t>
            </a:r>
            <a:r>
              <a:rPr lang="en-US" b="1" dirty="0">
                <a:solidFill>
                  <a:schemeClr val="bg2"/>
                </a:solidFill>
              </a:rPr>
              <a:t>follow-up questions </a:t>
            </a:r>
            <a:r>
              <a:rPr lang="en-US" b="1" dirty="0"/>
              <a:t>and receive relevant answers based on their previous interactions.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870</Words>
  <Application>Microsoft Office PowerPoint</Application>
  <PresentationFormat>On-screen Show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Times New Roman</vt:lpstr>
      <vt:lpstr>Lato</vt:lpstr>
      <vt:lpstr>Garamond</vt:lpstr>
      <vt:lpstr>Cambria</vt:lpstr>
      <vt:lpstr>Arial</vt:lpstr>
      <vt:lpstr>Oswald</vt:lpstr>
      <vt:lpstr>Calibri</vt:lpstr>
      <vt:lpstr>Simple Light</vt:lpstr>
      <vt:lpstr>Office Theme</vt:lpstr>
      <vt:lpstr>PowerPoint Presentation</vt:lpstr>
      <vt:lpstr>Problem Statement of starter kit - WHY</vt:lpstr>
      <vt:lpstr>        Need of Problem/Use cases/Applications - WHAT</vt:lpstr>
      <vt:lpstr>Innovation of model developed – NOW WHAT</vt:lpstr>
      <vt:lpstr>Prototype/Model Developed – SO WHAT HOW</vt:lpstr>
      <vt:lpstr>Prototype/Model Developed – SO WHAT HOW</vt:lpstr>
      <vt:lpstr>Future Work – THE NEXT PHASE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Umesh Ramanathan</cp:lastModifiedBy>
  <cp:revision>19</cp:revision>
  <dcterms:modified xsi:type="dcterms:W3CDTF">2024-09-16T07:24:57Z</dcterms:modified>
</cp:coreProperties>
</file>