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4" r:id="rId4"/>
    <p:sldId id="258" r:id="rId5"/>
    <p:sldId id="265" r:id="rId6"/>
    <p:sldId id="266" r:id="rId7"/>
    <p:sldId id="267" r:id="rId8"/>
    <p:sldId id="268" r:id="rId9"/>
    <p:sldId id="269" r:id="rId10"/>
    <p:sldId id="260" r:id="rId11"/>
    <p:sldId id="262" r:id="rId12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3" autoAdjust="0"/>
    <p:restoredTop sz="92692" autoAdjust="0"/>
  </p:normalViewPr>
  <p:slideViewPr>
    <p:cSldViewPr snapToGrid="0">
      <p:cViewPr varScale="1">
        <p:scale>
          <a:sx n="117" d="100"/>
          <a:sy n="117" d="100"/>
        </p:scale>
        <p:origin x="360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>
            <a:spLocks noGrp="1"/>
          </p:cNvSpPr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Title Text</a:t>
            </a:r>
          </a:p>
        </p:txBody>
      </p:sp>
      <p:sp>
        <p:nvSpPr>
          <p:cNvPr id="92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23"/>
          <p:cNvSpPr>
            <a:spLocks noGrp="1"/>
          </p:cNvSpPr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4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36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3" name="Title Text"/>
          <p:cNvSpPr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39"/>
          <p:cNvSpPr>
            <a:spLocks noGrp="1"/>
          </p:cNvSpPr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7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0" name="Shape 55"/>
          <p:cNvSpPr/>
          <p:nvPr/>
        </p:nvSpPr>
        <p:spPr>
          <a:xfrm>
            <a:off x="537899" y="1895175"/>
            <a:ext cx="3953102" cy="1376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Sprocket Central Pty Ltd</a:t>
            </a:r>
          </a:p>
        </p:txBody>
      </p:sp>
      <p:sp>
        <p:nvSpPr>
          <p:cNvPr id="111" name="Shape 56"/>
          <p:cNvSpPr/>
          <p:nvPr/>
        </p:nvSpPr>
        <p:spPr>
          <a:xfrm>
            <a:off x="537900" y="3315475"/>
            <a:ext cx="5550600" cy="525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Data analytics approach</a:t>
            </a:r>
          </a:p>
        </p:txBody>
      </p:sp>
      <p:pic>
        <p:nvPicPr>
          <p:cNvPr id="112" name="Shape 57" descr="Shape 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100" y="1275524"/>
            <a:ext cx="1982300" cy="238701"/>
          </a:xfrm>
          <a:prstGeom prst="rect">
            <a:avLst/>
          </a:prstGeom>
          <a:ln w="12700">
            <a:miter lim="400000"/>
          </a:ln>
        </p:spPr>
      </p:pic>
      <p:sp>
        <p:nvSpPr>
          <p:cNvPr id="11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The main outcomes of the most preferred customers:</a:t>
            </a:r>
            <a:endParaRPr dirty="0"/>
          </a:p>
        </p:txBody>
      </p: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9D2150-40BA-A22F-DA56-9D0D4A9BAB45}"/>
              </a:ext>
            </a:extLst>
          </p:cNvPr>
          <p:cNvSpPr txBox="1"/>
          <p:nvPr/>
        </p:nvSpPr>
        <p:spPr>
          <a:xfrm>
            <a:off x="338002" y="1599626"/>
            <a:ext cx="7271112" cy="338554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The Female customers have a slightly higher purchases and tenure usage in terms of gender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The people from Manufacturing sector are preferring more bikes in terms of job roles.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The Mass customers are highly preferring cycles in terms of wealth of the customers.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The Customers between 37-53 and 53-69 are highly preferring cycles in terms of 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06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58" name="Shape 107"/>
          <p:cNvSpPr/>
          <p:nvPr/>
        </p:nvSpPr>
        <p:spPr>
          <a:xfrm>
            <a:off x="537899" y="1895175"/>
            <a:ext cx="3953102" cy="7232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rPr lang="en-IN" dirty="0"/>
              <a:t>Thank You</a:t>
            </a:r>
            <a:endParaRPr dirty="0"/>
          </a:p>
        </p:txBody>
      </p:sp>
      <p:sp>
        <p:nvSpPr>
          <p:cNvPr id="15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Agenda</a:t>
            </a:r>
          </a:p>
        </p:txBody>
      </p:sp>
      <p:sp>
        <p:nvSpPr>
          <p:cNvPr id="118" name="Shape 65"/>
          <p:cNvSpPr/>
          <p:nvPr/>
        </p:nvSpPr>
        <p:spPr>
          <a:xfrm>
            <a:off x="343874" y="1211200"/>
            <a:ext cx="5459402" cy="12242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/>
              <a:t>Introduction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/>
              <a:t>Data Exploration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/>
              <a:t>Model Development</a:t>
            </a:r>
          </a:p>
        </p:txBody>
      </p:sp>
      <p:sp>
        <p:nvSpPr>
          <p:cNvPr id="11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IN" dirty="0"/>
              <a:t>Introduction</a:t>
            </a:r>
            <a:endParaRPr dirty="0"/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The customers of given data by certain Features:</a:t>
            </a:r>
            <a:endParaRPr dirty="0"/>
          </a:p>
        </p:txBody>
      </p:sp>
      <p:sp>
        <p:nvSpPr>
          <p:cNvPr id="133" name="Shape 82"/>
          <p:cNvSpPr/>
          <p:nvPr/>
        </p:nvSpPr>
        <p:spPr>
          <a:xfrm>
            <a:off x="205025" y="1599626"/>
            <a:ext cx="4134600" cy="30879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The Main features used are: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Tenure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Past 3 Years Purchase History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The grouping done by: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State they live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Their economic status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Job Roles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Genders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Brand</a:t>
            </a:r>
            <a:endParaRPr dirty="0"/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  <p:extLst>
      <p:ext uri="{BB962C8B-B14F-4D97-AF65-F5344CB8AC3E}">
        <p14:creationId xmlns:p14="http://schemas.microsoft.com/office/powerpoint/2010/main" val="3554160065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IN" dirty="0"/>
              <a:t>Data Exploration</a:t>
            </a:r>
          </a:p>
        </p:txBody>
      </p:sp>
      <p:sp>
        <p:nvSpPr>
          <p:cNvPr id="123" name="Shape 72"/>
          <p:cNvSpPr/>
          <p:nvPr/>
        </p:nvSpPr>
        <p:spPr>
          <a:xfrm>
            <a:off x="-6201" y="911768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By the type of features customers expect:</a:t>
            </a:r>
            <a:endParaRPr dirty="0"/>
          </a:p>
        </p:txBody>
      </p:sp>
      <p:sp>
        <p:nvSpPr>
          <p:cNvPr id="124" name="Shape 73"/>
          <p:cNvSpPr/>
          <p:nvPr/>
        </p:nvSpPr>
        <p:spPr>
          <a:xfrm>
            <a:off x="205025" y="4231732"/>
            <a:ext cx="4134600" cy="6988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The most opted brand is </a:t>
            </a:r>
            <a:r>
              <a:rPr lang="en-IN" dirty="0" err="1"/>
              <a:t>Solex</a:t>
            </a:r>
            <a:r>
              <a:rPr lang="en-IN" dirty="0"/>
              <a:t> is the highest, Giant Bicycles and WeareA2B</a:t>
            </a:r>
            <a:r>
              <a:rPr dirty="0"/>
              <a:t>.</a:t>
            </a:r>
          </a:p>
        </p:txBody>
      </p:sp>
      <p:sp>
        <p:nvSpPr>
          <p:cNvPr id="128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7501EEF-A639-46DA-FBED-049B553E5F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576" t="4202" r="8340" b="4630"/>
          <a:stretch/>
        </p:blipFill>
        <p:spPr>
          <a:xfrm>
            <a:off x="111033" y="1422644"/>
            <a:ext cx="3886201" cy="280908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E65033E-9BC8-5D9D-80FC-88B6ECA2348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979" t="8634" r="7925" b="5133"/>
          <a:stretch/>
        </p:blipFill>
        <p:spPr>
          <a:xfrm>
            <a:off x="4572000" y="1422644"/>
            <a:ext cx="4331204" cy="2892087"/>
          </a:xfrm>
          <a:prstGeom prst="rect">
            <a:avLst/>
          </a:prstGeom>
        </p:spPr>
      </p:pic>
      <p:sp>
        <p:nvSpPr>
          <p:cNvPr id="6" name="Shape 73">
            <a:extLst>
              <a:ext uri="{FF2B5EF4-FFF2-40B4-BE49-F238E27FC236}">
                <a16:creationId xmlns:a16="http://schemas.microsoft.com/office/drawing/2014/main" id="{B44F5BE3-1170-B78F-2F50-F0D3771C384B}"/>
              </a:ext>
            </a:extLst>
          </p:cNvPr>
          <p:cNvSpPr/>
          <p:nvPr/>
        </p:nvSpPr>
        <p:spPr>
          <a:xfrm>
            <a:off x="4580200" y="4218037"/>
            <a:ext cx="4134600" cy="6988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The offline and online orders are equal counts</a:t>
            </a:r>
            <a:r>
              <a:rPr dirty="0"/>
              <a:t>.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IN" dirty="0"/>
              <a:t>Data Exploration</a:t>
            </a:r>
          </a:p>
        </p:txBody>
      </p:sp>
      <p:sp>
        <p:nvSpPr>
          <p:cNvPr id="123" name="Shape 72"/>
          <p:cNvSpPr/>
          <p:nvPr/>
        </p:nvSpPr>
        <p:spPr>
          <a:xfrm>
            <a:off x="-6201" y="911768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By the type of features customers expect:</a:t>
            </a:r>
            <a:endParaRPr dirty="0"/>
          </a:p>
        </p:txBody>
      </p:sp>
      <p:sp>
        <p:nvSpPr>
          <p:cNvPr id="124" name="Shape 73"/>
          <p:cNvSpPr/>
          <p:nvPr/>
        </p:nvSpPr>
        <p:spPr>
          <a:xfrm>
            <a:off x="205025" y="4231732"/>
            <a:ext cx="4134600" cy="6988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The Standard Type is the most preferred type of cycles</a:t>
            </a:r>
            <a:r>
              <a:rPr dirty="0"/>
              <a:t>.</a:t>
            </a:r>
          </a:p>
        </p:txBody>
      </p:sp>
      <p:sp>
        <p:nvSpPr>
          <p:cNvPr id="128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6" name="Shape 73">
            <a:extLst>
              <a:ext uri="{FF2B5EF4-FFF2-40B4-BE49-F238E27FC236}">
                <a16:creationId xmlns:a16="http://schemas.microsoft.com/office/drawing/2014/main" id="{B44F5BE3-1170-B78F-2F50-F0D3771C384B}"/>
              </a:ext>
            </a:extLst>
          </p:cNvPr>
          <p:cNvSpPr/>
          <p:nvPr/>
        </p:nvSpPr>
        <p:spPr>
          <a:xfrm>
            <a:off x="4580200" y="4218037"/>
            <a:ext cx="4134600" cy="6988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The Medium Class is the most opted by the customer.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48F0A8-83A0-E71C-4E9D-E596DDD11C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250" t="7492" r="8433" b="6414"/>
          <a:stretch/>
        </p:blipFill>
        <p:spPr>
          <a:xfrm>
            <a:off x="195736" y="1346963"/>
            <a:ext cx="4336868" cy="295220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AB99E00-F1D8-B46E-56F3-01E49F1ACEE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994" t="9269" r="9027" b="6412"/>
          <a:stretch/>
        </p:blipFill>
        <p:spPr>
          <a:xfrm>
            <a:off x="4611398" y="1317449"/>
            <a:ext cx="4410525" cy="2952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374132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IN" dirty="0"/>
              <a:t>Data Exploration</a:t>
            </a:r>
          </a:p>
        </p:txBody>
      </p:sp>
      <p:sp>
        <p:nvSpPr>
          <p:cNvPr id="123" name="Shape 72"/>
          <p:cNvSpPr/>
          <p:nvPr/>
        </p:nvSpPr>
        <p:spPr>
          <a:xfrm>
            <a:off x="-6201" y="911768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By the type of customers who are interested based on Gender:</a:t>
            </a:r>
            <a:endParaRPr dirty="0"/>
          </a:p>
        </p:txBody>
      </p:sp>
      <p:sp>
        <p:nvSpPr>
          <p:cNvPr id="124" name="Shape 73"/>
          <p:cNvSpPr/>
          <p:nvPr/>
        </p:nvSpPr>
        <p:spPr>
          <a:xfrm>
            <a:off x="2209299" y="4218037"/>
            <a:ext cx="4134600" cy="6988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The Female customers have a slightly higher purchases and tenure usage</a:t>
            </a:r>
            <a:endParaRPr dirty="0"/>
          </a:p>
        </p:txBody>
      </p:sp>
      <p:sp>
        <p:nvSpPr>
          <p:cNvPr id="128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8BD1B6-F1A7-7283-896E-4ED5F4D1DE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697" y="1563643"/>
            <a:ext cx="3557452" cy="266808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89B396C-2682-22CF-550E-4ACAE86F81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3920" y="1462896"/>
            <a:ext cx="3627120" cy="2720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895414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IN" dirty="0"/>
              <a:t>Data Exploration</a:t>
            </a:r>
          </a:p>
        </p:txBody>
      </p:sp>
      <p:sp>
        <p:nvSpPr>
          <p:cNvPr id="123" name="Shape 72"/>
          <p:cNvSpPr/>
          <p:nvPr/>
        </p:nvSpPr>
        <p:spPr>
          <a:xfrm>
            <a:off x="-6201" y="911768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By the type of customers who are interested based on Job Titles:</a:t>
            </a:r>
            <a:endParaRPr dirty="0"/>
          </a:p>
        </p:txBody>
      </p:sp>
      <p:sp>
        <p:nvSpPr>
          <p:cNvPr id="124" name="Shape 73"/>
          <p:cNvSpPr/>
          <p:nvPr/>
        </p:nvSpPr>
        <p:spPr>
          <a:xfrm>
            <a:off x="2420525" y="4231732"/>
            <a:ext cx="4134600" cy="6988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The people from Manufacturing sector are preferring more bikes.</a:t>
            </a:r>
            <a:endParaRPr dirty="0"/>
          </a:p>
        </p:txBody>
      </p:sp>
      <p:sp>
        <p:nvSpPr>
          <p:cNvPr id="128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837003-5CC8-188A-49D2-858CF79448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378" y="1428095"/>
            <a:ext cx="3807823" cy="285586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591CAA3-C1B0-FF2B-FA8B-F03CAB67D9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0200" y="1428095"/>
            <a:ext cx="3437200" cy="25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713584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IN" dirty="0"/>
              <a:t>Data Exploration</a:t>
            </a:r>
          </a:p>
        </p:txBody>
      </p:sp>
      <p:sp>
        <p:nvSpPr>
          <p:cNvPr id="123" name="Shape 72"/>
          <p:cNvSpPr/>
          <p:nvPr/>
        </p:nvSpPr>
        <p:spPr>
          <a:xfrm>
            <a:off x="-6201" y="911768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By the type of customers who are interested based on Wealth:</a:t>
            </a:r>
            <a:endParaRPr dirty="0"/>
          </a:p>
        </p:txBody>
      </p:sp>
      <p:sp>
        <p:nvSpPr>
          <p:cNvPr id="124" name="Shape 73"/>
          <p:cNvSpPr/>
          <p:nvPr/>
        </p:nvSpPr>
        <p:spPr>
          <a:xfrm>
            <a:off x="2420525" y="4231732"/>
            <a:ext cx="4134600" cy="6988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algn="ctr"/>
            <a:r>
              <a:rPr lang="en-IN" dirty="0"/>
              <a:t>The Mass customers are highly preferring cycles.</a:t>
            </a:r>
            <a:endParaRPr dirty="0"/>
          </a:p>
        </p:txBody>
      </p:sp>
      <p:sp>
        <p:nvSpPr>
          <p:cNvPr id="128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2C1413A-C7AB-D186-F746-DFC0CAF258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632" y="1428095"/>
            <a:ext cx="3651069" cy="273830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230F7B2-1731-54E8-743F-A780001213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2589" y="1460763"/>
            <a:ext cx="3651069" cy="2738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413082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IN" dirty="0"/>
              <a:t>Data Exploration</a:t>
            </a:r>
          </a:p>
        </p:txBody>
      </p:sp>
      <p:sp>
        <p:nvSpPr>
          <p:cNvPr id="123" name="Shape 72"/>
          <p:cNvSpPr/>
          <p:nvPr/>
        </p:nvSpPr>
        <p:spPr>
          <a:xfrm>
            <a:off x="-6201" y="911768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By the type of customers who are interested based on Age:</a:t>
            </a:r>
            <a:endParaRPr dirty="0"/>
          </a:p>
        </p:txBody>
      </p:sp>
      <p:sp>
        <p:nvSpPr>
          <p:cNvPr id="124" name="Shape 73"/>
          <p:cNvSpPr/>
          <p:nvPr/>
        </p:nvSpPr>
        <p:spPr>
          <a:xfrm>
            <a:off x="2420525" y="4231732"/>
            <a:ext cx="4134600" cy="6988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algn="ctr"/>
            <a:r>
              <a:rPr lang="en-IN" dirty="0"/>
              <a:t>The Customers between 37-53 and 53-69 are highly preferring cycles.</a:t>
            </a:r>
            <a:endParaRPr dirty="0"/>
          </a:p>
        </p:txBody>
      </p:sp>
      <p:sp>
        <p:nvSpPr>
          <p:cNvPr id="128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ADD41A0-8613-2744-AF0C-30E8DF59A5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" y="1563633"/>
            <a:ext cx="3376749" cy="253256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13420F6-5253-FE9B-42DD-7D4ED1EC6B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0200" y="1642010"/>
            <a:ext cx="3272246" cy="2454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306231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638</Words>
  <Application>Microsoft Office PowerPoint</Application>
  <PresentationFormat>On-screen Show (16:9)</PresentationFormat>
  <Paragraphs>60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Open Sans</vt:lpstr>
      <vt:lpstr>Open Sans Extrabold</vt:lpstr>
      <vt:lpstr>Open Sans Light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Umesh Ramanathan</cp:lastModifiedBy>
  <cp:revision>1</cp:revision>
  <dcterms:modified xsi:type="dcterms:W3CDTF">2023-12-04T18:46:59Z</dcterms:modified>
</cp:coreProperties>
</file>