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B574C5-4276-4C97-883C-3B020C007308}" v="1" dt="2023-03-28T18:15:32.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sharma" userId="ba0e422b067bb80a" providerId="LiveId" clId="{72B574C5-4276-4C97-883C-3B020C007308}"/>
    <pc:docChg chg="undo custSel modSld">
      <pc:chgData name="ankit sharma" userId="ba0e422b067bb80a" providerId="LiveId" clId="{72B574C5-4276-4C97-883C-3B020C007308}" dt="2023-03-28T18:17:42.490" v="40" actId="14100"/>
      <pc:docMkLst>
        <pc:docMk/>
      </pc:docMkLst>
      <pc:sldChg chg="delSp modSp mod delAnim">
        <pc:chgData name="ankit sharma" userId="ba0e422b067bb80a" providerId="LiveId" clId="{72B574C5-4276-4C97-883C-3B020C007308}" dt="2023-03-28T18:15:52.714" v="2" actId="1076"/>
        <pc:sldMkLst>
          <pc:docMk/>
          <pc:sldMk cId="1593081049" sldId="257"/>
        </pc:sldMkLst>
        <pc:spChg chg="mod">
          <ac:chgData name="ankit sharma" userId="ba0e422b067bb80a" providerId="LiveId" clId="{72B574C5-4276-4C97-883C-3B020C007308}" dt="2023-03-28T18:15:48.424" v="1" actId="1076"/>
          <ac:spMkLst>
            <pc:docMk/>
            <pc:sldMk cId="1593081049" sldId="257"/>
            <ac:spMk id="2" creationId="{4057BCB0-DBEC-D45C-C8A6-CD938D904B44}"/>
          </ac:spMkLst>
        </pc:spChg>
        <pc:spChg chg="mod">
          <ac:chgData name="ankit sharma" userId="ba0e422b067bb80a" providerId="LiveId" clId="{72B574C5-4276-4C97-883C-3B020C007308}" dt="2023-03-28T18:15:52.714" v="2" actId="1076"/>
          <ac:spMkLst>
            <pc:docMk/>
            <pc:sldMk cId="1593081049" sldId="257"/>
            <ac:spMk id="3" creationId="{D3047393-3B2D-457A-C3B8-F71CE249F4D2}"/>
          </ac:spMkLst>
        </pc:spChg>
        <pc:picChg chg="del">
          <ac:chgData name="ankit sharma" userId="ba0e422b067bb80a" providerId="LiveId" clId="{72B574C5-4276-4C97-883C-3B020C007308}" dt="2023-03-28T18:15:43.519" v="0" actId="21"/>
          <ac:picMkLst>
            <pc:docMk/>
            <pc:sldMk cId="1593081049" sldId="257"/>
            <ac:picMk id="4" creationId="{0A8FF4DA-4109-A056-86EC-6AAFCA41BC97}"/>
          </ac:picMkLst>
        </pc:picChg>
      </pc:sldChg>
      <pc:sldChg chg="modSp mod">
        <pc:chgData name="ankit sharma" userId="ba0e422b067bb80a" providerId="LiveId" clId="{72B574C5-4276-4C97-883C-3B020C007308}" dt="2023-03-28T18:16:15.005" v="10" actId="1076"/>
        <pc:sldMkLst>
          <pc:docMk/>
          <pc:sldMk cId="10975161" sldId="258"/>
        </pc:sldMkLst>
        <pc:spChg chg="mod">
          <ac:chgData name="ankit sharma" userId="ba0e422b067bb80a" providerId="LiveId" clId="{72B574C5-4276-4C97-883C-3B020C007308}" dt="2023-03-28T18:16:15.005" v="10" actId="1076"/>
          <ac:spMkLst>
            <pc:docMk/>
            <pc:sldMk cId="10975161" sldId="258"/>
            <ac:spMk id="3" creationId="{D97018C2-B547-BA1A-75A5-FADC01735D08}"/>
          </ac:spMkLst>
        </pc:spChg>
      </pc:sldChg>
      <pc:sldChg chg="modSp mod">
        <pc:chgData name="ankit sharma" userId="ba0e422b067bb80a" providerId="LiveId" clId="{72B574C5-4276-4C97-883C-3B020C007308}" dt="2023-03-28T18:16:27.306" v="15" actId="27636"/>
        <pc:sldMkLst>
          <pc:docMk/>
          <pc:sldMk cId="3177719946" sldId="259"/>
        </pc:sldMkLst>
        <pc:spChg chg="mod">
          <ac:chgData name="ankit sharma" userId="ba0e422b067bb80a" providerId="LiveId" clId="{72B574C5-4276-4C97-883C-3B020C007308}" dt="2023-03-28T18:16:27.306" v="15" actId="27636"/>
          <ac:spMkLst>
            <pc:docMk/>
            <pc:sldMk cId="3177719946" sldId="259"/>
            <ac:spMk id="3" creationId="{0D468D2F-4A6E-D9DB-D1D0-C91C7B6096F6}"/>
          </ac:spMkLst>
        </pc:spChg>
      </pc:sldChg>
      <pc:sldChg chg="modSp mod">
        <pc:chgData name="ankit sharma" userId="ba0e422b067bb80a" providerId="LiveId" clId="{72B574C5-4276-4C97-883C-3B020C007308}" dt="2023-03-28T18:16:36.966" v="18" actId="1076"/>
        <pc:sldMkLst>
          <pc:docMk/>
          <pc:sldMk cId="4050556986" sldId="260"/>
        </pc:sldMkLst>
        <pc:spChg chg="mod">
          <ac:chgData name="ankit sharma" userId="ba0e422b067bb80a" providerId="LiveId" clId="{72B574C5-4276-4C97-883C-3B020C007308}" dt="2023-03-28T18:16:36.966" v="18" actId="1076"/>
          <ac:spMkLst>
            <pc:docMk/>
            <pc:sldMk cId="4050556986" sldId="260"/>
            <ac:spMk id="3" creationId="{3543C8A3-F3FE-8915-F2F4-0F15A40985C3}"/>
          </ac:spMkLst>
        </pc:spChg>
      </pc:sldChg>
      <pc:sldChg chg="modSp mod">
        <pc:chgData name="ankit sharma" userId="ba0e422b067bb80a" providerId="LiveId" clId="{72B574C5-4276-4C97-883C-3B020C007308}" dt="2023-03-28T18:17:01.428" v="29" actId="27636"/>
        <pc:sldMkLst>
          <pc:docMk/>
          <pc:sldMk cId="3932091903" sldId="261"/>
        </pc:sldMkLst>
        <pc:spChg chg="mod">
          <ac:chgData name="ankit sharma" userId="ba0e422b067bb80a" providerId="LiveId" clId="{72B574C5-4276-4C97-883C-3B020C007308}" dt="2023-03-28T18:17:01.428" v="29" actId="27636"/>
          <ac:spMkLst>
            <pc:docMk/>
            <pc:sldMk cId="3932091903" sldId="261"/>
            <ac:spMk id="3" creationId="{76397763-4E5E-E7A5-F9EB-684F5594BE0B}"/>
          </ac:spMkLst>
        </pc:spChg>
      </pc:sldChg>
      <pc:sldChg chg="modSp mod">
        <pc:chgData name="ankit sharma" userId="ba0e422b067bb80a" providerId="LiveId" clId="{72B574C5-4276-4C97-883C-3B020C007308}" dt="2023-03-28T18:17:22.037" v="37" actId="27636"/>
        <pc:sldMkLst>
          <pc:docMk/>
          <pc:sldMk cId="4142735417" sldId="262"/>
        </pc:sldMkLst>
        <pc:spChg chg="mod">
          <ac:chgData name="ankit sharma" userId="ba0e422b067bb80a" providerId="LiveId" clId="{72B574C5-4276-4C97-883C-3B020C007308}" dt="2023-03-28T18:17:22.037" v="37" actId="27636"/>
          <ac:spMkLst>
            <pc:docMk/>
            <pc:sldMk cId="4142735417" sldId="262"/>
            <ac:spMk id="3" creationId="{D0CF7C76-3A68-C3ED-2C09-1A010CC43858}"/>
          </ac:spMkLst>
        </pc:spChg>
      </pc:sldChg>
      <pc:sldChg chg="modSp mod">
        <pc:chgData name="ankit sharma" userId="ba0e422b067bb80a" providerId="LiveId" clId="{72B574C5-4276-4C97-883C-3B020C007308}" dt="2023-03-28T18:17:32.673" v="39" actId="27636"/>
        <pc:sldMkLst>
          <pc:docMk/>
          <pc:sldMk cId="2797265307" sldId="263"/>
        </pc:sldMkLst>
        <pc:spChg chg="mod">
          <ac:chgData name="ankit sharma" userId="ba0e422b067bb80a" providerId="LiveId" clId="{72B574C5-4276-4C97-883C-3B020C007308}" dt="2023-03-28T18:17:32.673" v="39" actId="27636"/>
          <ac:spMkLst>
            <pc:docMk/>
            <pc:sldMk cId="2797265307" sldId="263"/>
            <ac:spMk id="3" creationId="{38F5A782-9DD5-8FEE-2DB7-F8BE253C334D}"/>
          </ac:spMkLst>
        </pc:spChg>
      </pc:sldChg>
      <pc:sldChg chg="modSp mod">
        <pc:chgData name="ankit sharma" userId="ba0e422b067bb80a" providerId="LiveId" clId="{72B574C5-4276-4C97-883C-3B020C007308}" dt="2023-03-28T18:17:42.490" v="40" actId="14100"/>
        <pc:sldMkLst>
          <pc:docMk/>
          <pc:sldMk cId="3752615648" sldId="264"/>
        </pc:sldMkLst>
        <pc:spChg chg="mod">
          <ac:chgData name="ankit sharma" userId="ba0e422b067bb80a" providerId="LiveId" clId="{72B574C5-4276-4C97-883C-3B020C007308}" dt="2023-03-28T18:17:42.490" v="40" actId="14100"/>
          <ac:spMkLst>
            <pc:docMk/>
            <pc:sldMk cId="3752615648" sldId="264"/>
            <ac:spMk id="3" creationId="{C2D663D2-D8DD-5FC1-1D95-92041766CD3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22F-180A-0CBC-0DC3-C8B1983AD9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2986E-FECA-1200-9F3B-3FF07B97E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37E10E-AFA5-0A25-255A-A8959579FA15}"/>
              </a:ext>
            </a:extLst>
          </p:cNvPr>
          <p:cNvSpPr>
            <a:spLocks noGrp="1"/>
          </p:cNvSpPr>
          <p:nvPr>
            <p:ph type="dt" sz="half" idx="10"/>
          </p:nvPr>
        </p:nvSpPr>
        <p:spPr/>
        <p:txBody>
          <a:bodyPr/>
          <a:lstStyle/>
          <a:p>
            <a:fld id="{CB2A63A5-1306-41E8-86C5-6E10BA09540F}" type="datetimeFigureOut">
              <a:rPr lang="en-IN" smtClean="0"/>
              <a:t>28-03-2023</a:t>
            </a:fld>
            <a:endParaRPr lang="en-IN"/>
          </a:p>
        </p:txBody>
      </p:sp>
      <p:sp>
        <p:nvSpPr>
          <p:cNvPr id="5" name="Footer Placeholder 4">
            <a:extLst>
              <a:ext uri="{FF2B5EF4-FFF2-40B4-BE49-F238E27FC236}">
                <a16:creationId xmlns:a16="http://schemas.microsoft.com/office/drawing/2014/main" id="{68A6C7CC-7032-FA9C-FFFD-0AB2768EB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7B538-BCF2-D4A8-261E-4C30EF11AC96}"/>
              </a:ext>
            </a:extLst>
          </p:cNvPr>
          <p:cNvSpPr>
            <a:spLocks noGrp="1"/>
          </p:cNvSpPr>
          <p:nvPr>
            <p:ph type="sldNum" sz="quarter" idx="12"/>
          </p:nvPr>
        </p:nvSpPr>
        <p:spPr/>
        <p:txBody>
          <a:bodyPr/>
          <a:lstStyle/>
          <a:p>
            <a:fld id="{693C1965-DC7F-4DA3-B0E6-939DBE4CF73B}" type="slidenum">
              <a:rPr lang="en-IN" smtClean="0"/>
              <a:t>‹#›</a:t>
            </a:fld>
            <a:endParaRPr lang="en-IN"/>
          </a:p>
        </p:txBody>
      </p:sp>
    </p:spTree>
    <p:extLst>
      <p:ext uri="{BB962C8B-B14F-4D97-AF65-F5344CB8AC3E}">
        <p14:creationId xmlns:p14="http://schemas.microsoft.com/office/powerpoint/2010/main" val="113406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8BFB-CC8E-93D3-E58C-840DC29172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E43FF0-7084-0439-4C7D-2C658ECC77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3597D-B506-8EDC-36F3-3212D3BD1D13}"/>
              </a:ext>
            </a:extLst>
          </p:cNvPr>
          <p:cNvSpPr>
            <a:spLocks noGrp="1"/>
          </p:cNvSpPr>
          <p:nvPr>
            <p:ph type="dt" sz="half" idx="10"/>
          </p:nvPr>
        </p:nvSpPr>
        <p:spPr/>
        <p:txBody>
          <a:bodyPr/>
          <a:lstStyle/>
          <a:p>
            <a:fld id="{CB2A63A5-1306-41E8-86C5-6E10BA09540F}" type="datetimeFigureOut">
              <a:rPr lang="en-IN" smtClean="0"/>
              <a:t>28-03-2023</a:t>
            </a:fld>
            <a:endParaRPr lang="en-IN"/>
          </a:p>
        </p:txBody>
      </p:sp>
      <p:sp>
        <p:nvSpPr>
          <p:cNvPr id="5" name="Footer Placeholder 4">
            <a:extLst>
              <a:ext uri="{FF2B5EF4-FFF2-40B4-BE49-F238E27FC236}">
                <a16:creationId xmlns:a16="http://schemas.microsoft.com/office/drawing/2014/main" id="{8627C709-67C0-973E-48BB-0E06D0B25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A56803-5D43-6158-5D63-FFA3BB217347}"/>
              </a:ext>
            </a:extLst>
          </p:cNvPr>
          <p:cNvSpPr>
            <a:spLocks noGrp="1"/>
          </p:cNvSpPr>
          <p:nvPr>
            <p:ph type="sldNum" sz="quarter" idx="12"/>
          </p:nvPr>
        </p:nvSpPr>
        <p:spPr/>
        <p:txBody>
          <a:bodyPr/>
          <a:lstStyle/>
          <a:p>
            <a:fld id="{693C1965-DC7F-4DA3-B0E6-939DBE4CF73B}" type="slidenum">
              <a:rPr lang="en-IN" smtClean="0"/>
              <a:t>‹#›</a:t>
            </a:fld>
            <a:endParaRPr lang="en-IN"/>
          </a:p>
        </p:txBody>
      </p:sp>
    </p:spTree>
    <p:extLst>
      <p:ext uri="{BB962C8B-B14F-4D97-AF65-F5344CB8AC3E}">
        <p14:creationId xmlns:p14="http://schemas.microsoft.com/office/powerpoint/2010/main" val="1745788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0B326-8761-9AD4-7A1D-6D40EF7E01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619848-4622-E0F9-EC86-1EFB844041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52A67-83EA-B043-349C-33CE1A27560A}"/>
              </a:ext>
            </a:extLst>
          </p:cNvPr>
          <p:cNvSpPr>
            <a:spLocks noGrp="1"/>
          </p:cNvSpPr>
          <p:nvPr>
            <p:ph type="dt" sz="half" idx="10"/>
          </p:nvPr>
        </p:nvSpPr>
        <p:spPr/>
        <p:txBody>
          <a:bodyPr/>
          <a:lstStyle/>
          <a:p>
            <a:fld id="{CB2A63A5-1306-41E8-86C5-6E10BA09540F}" type="datetimeFigureOut">
              <a:rPr lang="en-IN" smtClean="0"/>
              <a:t>28-03-2023</a:t>
            </a:fld>
            <a:endParaRPr lang="en-IN"/>
          </a:p>
        </p:txBody>
      </p:sp>
      <p:sp>
        <p:nvSpPr>
          <p:cNvPr id="5" name="Footer Placeholder 4">
            <a:extLst>
              <a:ext uri="{FF2B5EF4-FFF2-40B4-BE49-F238E27FC236}">
                <a16:creationId xmlns:a16="http://schemas.microsoft.com/office/drawing/2014/main" id="{A578213F-719F-FD36-7ED7-A53C6C85B9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581115-2110-9343-F6A1-DFEE958DB278}"/>
              </a:ext>
            </a:extLst>
          </p:cNvPr>
          <p:cNvSpPr>
            <a:spLocks noGrp="1"/>
          </p:cNvSpPr>
          <p:nvPr>
            <p:ph type="sldNum" sz="quarter" idx="12"/>
          </p:nvPr>
        </p:nvSpPr>
        <p:spPr/>
        <p:txBody>
          <a:bodyPr/>
          <a:lstStyle/>
          <a:p>
            <a:fld id="{693C1965-DC7F-4DA3-B0E6-939DBE4CF73B}" type="slidenum">
              <a:rPr lang="en-IN" smtClean="0"/>
              <a:t>‹#›</a:t>
            </a:fld>
            <a:endParaRPr lang="en-IN"/>
          </a:p>
        </p:txBody>
      </p:sp>
    </p:spTree>
    <p:extLst>
      <p:ext uri="{BB962C8B-B14F-4D97-AF65-F5344CB8AC3E}">
        <p14:creationId xmlns:p14="http://schemas.microsoft.com/office/powerpoint/2010/main" val="344329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857B-DEA7-143B-278F-BB08CF16B9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121948-2EEB-938C-3E67-8AC62C3F49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8B7942-5827-7A71-4562-09927129685A}"/>
              </a:ext>
            </a:extLst>
          </p:cNvPr>
          <p:cNvSpPr>
            <a:spLocks noGrp="1"/>
          </p:cNvSpPr>
          <p:nvPr>
            <p:ph type="dt" sz="half" idx="10"/>
          </p:nvPr>
        </p:nvSpPr>
        <p:spPr/>
        <p:txBody>
          <a:bodyPr/>
          <a:lstStyle/>
          <a:p>
            <a:fld id="{CB2A63A5-1306-41E8-86C5-6E10BA09540F}" type="datetimeFigureOut">
              <a:rPr lang="en-IN" smtClean="0"/>
              <a:t>28-03-2023</a:t>
            </a:fld>
            <a:endParaRPr lang="en-IN"/>
          </a:p>
        </p:txBody>
      </p:sp>
      <p:sp>
        <p:nvSpPr>
          <p:cNvPr id="5" name="Footer Placeholder 4">
            <a:extLst>
              <a:ext uri="{FF2B5EF4-FFF2-40B4-BE49-F238E27FC236}">
                <a16:creationId xmlns:a16="http://schemas.microsoft.com/office/drawing/2014/main" id="{3C2A46D8-D527-1BB4-084C-1F334D63AB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082A9-980D-B14B-7EE7-1FDA25C0F430}"/>
              </a:ext>
            </a:extLst>
          </p:cNvPr>
          <p:cNvSpPr>
            <a:spLocks noGrp="1"/>
          </p:cNvSpPr>
          <p:nvPr>
            <p:ph type="sldNum" sz="quarter" idx="12"/>
          </p:nvPr>
        </p:nvSpPr>
        <p:spPr/>
        <p:txBody>
          <a:bodyPr/>
          <a:lstStyle/>
          <a:p>
            <a:fld id="{693C1965-DC7F-4DA3-B0E6-939DBE4CF73B}" type="slidenum">
              <a:rPr lang="en-IN" smtClean="0"/>
              <a:t>‹#›</a:t>
            </a:fld>
            <a:endParaRPr lang="en-IN"/>
          </a:p>
        </p:txBody>
      </p:sp>
    </p:spTree>
    <p:extLst>
      <p:ext uri="{BB962C8B-B14F-4D97-AF65-F5344CB8AC3E}">
        <p14:creationId xmlns:p14="http://schemas.microsoft.com/office/powerpoint/2010/main" val="246318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744D-E990-D382-DEC9-B04B8F57C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0511AC-0393-0587-F590-F03602B9B8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91E261-6373-7E79-6540-A4A52FA8117E}"/>
              </a:ext>
            </a:extLst>
          </p:cNvPr>
          <p:cNvSpPr>
            <a:spLocks noGrp="1"/>
          </p:cNvSpPr>
          <p:nvPr>
            <p:ph type="dt" sz="half" idx="10"/>
          </p:nvPr>
        </p:nvSpPr>
        <p:spPr/>
        <p:txBody>
          <a:bodyPr/>
          <a:lstStyle/>
          <a:p>
            <a:fld id="{CB2A63A5-1306-41E8-86C5-6E10BA09540F}" type="datetimeFigureOut">
              <a:rPr lang="en-IN" smtClean="0"/>
              <a:t>28-03-2023</a:t>
            </a:fld>
            <a:endParaRPr lang="en-IN"/>
          </a:p>
        </p:txBody>
      </p:sp>
      <p:sp>
        <p:nvSpPr>
          <p:cNvPr id="5" name="Footer Placeholder 4">
            <a:extLst>
              <a:ext uri="{FF2B5EF4-FFF2-40B4-BE49-F238E27FC236}">
                <a16:creationId xmlns:a16="http://schemas.microsoft.com/office/drawing/2014/main" id="{9A4C5F36-0F60-A8E4-3D1C-E7B555224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3A7C3-E957-BA88-C4C9-AA6760A3871D}"/>
              </a:ext>
            </a:extLst>
          </p:cNvPr>
          <p:cNvSpPr>
            <a:spLocks noGrp="1"/>
          </p:cNvSpPr>
          <p:nvPr>
            <p:ph type="sldNum" sz="quarter" idx="12"/>
          </p:nvPr>
        </p:nvSpPr>
        <p:spPr/>
        <p:txBody>
          <a:bodyPr/>
          <a:lstStyle/>
          <a:p>
            <a:fld id="{693C1965-DC7F-4DA3-B0E6-939DBE4CF73B}" type="slidenum">
              <a:rPr lang="en-IN" smtClean="0"/>
              <a:t>‹#›</a:t>
            </a:fld>
            <a:endParaRPr lang="en-IN"/>
          </a:p>
        </p:txBody>
      </p:sp>
    </p:spTree>
    <p:extLst>
      <p:ext uri="{BB962C8B-B14F-4D97-AF65-F5344CB8AC3E}">
        <p14:creationId xmlns:p14="http://schemas.microsoft.com/office/powerpoint/2010/main" val="348564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E374-974B-C9CC-684D-68A17C7070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0E59EF-0106-0C10-66E0-8C21FD3F96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44A6E6-0BC8-2416-273A-DC91EA6C4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720E4A-7A9D-9865-BA7E-A45B1F732927}"/>
              </a:ext>
            </a:extLst>
          </p:cNvPr>
          <p:cNvSpPr>
            <a:spLocks noGrp="1"/>
          </p:cNvSpPr>
          <p:nvPr>
            <p:ph type="dt" sz="half" idx="10"/>
          </p:nvPr>
        </p:nvSpPr>
        <p:spPr/>
        <p:txBody>
          <a:bodyPr/>
          <a:lstStyle/>
          <a:p>
            <a:fld id="{CB2A63A5-1306-41E8-86C5-6E10BA09540F}" type="datetimeFigureOut">
              <a:rPr lang="en-IN" smtClean="0"/>
              <a:t>28-03-2023</a:t>
            </a:fld>
            <a:endParaRPr lang="en-IN"/>
          </a:p>
        </p:txBody>
      </p:sp>
      <p:sp>
        <p:nvSpPr>
          <p:cNvPr id="6" name="Footer Placeholder 5">
            <a:extLst>
              <a:ext uri="{FF2B5EF4-FFF2-40B4-BE49-F238E27FC236}">
                <a16:creationId xmlns:a16="http://schemas.microsoft.com/office/drawing/2014/main" id="{AB6D05DB-A41D-E75B-DA4A-0105322AA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25E0E9-6C86-FEB2-1BF6-EC712BD48893}"/>
              </a:ext>
            </a:extLst>
          </p:cNvPr>
          <p:cNvSpPr>
            <a:spLocks noGrp="1"/>
          </p:cNvSpPr>
          <p:nvPr>
            <p:ph type="sldNum" sz="quarter" idx="12"/>
          </p:nvPr>
        </p:nvSpPr>
        <p:spPr/>
        <p:txBody>
          <a:bodyPr/>
          <a:lstStyle/>
          <a:p>
            <a:fld id="{693C1965-DC7F-4DA3-B0E6-939DBE4CF73B}" type="slidenum">
              <a:rPr lang="en-IN" smtClean="0"/>
              <a:t>‹#›</a:t>
            </a:fld>
            <a:endParaRPr lang="en-IN"/>
          </a:p>
        </p:txBody>
      </p:sp>
    </p:spTree>
    <p:extLst>
      <p:ext uri="{BB962C8B-B14F-4D97-AF65-F5344CB8AC3E}">
        <p14:creationId xmlns:p14="http://schemas.microsoft.com/office/powerpoint/2010/main" val="152107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B3AC-8A7F-1088-04A8-7DF189413C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A74E35-A3DD-7107-09FD-7268D7DA1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1FC125-F600-3C11-E87D-FE452FDEE0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F7F883-FE98-37C8-0766-5294316F4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EC62A6-94BB-E7CC-87D3-B4FAAFB86A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4C6926-2E22-D0E5-17BD-E4A931BFBCF4}"/>
              </a:ext>
            </a:extLst>
          </p:cNvPr>
          <p:cNvSpPr>
            <a:spLocks noGrp="1"/>
          </p:cNvSpPr>
          <p:nvPr>
            <p:ph type="dt" sz="half" idx="10"/>
          </p:nvPr>
        </p:nvSpPr>
        <p:spPr/>
        <p:txBody>
          <a:bodyPr/>
          <a:lstStyle/>
          <a:p>
            <a:fld id="{CB2A63A5-1306-41E8-86C5-6E10BA09540F}" type="datetimeFigureOut">
              <a:rPr lang="en-IN" smtClean="0"/>
              <a:t>28-03-2023</a:t>
            </a:fld>
            <a:endParaRPr lang="en-IN"/>
          </a:p>
        </p:txBody>
      </p:sp>
      <p:sp>
        <p:nvSpPr>
          <p:cNvPr id="8" name="Footer Placeholder 7">
            <a:extLst>
              <a:ext uri="{FF2B5EF4-FFF2-40B4-BE49-F238E27FC236}">
                <a16:creationId xmlns:a16="http://schemas.microsoft.com/office/drawing/2014/main" id="{3C77EF61-B14D-E24B-667C-7494406C50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2CB0CB-5644-AC7E-88DA-7663C76C9F82}"/>
              </a:ext>
            </a:extLst>
          </p:cNvPr>
          <p:cNvSpPr>
            <a:spLocks noGrp="1"/>
          </p:cNvSpPr>
          <p:nvPr>
            <p:ph type="sldNum" sz="quarter" idx="12"/>
          </p:nvPr>
        </p:nvSpPr>
        <p:spPr/>
        <p:txBody>
          <a:bodyPr/>
          <a:lstStyle/>
          <a:p>
            <a:fld id="{693C1965-DC7F-4DA3-B0E6-939DBE4CF73B}" type="slidenum">
              <a:rPr lang="en-IN" smtClean="0"/>
              <a:t>‹#›</a:t>
            </a:fld>
            <a:endParaRPr lang="en-IN"/>
          </a:p>
        </p:txBody>
      </p:sp>
    </p:spTree>
    <p:extLst>
      <p:ext uri="{BB962C8B-B14F-4D97-AF65-F5344CB8AC3E}">
        <p14:creationId xmlns:p14="http://schemas.microsoft.com/office/powerpoint/2010/main" val="139889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96A1-7A13-0C91-7DDF-03A3A566BB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E57695-ED84-72B1-413C-C6094F4071A9}"/>
              </a:ext>
            </a:extLst>
          </p:cNvPr>
          <p:cNvSpPr>
            <a:spLocks noGrp="1"/>
          </p:cNvSpPr>
          <p:nvPr>
            <p:ph type="dt" sz="half" idx="10"/>
          </p:nvPr>
        </p:nvSpPr>
        <p:spPr/>
        <p:txBody>
          <a:bodyPr/>
          <a:lstStyle/>
          <a:p>
            <a:fld id="{CB2A63A5-1306-41E8-86C5-6E10BA09540F}" type="datetimeFigureOut">
              <a:rPr lang="en-IN" smtClean="0"/>
              <a:t>28-03-2023</a:t>
            </a:fld>
            <a:endParaRPr lang="en-IN"/>
          </a:p>
        </p:txBody>
      </p:sp>
      <p:sp>
        <p:nvSpPr>
          <p:cNvPr id="4" name="Footer Placeholder 3">
            <a:extLst>
              <a:ext uri="{FF2B5EF4-FFF2-40B4-BE49-F238E27FC236}">
                <a16:creationId xmlns:a16="http://schemas.microsoft.com/office/drawing/2014/main" id="{9E386FC6-05FA-2776-B87F-78BC60D1A0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A5EAE9-F1CF-04F4-79E2-CB86C93417DD}"/>
              </a:ext>
            </a:extLst>
          </p:cNvPr>
          <p:cNvSpPr>
            <a:spLocks noGrp="1"/>
          </p:cNvSpPr>
          <p:nvPr>
            <p:ph type="sldNum" sz="quarter" idx="12"/>
          </p:nvPr>
        </p:nvSpPr>
        <p:spPr/>
        <p:txBody>
          <a:bodyPr/>
          <a:lstStyle/>
          <a:p>
            <a:fld id="{693C1965-DC7F-4DA3-B0E6-939DBE4CF73B}" type="slidenum">
              <a:rPr lang="en-IN" smtClean="0"/>
              <a:t>‹#›</a:t>
            </a:fld>
            <a:endParaRPr lang="en-IN"/>
          </a:p>
        </p:txBody>
      </p:sp>
    </p:spTree>
    <p:extLst>
      <p:ext uri="{BB962C8B-B14F-4D97-AF65-F5344CB8AC3E}">
        <p14:creationId xmlns:p14="http://schemas.microsoft.com/office/powerpoint/2010/main" val="13680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F89CA-59D3-C333-9DF5-72DF4BE9D269}"/>
              </a:ext>
            </a:extLst>
          </p:cNvPr>
          <p:cNvSpPr>
            <a:spLocks noGrp="1"/>
          </p:cNvSpPr>
          <p:nvPr>
            <p:ph type="dt" sz="half" idx="10"/>
          </p:nvPr>
        </p:nvSpPr>
        <p:spPr/>
        <p:txBody>
          <a:bodyPr/>
          <a:lstStyle/>
          <a:p>
            <a:fld id="{CB2A63A5-1306-41E8-86C5-6E10BA09540F}" type="datetimeFigureOut">
              <a:rPr lang="en-IN" smtClean="0"/>
              <a:t>28-03-2023</a:t>
            </a:fld>
            <a:endParaRPr lang="en-IN"/>
          </a:p>
        </p:txBody>
      </p:sp>
      <p:sp>
        <p:nvSpPr>
          <p:cNvPr id="3" name="Footer Placeholder 2">
            <a:extLst>
              <a:ext uri="{FF2B5EF4-FFF2-40B4-BE49-F238E27FC236}">
                <a16:creationId xmlns:a16="http://schemas.microsoft.com/office/drawing/2014/main" id="{982A88EB-0763-9893-CDCF-5A5506D7D4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CB6FA3-BE25-0858-EA32-24FD8EAF449A}"/>
              </a:ext>
            </a:extLst>
          </p:cNvPr>
          <p:cNvSpPr>
            <a:spLocks noGrp="1"/>
          </p:cNvSpPr>
          <p:nvPr>
            <p:ph type="sldNum" sz="quarter" idx="12"/>
          </p:nvPr>
        </p:nvSpPr>
        <p:spPr/>
        <p:txBody>
          <a:bodyPr/>
          <a:lstStyle/>
          <a:p>
            <a:fld id="{693C1965-DC7F-4DA3-B0E6-939DBE4CF73B}" type="slidenum">
              <a:rPr lang="en-IN" smtClean="0"/>
              <a:t>‹#›</a:t>
            </a:fld>
            <a:endParaRPr lang="en-IN"/>
          </a:p>
        </p:txBody>
      </p:sp>
    </p:spTree>
    <p:extLst>
      <p:ext uri="{BB962C8B-B14F-4D97-AF65-F5344CB8AC3E}">
        <p14:creationId xmlns:p14="http://schemas.microsoft.com/office/powerpoint/2010/main" val="66926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B20A-34FF-1700-A3B3-31D60B9C9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098E1E-A8EB-CDD5-F500-92260F112A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516EC5-8D3D-38DB-6585-3F6D774F8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96B41-90D5-8532-3B91-E42334D4638C}"/>
              </a:ext>
            </a:extLst>
          </p:cNvPr>
          <p:cNvSpPr>
            <a:spLocks noGrp="1"/>
          </p:cNvSpPr>
          <p:nvPr>
            <p:ph type="dt" sz="half" idx="10"/>
          </p:nvPr>
        </p:nvSpPr>
        <p:spPr/>
        <p:txBody>
          <a:bodyPr/>
          <a:lstStyle/>
          <a:p>
            <a:fld id="{CB2A63A5-1306-41E8-86C5-6E10BA09540F}" type="datetimeFigureOut">
              <a:rPr lang="en-IN" smtClean="0"/>
              <a:t>28-03-2023</a:t>
            </a:fld>
            <a:endParaRPr lang="en-IN"/>
          </a:p>
        </p:txBody>
      </p:sp>
      <p:sp>
        <p:nvSpPr>
          <p:cNvPr id="6" name="Footer Placeholder 5">
            <a:extLst>
              <a:ext uri="{FF2B5EF4-FFF2-40B4-BE49-F238E27FC236}">
                <a16:creationId xmlns:a16="http://schemas.microsoft.com/office/drawing/2014/main" id="{F0D09E9C-29D3-E947-161B-982DA232A0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7A1BCE-EB6F-EF59-0B01-3FDF685A8FB0}"/>
              </a:ext>
            </a:extLst>
          </p:cNvPr>
          <p:cNvSpPr>
            <a:spLocks noGrp="1"/>
          </p:cNvSpPr>
          <p:nvPr>
            <p:ph type="sldNum" sz="quarter" idx="12"/>
          </p:nvPr>
        </p:nvSpPr>
        <p:spPr/>
        <p:txBody>
          <a:bodyPr/>
          <a:lstStyle/>
          <a:p>
            <a:fld id="{693C1965-DC7F-4DA3-B0E6-939DBE4CF73B}" type="slidenum">
              <a:rPr lang="en-IN" smtClean="0"/>
              <a:t>‹#›</a:t>
            </a:fld>
            <a:endParaRPr lang="en-IN"/>
          </a:p>
        </p:txBody>
      </p:sp>
    </p:spTree>
    <p:extLst>
      <p:ext uri="{BB962C8B-B14F-4D97-AF65-F5344CB8AC3E}">
        <p14:creationId xmlns:p14="http://schemas.microsoft.com/office/powerpoint/2010/main" val="307742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1E39-B5F8-046E-0E1D-CF4D06440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D96043-D97F-7E86-E4A2-585C3424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7DE467-4DB8-4BA0-CF90-C592B7DEC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C4D6E-E159-9CF9-3060-B98B857EF2DA}"/>
              </a:ext>
            </a:extLst>
          </p:cNvPr>
          <p:cNvSpPr>
            <a:spLocks noGrp="1"/>
          </p:cNvSpPr>
          <p:nvPr>
            <p:ph type="dt" sz="half" idx="10"/>
          </p:nvPr>
        </p:nvSpPr>
        <p:spPr/>
        <p:txBody>
          <a:bodyPr/>
          <a:lstStyle/>
          <a:p>
            <a:fld id="{CB2A63A5-1306-41E8-86C5-6E10BA09540F}" type="datetimeFigureOut">
              <a:rPr lang="en-IN" smtClean="0"/>
              <a:t>28-03-2023</a:t>
            </a:fld>
            <a:endParaRPr lang="en-IN"/>
          </a:p>
        </p:txBody>
      </p:sp>
      <p:sp>
        <p:nvSpPr>
          <p:cNvPr id="6" name="Footer Placeholder 5">
            <a:extLst>
              <a:ext uri="{FF2B5EF4-FFF2-40B4-BE49-F238E27FC236}">
                <a16:creationId xmlns:a16="http://schemas.microsoft.com/office/drawing/2014/main" id="{15E2FE9D-88B6-A428-2602-E5E81FDA5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435B0-ADDB-CE7C-1128-28D4EC64C279}"/>
              </a:ext>
            </a:extLst>
          </p:cNvPr>
          <p:cNvSpPr>
            <a:spLocks noGrp="1"/>
          </p:cNvSpPr>
          <p:nvPr>
            <p:ph type="sldNum" sz="quarter" idx="12"/>
          </p:nvPr>
        </p:nvSpPr>
        <p:spPr/>
        <p:txBody>
          <a:bodyPr/>
          <a:lstStyle/>
          <a:p>
            <a:fld id="{693C1965-DC7F-4DA3-B0E6-939DBE4CF73B}" type="slidenum">
              <a:rPr lang="en-IN" smtClean="0"/>
              <a:t>‹#›</a:t>
            </a:fld>
            <a:endParaRPr lang="en-IN"/>
          </a:p>
        </p:txBody>
      </p:sp>
    </p:spTree>
    <p:extLst>
      <p:ext uri="{BB962C8B-B14F-4D97-AF65-F5344CB8AC3E}">
        <p14:creationId xmlns:p14="http://schemas.microsoft.com/office/powerpoint/2010/main" val="15631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A7DDB-E6A0-71C0-48FC-449C8E5C9E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16D6D-79B4-163F-2E24-3E05035DD0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FFF9DB-9413-7B85-9D1F-517174A806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A63A5-1306-41E8-86C5-6E10BA09540F}" type="datetimeFigureOut">
              <a:rPr lang="en-IN" smtClean="0"/>
              <a:t>28-03-2023</a:t>
            </a:fld>
            <a:endParaRPr lang="en-IN"/>
          </a:p>
        </p:txBody>
      </p:sp>
      <p:sp>
        <p:nvSpPr>
          <p:cNvPr id="5" name="Footer Placeholder 4">
            <a:extLst>
              <a:ext uri="{FF2B5EF4-FFF2-40B4-BE49-F238E27FC236}">
                <a16:creationId xmlns:a16="http://schemas.microsoft.com/office/drawing/2014/main" id="{E1762207-23AD-C46B-C517-4E6526038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B25F43-D6BF-6335-C842-8F8DEA2DE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C1965-DC7F-4DA3-B0E6-939DBE4CF73B}" type="slidenum">
              <a:rPr lang="en-IN" smtClean="0"/>
              <a:t>‹#›</a:t>
            </a:fld>
            <a:endParaRPr lang="en-IN"/>
          </a:p>
        </p:txBody>
      </p:sp>
    </p:spTree>
    <p:extLst>
      <p:ext uri="{BB962C8B-B14F-4D97-AF65-F5344CB8AC3E}">
        <p14:creationId xmlns:p14="http://schemas.microsoft.com/office/powerpoint/2010/main" val="3888599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BCB0-DBEC-D45C-C8A6-CD938D904B44}"/>
              </a:ext>
            </a:extLst>
          </p:cNvPr>
          <p:cNvSpPr>
            <a:spLocks noGrp="1"/>
          </p:cNvSpPr>
          <p:nvPr>
            <p:ph type="ctrTitle"/>
          </p:nvPr>
        </p:nvSpPr>
        <p:spPr>
          <a:xfrm>
            <a:off x="1524000" y="123988"/>
            <a:ext cx="9144000" cy="2387600"/>
          </a:xfrm>
        </p:spPr>
        <p:txBody>
          <a:bodyPr/>
          <a:lstStyle/>
          <a:p>
            <a:r>
              <a:rPr lang="en-US" dirty="0"/>
              <a:t>Thread Programming 2</a:t>
            </a:r>
            <a:endParaRPr lang="en-IN" dirty="0"/>
          </a:p>
        </p:txBody>
      </p:sp>
      <p:sp>
        <p:nvSpPr>
          <p:cNvPr id="3" name="Subtitle 2">
            <a:extLst>
              <a:ext uri="{FF2B5EF4-FFF2-40B4-BE49-F238E27FC236}">
                <a16:creationId xmlns:a16="http://schemas.microsoft.com/office/drawing/2014/main" id="{D3047393-3B2D-457A-C3B8-F71CE249F4D2}"/>
              </a:ext>
            </a:extLst>
          </p:cNvPr>
          <p:cNvSpPr>
            <a:spLocks noGrp="1"/>
          </p:cNvSpPr>
          <p:nvPr>
            <p:ph type="subTitle" idx="1"/>
          </p:nvPr>
        </p:nvSpPr>
        <p:spPr>
          <a:xfrm>
            <a:off x="1458686" y="2601119"/>
            <a:ext cx="9144000" cy="1655762"/>
          </a:xfrm>
        </p:spPr>
        <p:txBody>
          <a:bodyPr>
            <a:normAutofit/>
          </a:bodyPr>
          <a:lstStyle/>
          <a:p>
            <a:r>
              <a:rPr lang="en-IN" dirty="0"/>
              <a:t>Name: Umesh Sharma</a:t>
            </a:r>
          </a:p>
          <a:p>
            <a:r>
              <a:rPr lang="en-IN" dirty="0"/>
              <a:t>Sap id 500086942</a:t>
            </a:r>
          </a:p>
          <a:p>
            <a:r>
              <a:rPr lang="en-IN" dirty="0"/>
              <a:t>Roll no. R2142201743</a:t>
            </a:r>
          </a:p>
          <a:p>
            <a:endParaRPr lang="en-IN" dirty="0"/>
          </a:p>
        </p:txBody>
      </p:sp>
    </p:spTree>
    <p:extLst>
      <p:ext uri="{BB962C8B-B14F-4D97-AF65-F5344CB8AC3E}">
        <p14:creationId xmlns:p14="http://schemas.microsoft.com/office/powerpoint/2010/main" val="159308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A568-03AE-FD12-1F8C-AA6B2DD91A81}"/>
              </a:ext>
            </a:extLst>
          </p:cNvPr>
          <p:cNvSpPr>
            <a:spLocks noGrp="1"/>
          </p:cNvSpPr>
          <p:nvPr>
            <p:ph type="title"/>
          </p:nvPr>
        </p:nvSpPr>
        <p:spPr/>
        <p:txBody>
          <a:bodyPr/>
          <a:lstStyle/>
          <a:p>
            <a:r>
              <a:rPr lang="en-IN" dirty="0"/>
              <a:t>Thread</a:t>
            </a:r>
          </a:p>
        </p:txBody>
      </p:sp>
      <p:sp>
        <p:nvSpPr>
          <p:cNvPr id="3" name="Content Placeholder 2">
            <a:extLst>
              <a:ext uri="{FF2B5EF4-FFF2-40B4-BE49-F238E27FC236}">
                <a16:creationId xmlns:a16="http://schemas.microsoft.com/office/drawing/2014/main" id="{D97018C2-B547-BA1A-75A5-FADC01735D08}"/>
              </a:ext>
            </a:extLst>
          </p:cNvPr>
          <p:cNvSpPr>
            <a:spLocks noGrp="1"/>
          </p:cNvSpPr>
          <p:nvPr>
            <p:ph idx="1"/>
          </p:nvPr>
        </p:nvSpPr>
        <p:spPr>
          <a:xfrm>
            <a:off x="1015481" y="1690688"/>
            <a:ext cx="7186127" cy="4267265"/>
          </a:xfrm>
        </p:spPr>
        <p:txBody>
          <a:bodyPr>
            <a:normAutofit fontScale="92500" lnSpcReduction="20000"/>
          </a:bodyPr>
          <a:lstStyle/>
          <a:p>
            <a:pPr algn="l"/>
            <a:r>
              <a:rPr lang="en-US" b="0" i="0" dirty="0">
                <a:solidFill>
                  <a:srgbClr val="374151"/>
                </a:solidFill>
                <a:effectLst/>
                <a:latin typeface="Söhne"/>
              </a:rPr>
              <a:t>Threads are the smallest unit of execution within a process, and each process typically has at least one thread. Multiple threads within a process share the same memory space and resources, allowing them to communicate and coordinate with each other more efficiently than separate processes.</a:t>
            </a:r>
          </a:p>
          <a:p>
            <a:pPr algn="l"/>
            <a:r>
              <a:rPr lang="en-US" b="0" i="0" dirty="0">
                <a:solidFill>
                  <a:srgbClr val="374151"/>
                </a:solidFill>
                <a:effectLst/>
                <a:latin typeface="Söhne"/>
              </a:rPr>
              <a:t>Threads can be created, managed, and scheduled using thread APIs provided by the operating system. These APIs typically include functions for creating and terminating threads, setting thread priorities, synchronizing thread execution, and communicating between threads.</a:t>
            </a:r>
          </a:p>
          <a:p>
            <a:pPr marL="0" indent="0">
              <a:buNone/>
            </a:pPr>
            <a:endParaRPr lang="en-IN" dirty="0"/>
          </a:p>
        </p:txBody>
      </p:sp>
    </p:spTree>
    <p:extLst>
      <p:ext uri="{BB962C8B-B14F-4D97-AF65-F5344CB8AC3E}">
        <p14:creationId xmlns:p14="http://schemas.microsoft.com/office/powerpoint/2010/main" val="1097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68D2F-4A6E-D9DB-D1D0-C91C7B6096F6}"/>
              </a:ext>
            </a:extLst>
          </p:cNvPr>
          <p:cNvSpPr>
            <a:spLocks noGrp="1"/>
          </p:cNvSpPr>
          <p:nvPr>
            <p:ph idx="1"/>
          </p:nvPr>
        </p:nvSpPr>
        <p:spPr>
          <a:xfrm>
            <a:off x="772886" y="696620"/>
            <a:ext cx="7550020" cy="4827102"/>
          </a:xfrm>
        </p:spPr>
        <p:txBody>
          <a:bodyPr>
            <a:normAutofit fontScale="92500" lnSpcReduction="20000"/>
          </a:bodyPr>
          <a:lstStyle/>
          <a:p>
            <a:pPr algn="l"/>
            <a:r>
              <a:rPr lang="en-US" b="0" i="0" dirty="0">
                <a:solidFill>
                  <a:srgbClr val="374151"/>
                </a:solidFill>
                <a:effectLst/>
                <a:latin typeface="Söhne"/>
              </a:rPr>
              <a:t>One of the main benefits of using threads is that they allow a program to perform multiple tasks simultaneously, improving overall performance and responsiveness. For example, a web browser may use one thread to handle user input and another thread to fetch and render web pages in the background, allowing the user to continue interacting with the browser while pages are being loaded.</a:t>
            </a:r>
          </a:p>
          <a:p>
            <a:pPr algn="l"/>
            <a:r>
              <a:rPr lang="en-US" b="0" i="0" dirty="0">
                <a:solidFill>
                  <a:srgbClr val="374151"/>
                </a:solidFill>
                <a:effectLst/>
                <a:latin typeface="Söhne"/>
              </a:rPr>
              <a:t>However, managing threads can also be challenging, as multiple threads sharing the same memory space can lead to issues such as race conditions and deadlocks. Proper synchronization and communication mechanisms must be used to ensure thread safety and prevent these issues from occurring.</a:t>
            </a:r>
          </a:p>
          <a:p>
            <a:endParaRPr lang="en-IN" dirty="0"/>
          </a:p>
        </p:txBody>
      </p:sp>
    </p:spTree>
    <p:extLst>
      <p:ext uri="{BB962C8B-B14F-4D97-AF65-F5344CB8AC3E}">
        <p14:creationId xmlns:p14="http://schemas.microsoft.com/office/powerpoint/2010/main" val="317771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88A4-C073-9A4C-CCB4-0BA4C1A9BF0D}"/>
              </a:ext>
            </a:extLst>
          </p:cNvPr>
          <p:cNvSpPr>
            <a:spLocks noGrp="1"/>
          </p:cNvSpPr>
          <p:nvPr>
            <p:ph type="title"/>
          </p:nvPr>
        </p:nvSpPr>
        <p:spPr/>
        <p:txBody>
          <a:bodyPr/>
          <a:lstStyle/>
          <a:p>
            <a:r>
              <a:rPr lang="en-IN" dirty="0"/>
              <a:t>Thread belonging to same process</a:t>
            </a:r>
          </a:p>
        </p:txBody>
      </p:sp>
      <p:sp>
        <p:nvSpPr>
          <p:cNvPr id="3" name="Content Placeholder 2">
            <a:extLst>
              <a:ext uri="{FF2B5EF4-FFF2-40B4-BE49-F238E27FC236}">
                <a16:creationId xmlns:a16="http://schemas.microsoft.com/office/drawing/2014/main" id="{3543C8A3-F3FE-8915-F2F4-0F15A40985C3}"/>
              </a:ext>
            </a:extLst>
          </p:cNvPr>
          <p:cNvSpPr>
            <a:spLocks noGrp="1"/>
          </p:cNvSpPr>
          <p:nvPr>
            <p:ph idx="1"/>
          </p:nvPr>
        </p:nvSpPr>
        <p:spPr>
          <a:xfrm>
            <a:off x="642257" y="1555037"/>
            <a:ext cx="7941906" cy="4351338"/>
          </a:xfrm>
        </p:spPr>
        <p:txBody>
          <a:bodyPr>
            <a:normAutofit fontScale="92500"/>
          </a:bodyPr>
          <a:lstStyle/>
          <a:p>
            <a:pPr algn="l"/>
            <a:r>
              <a:rPr lang="en-US" b="0" i="0" dirty="0">
                <a:solidFill>
                  <a:srgbClr val="374151"/>
                </a:solidFill>
                <a:effectLst/>
                <a:latin typeface="Söhne"/>
              </a:rPr>
              <a:t>When two threads belong to the same process, they share the same memory space, which means they can access and modify the same variables, data structures, and other resources. This can be useful for sharing data between threads or coordinating their execution.</a:t>
            </a:r>
          </a:p>
          <a:p>
            <a:pPr algn="l"/>
            <a:r>
              <a:rPr lang="en-US" b="0" i="0" dirty="0">
                <a:solidFill>
                  <a:srgbClr val="374151"/>
                </a:solidFill>
                <a:effectLst/>
                <a:latin typeface="Söhne"/>
              </a:rPr>
              <a:t>Threads within a process also share the same execution context, which means they are scheduled by the operating system using the same CPU, system clock, and other resources. This can lead to improved performance and responsiveness, as threads can execute concurrently and take advantage of available resources.</a:t>
            </a:r>
          </a:p>
          <a:p>
            <a:pPr marL="0" indent="0">
              <a:buNone/>
            </a:pPr>
            <a:endParaRPr lang="en-IN" dirty="0"/>
          </a:p>
        </p:txBody>
      </p:sp>
    </p:spTree>
    <p:extLst>
      <p:ext uri="{BB962C8B-B14F-4D97-AF65-F5344CB8AC3E}">
        <p14:creationId xmlns:p14="http://schemas.microsoft.com/office/powerpoint/2010/main" val="405055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383D-1257-A161-64B7-26CFE06AB411}"/>
              </a:ext>
            </a:extLst>
          </p:cNvPr>
          <p:cNvSpPr>
            <a:spLocks noGrp="1"/>
          </p:cNvSpPr>
          <p:nvPr>
            <p:ph type="title"/>
          </p:nvPr>
        </p:nvSpPr>
        <p:spPr/>
        <p:txBody>
          <a:bodyPr/>
          <a:lstStyle/>
          <a:p>
            <a:r>
              <a:rPr lang="en-IN" dirty="0"/>
              <a:t>Thread belonging to different process</a:t>
            </a:r>
          </a:p>
        </p:txBody>
      </p:sp>
      <p:sp>
        <p:nvSpPr>
          <p:cNvPr id="3" name="Content Placeholder 2">
            <a:extLst>
              <a:ext uri="{FF2B5EF4-FFF2-40B4-BE49-F238E27FC236}">
                <a16:creationId xmlns:a16="http://schemas.microsoft.com/office/drawing/2014/main" id="{76397763-4E5E-E7A5-F9EB-684F5594BE0B}"/>
              </a:ext>
            </a:extLst>
          </p:cNvPr>
          <p:cNvSpPr>
            <a:spLocks noGrp="1"/>
          </p:cNvSpPr>
          <p:nvPr>
            <p:ph idx="1"/>
          </p:nvPr>
        </p:nvSpPr>
        <p:spPr>
          <a:xfrm>
            <a:off x="838200" y="1825625"/>
            <a:ext cx="8100527" cy="4351338"/>
          </a:xfrm>
        </p:spPr>
        <p:txBody>
          <a:bodyPr>
            <a:normAutofit fontScale="92500" lnSpcReduction="10000"/>
          </a:bodyPr>
          <a:lstStyle/>
          <a:p>
            <a:pPr algn="l"/>
            <a:r>
              <a:rPr lang="en-US" b="0" i="0" dirty="0">
                <a:solidFill>
                  <a:srgbClr val="374151"/>
                </a:solidFill>
                <a:effectLst/>
                <a:latin typeface="Söhne"/>
              </a:rPr>
              <a:t>threads that belong to different processes do not share the same memory space or execution context. Each process has its own memory space, and threads within a process cannot access or modify the memory of another process. Processes are also scheduled independently by the operating system, using separate CPU time and system resources.</a:t>
            </a:r>
          </a:p>
          <a:p>
            <a:pPr algn="l"/>
            <a:r>
              <a:rPr lang="en-US" b="0" i="0" dirty="0">
                <a:solidFill>
                  <a:srgbClr val="374151"/>
                </a:solidFill>
                <a:effectLst/>
                <a:latin typeface="Söhne"/>
              </a:rPr>
              <a:t>Despite these differences, threads and processes are both important concepts in operating systems and multi-threaded programming. Both threads and processes provide a means of executing multiple tasks simultaneously and sharing resources between them. </a:t>
            </a:r>
            <a:endParaRPr lang="en-IN" dirty="0"/>
          </a:p>
        </p:txBody>
      </p:sp>
    </p:spTree>
    <p:extLst>
      <p:ext uri="{BB962C8B-B14F-4D97-AF65-F5344CB8AC3E}">
        <p14:creationId xmlns:p14="http://schemas.microsoft.com/office/powerpoint/2010/main" val="393209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746A-05EA-FEFB-0103-D14C0AD40B6E}"/>
              </a:ext>
            </a:extLst>
          </p:cNvPr>
          <p:cNvSpPr>
            <a:spLocks noGrp="1"/>
          </p:cNvSpPr>
          <p:nvPr>
            <p:ph type="title"/>
          </p:nvPr>
        </p:nvSpPr>
        <p:spPr/>
        <p:txBody>
          <a:bodyPr/>
          <a:lstStyle/>
          <a:p>
            <a:r>
              <a:rPr lang="en-IN" dirty="0"/>
              <a:t>Thread Synchronization and thread communication</a:t>
            </a:r>
          </a:p>
        </p:txBody>
      </p:sp>
      <p:sp>
        <p:nvSpPr>
          <p:cNvPr id="3" name="Content Placeholder 2">
            <a:extLst>
              <a:ext uri="{FF2B5EF4-FFF2-40B4-BE49-F238E27FC236}">
                <a16:creationId xmlns:a16="http://schemas.microsoft.com/office/drawing/2014/main" id="{D0CF7C76-3A68-C3ED-2C09-1A010CC43858}"/>
              </a:ext>
            </a:extLst>
          </p:cNvPr>
          <p:cNvSpPr>
            <a:spLocks noGrp="1"/>
          </p:cNvSpPr>
          <p:nvPr>
            <p:ph idx="1"/>
          </p:nvPr>
        </p:nvSpPr>
        <p:spPr>
          <a:xfrm>
            <a:off x="838200" y="1825625"/>
            <a:ext cx="7680649" cy="4667250"/>
          </a:xfrm>
        </p:spPr>
        <p:txBody>
          <a:bodyPr>
            <a:normAutofit lnSpcReduction="10000"/>
          </a:bodyPr>
          <a:lstStyle/>
          <a:p>
            <a:r>
              <a:rPr lang="en-US" b="0" i="0" dirty="0">
                <a:solidFill>
                  <a:srgbClr val="374151"/>
                </a:solidFill>
                <a:effectLst/>
                <a:latin typeface="Söhne"/>
              </a:rPr>
              <a:t>Thread synchronization refers to the coordination of multiple threads to ensure they do not interfere with each other's execution. This is particularly important when multiple threads are accessing shared resources, such as data structures or devices, as conflicts can arise if multiple threads attempt to access the same resource simultaneously.</a:t>
            </a:r>
          </a:p>
          <a:p>
            <a:r>
              <a:rPr lang="en-US" b="0" i="0" dirty="0">
                <a:solidFill>
                  <a:srgbClr val="374151"/>
                </a:solidFill>
                <a:effectLst/>
                <a:latin typeface="Söhne"/>
              </a:rPr>
              <a:t>Thread communication, on the other hand, refers to the exchange of information between threads. This can be used to coordinate the execution of multiple threads or to transfer data between them. </a:t>
            </a:r>
            <a:endParaRPr lang="en-IN" dirty="0"/>
          </a:p>
        </p:txBody>
      </p:sp>
    </p:spTree>
    <p:extLst>
      <p:ext uri="{BB962C8B-B14F-4D97-AF65-F5344CB8AC3E}">
        <p14:creationId xmlns:p14="http://schemas.microsoft.com/office/powerpoint/2010/main" val="414273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A2A5-2BC8-3298-CA6F-57267CE4DF1D}"/>
              </a:ext>
            </a:extLst>
          </p:cNvPr>
          <p:cNvSpPr>
            <a:spLocks noGrp="1"/>
          </p:cNvSpPr>
          <p:nvPr>
            <p:ph type="title"/>
          </p:nvPr>
        </p:nvSpPr>
        <p:spPr/>
        <p:txBody>
          <a:bodyPr/>
          <a:lstStyle/>
          <a:p>
            <a:r>
              <a:rPr lang="en-IN" dirty="0"/>
              <a:t>Thread in the project</a:t>
            </a:r>
          </a:p>
        </p:txBody>
      </p:sp>
      <p:sp>
        <p:nvSpPr>
          <p:cNvPr id="3" name="Content Placeholder 2">
            <a:extLst>
              <a:ext uri="{FF2B5EF4-FFF2-40B4-BE49-F238E27FC236}">
                <a16:creationId xmlns:a16="http://schemas.microsoft.com/office/drawing/2014/main" id="{38F5A782-9DD5-8FEE-2DB7-F8BE253C334D}"/>
              </a:ext>
            </a:extLst>
          </p:cNvPr>
          <p:cNvSpPr>
            <a:spLocks noGrp="1"/>
          </p:cNvSpPr>
          <p:nvPr>
            <p:ph idx="1"/>
          </p:nvPr>
        </p:nvSpPr>
        <p:spPr>
          <a:xfrm>
            <a:off x="838200" y="1825625"/>
            <a:ext cx="8529735" cy="4351338"/>
          </a:xfrm>
        </p:spPr>
        <p:txBody>
          <a:bodyPr>
            <a:normAutofit fontScale="77500" lnSpcReduction="20000"/>
          </a:bodyPr>
          <a:lstStyle/>
          <a:p>
            <a:pPr marL="0" indent="0">
              <a:buNone/>
            </a:pPr>
            <a:r>
              <a:rPr lang="en-US" dirty="0"/>
              <a:t>Import threading</a:t>
            </a:r>
          </a:p>
          <a:p>
            <a:pPr marL="0" indent="0">
              <a:buNone/>
            </a:pPr>
            <a:r>
              <a:rPr lang="en-US" dirty="0"/>
              <a:t># Create a thread for each customer request</a:t>
            </a:r>
          </a:p>
          <a:p>
            <a:pPr marL="0" indent="0">
              <a:buNone/>
            </a:pPr>
            <a:r>
              <a:rPr lang="en-US" dirty="0"/>
              <a:t>threads = []</a:t>
            </a:r>
          </a:p>
          <a:p>
            <a:pPr marL="0" indent="0">
              <a:buNone/>
            </a:pPr>
            <a:r>
              <a:rPr lang="en-US" dirty="0"/>
              <a:t>for </a:t>
            </a:r>
            <a:r>
              <a:rPr lang="en-US" dirty="0" err="1"/>
              <a:t>customer_id</a:t>
            </a:r>
            <a:r>
              <a:rPr lang="en-US" dirty="0"/>
              <a:t> in customers:</a:t>
            </a:r>
          </a:p>
          <a:p>
            <a:pPr marL="0" indent="0">
              <a:buNone/>
            </a:pPr>
            <a:r>
              <a:rPr lang="en-US" dirty="0"/>
              <a:t>    thread = </a:t>
            </a:r>
            <a:r>
              <a:rPr lang="en-US" dirty="0" err="1"/>
              <a:t>threading.Thread</a:t>
            </a:r>
            <a:r>
              <a:rPr lang="en-US" dirty="0"/>
              <a:t>(target=</a:t>
            </a:r>
            <a:r>
              <a:rPr lang="en-US" dirty="0" err="1"/>
              <a:t>handle_request</a:t>
            </a:r>
            <a:r>
              <a:rPr lang="en-US" dirty="0"/>
              <a:t>, </a:t>
            </a:r>
            <a:r>
              <a:rPr lang="en-US" dirty="0" err="1"/>
              <a:t>args</a:t>
            </a:r>
            <a:r>
              <a:rPr lang="en-US" dirty="0"/>
              <a:t>=(</a:t>
            </a:r>
            <a:r>
              <a:rPr lang="en-US" dirty="0" err="1"/>
              <a:t>customer_id</a:t>
            </a:r>
            <a:r>
              <a:rPr lang="en-US" dirty="0"/>
              <a:t>,))</a:t>
            </a:r>
          </a:p>
          <a:p>
            <a:pPr marL="0" indent="0">
              <a:buNone/>
            </a:pPr>
            <a:r>
              <a:rPr lang="en-US" dirty="0"/>
              <a:t>    </a:t>
            </a:r>
            <a:r>
              <a:rPr lang="en-US" dirty="0" err="1"/>
              <a:t>threads.append</a:t>
            </a:r>
            <a:r>
              <a:rPr lang="en-US" dirty="0"/>
              <a:t>(thread)</a:t>
            </a:r>
          </a:p>
          <a:p>
            <a:pPr marL="0" indent="0">
              <a:buNone/>
            </a:pPr>
            <a:r>
              <a:rPr lang="en-US" dirty="0"/>
              <a:t>    </a:t>
            </a:r>
            <a:r>
              <a:rPr lang="en-US" dirty="0" err="1"/>
              <a:t>thread.start</a:t>
            </a:r>
            <a:r>
              <a:rPr lang="en-US" dirty="0"/>
              <a:t>()</a:t>
            </a:r>
          </a:p>
          <a:p>
            <a:pPr marL="0" indent="0">
              <a:buNone/>
            </a:pPr>
            <a:endParaRPr lang="en-US" dirty="0"/>
          </a:p>
          <a:p>
            <a:pPr marL="0" indent="0">
              <a:buNone/>
            </a:pPr>
            <a:r>
              <a:rPr lang="en-US" dirty="0"/>
              <a:t># Wait for all threads to complete</a:t>
            </a:r>
          </a:p>
          <a:p>
            <a:pPr marL="0" indent="0">
              <a:buNone/>
            </a:pPr>
            <a:r>
              <a:rPr lang="en-US" dirty="0"/>
              <a:t>for thread in threads:</a:t>
            </a:r>
          </a:p>
          <a:p>
            <a:pPr marL="0" indent="0">
              <a:buNone/>
            </a:pPr>
            <a:r>
              <a:rPr lang="en-US" dirty="0"/>
              <a:t>    </a:t>
            </a:r>
            <a:r>
              <a:rPr lang="en-US" dirty="0" err="1"/>
              <a:t>thread.join</a:t>
            </a:r>
            <a:r>
              <a:rPr lang="en-US" dirty="0"/>
              <a:t>()</a:t>
            </a:r>
            <a:endParaRPr lang="en-IN" dirty="0"/>
          </a:p>
        </p:txBody>
      </p:sp>
    </p:spTree>
    <p:extLst>
      <p:ext uri="{BB962C8B-B14F-4D97-AF65-F5344CB8AC3E}">
        <p14:creationId xmlns:p14="http://schemas.microsoft.com/office/powerpoint/2010/main" val="279726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663D2-D8DD-5FC1-1D95-92041766CD32}"/>
              </a:ext>
            </a:extLst>
          </p:cNvPr>
          <p:cNvSpPr>
            <a:spLocks noGrp="1"/>
          </p:cNvSpPr>
          <p:nvPr>
            <p:ph idx="1"/>
          </p:nvPr>
        </p:nvSpPr>
        <p:spPr>
          <a:xfrm>
            <a:off x="716902" y="649967"/>
            <a:ext cx="6971522" cy="5554889"/>
          </a:xfrm>
        </p:spPr>
        <p:txBody>
          <a:bodyPr/>
          <a:lstStyle/>
          <a:p>
            <a:r>
              <a:rPr lang="en-IN" dirty="0"/>
              <a:t>The above code shows example of the use of thread in the project of customer service where I have implemented thread programming.</a:t>
            </a:r>
          </a:p>
          <a:p>
            <a:r>
              <a:rPr lang="en-IN" dirty="0"/>
              <a:t>There is the use of “Thread” class that helps in implement threads in the project.</a:t>
            </a:r>
          </a:p>
          <a:p>
            <a:r>
              <a:rPr lang="en-IN" dirty="0"/>
              <a:t>Then the thread object is added to the threads using append and then the thread is started using start method</a:t>
            </a:r>
          </a:p>
          <a:p>
            <a:r>
              <a:rPr lang="en-IN" dirty="0"/>
              <a:t>Join method blocks the current thread.</a:t>
            </a:r>
          </a:p>
        </p:txBody>
      </p:sp>
    </p:spTree>
    <p:extLst>
      <p:ext uri="{BB962C8B-B14F-4D97-AF65-F5344CB8AC3E}">
        <p14:creationId xmlns:p14="http://schemas.microsoft.com/office/powerpoint/2010/main" val="3752615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660</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Thread Programming 2</vt:lpstr>
      <vt:lpstr>Thread</vt:lpstr>
      <vt:lpstr>PowerPoint Presentation</vt:lpstr>
      <vt:lpstr>Thread belonging to same process</vt:lpstr>
      <vt:lpstr>Thread belonging to different process</vt:lpstr>
      <vt:lpstr>Thread Synchronization and thread communication</vt:lpstr>
      <vt:lpstr>Thread in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Programming 2</dc:title>
  <dc:creator>ankit sharma</dc:creator>
  <cp:lastModifiedBy>ankit sharma</cp:lastModifiedBy>
  <cp:revision>1</cp:revision>
  <dcterms:created xsi:type="dcterms:W3CDTF">2023-03-28T17:47:10Z</dcterms:created>
  <dcterms:modified xsi:type="dcterms:W3CDTF">2023-03-28T18:17:42Z</dcterms:modified>
</cp:coreProperties>
</file>