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1DA5-48F1-7455-B051-E3163D4EA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24080-0A0B-7753-81B9-DE917C7B9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07655-55A7-DED8-39EF-344F291E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95973-190E-9321-B984-25DD5ADD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AEB84-A5FC-E3E1-6CA9-E1903D0EF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21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06D9-45C5-7373-3ECA-AA20F872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1529A-E396-655C-D91F-C4E50D768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A3E30-E990-320D-5031-7A952EE3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982C-E864-3BB9-3D35-CDAAEB6D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98039-73DF-2AFA-957F-C8EFC00B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5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4591B4-20E4-1218-2524-746ED394C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90200-F06B-F922-C95E-6CC1BCD36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B0E11-715D-6ECE-924E-E81E39F5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E8FB0-186E-C2B3-20AE-246B3802B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C5CD0-C760-A8D4-A43B-41F8A30A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5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3F89-B0CC-C84B-9C97-82DD13FD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336A9-FE8E-C99D-EEB4-897D0B01E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1834-D4D5-513A-EAAA-BE4E197F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FD9FD-BD35-110F-7107-7DE5A53B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38DC-462F-D570-5173-A79941E1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9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04E2-E596-6922-8DDB-977344B9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93141-7A33-2022-5804-353CC601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C27D3-965F-9E19-A878-FEF7FC6E3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41BA3-CEF9-A09B-95E0-6A066C8E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54034-31DB-75C6-E7BC-1FDDE2C2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38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A5A2D-BC9A-807A-9617-DADF2DD1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606D9-F672-168D-49EA-6DECCC44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06825-AA5F-745F-3E75-DC84634B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6A00-C869-C51F-8499-8DA11C5D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9EBB-2273-6D2C-F6AD-C057793B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81FD4-6DCC-1786-865E-7FFE04BC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5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B91B-B400-4954-C6E2-33E712BD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818B2-D14C-A3D2-D6AB-2C7A0C062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67CB-12F4-1897-34AF-12386B031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D3AC1-8A5C-B437-0FC3-EFB540F4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51D1E-7487-54F5-3519-C4FCA9AA8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B9972-F4B4-49E3-09DA-01158CAD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420502-E01F-F7D0-8296-60246B83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311DA-E8F4-1419-BB0E-EF444DC0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9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907B-A5F3-9316-EB52-6FFB2FD8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A5E6B-24F1-0F41-0836-E5FC49B9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AD1B9-591D-3955-099B-FFB86AA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4287-CD63-8C06-A712-AC4EB421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B65BB3-C215-D37D-A4EE-ECE4F22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C377F-3763-6D24-7F80-038A0CFE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33CB6-50AC-85E6-8ACC-31E1F803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19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F123-973D-7601-15F6-8804E3DD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1B418-0A44-5C41-6003-735FC75EA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52AF2-8824-A494-303E-12884104B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789AE-1C4B-CBAE-0D99-EB354A70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87689-1E65-8CCD-E2ED-E0045DDB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52038-AA4A-918F-5251-2B624A7E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66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0F3E-74A3-2A7B-4E03-D0D7BDD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5F24D-2EC5-98E4-4AAE-D262E6271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2D9E8-DD0C-8224-7DED-55AF40130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02889-6896-1166-C7B7-DDC3F320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60F20-5B6C-C81A-315F-509C29E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9039D-922A-7A92-A341-332BCAD3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83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F53461-FF0C-67B4-064B-B83EBDAC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466A-4959-2FE5-3180-2ED36AAA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E27E-5C0A-7EBC-9C8A-9746CCE35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B1728-B86D-4CC2-B7C0-422FAA71C4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14512-6A10-6996-ABAD-FD429F72B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D924-90DE-CEA4-4875-6B4B64BF2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26AA7-C34D-4943-9B82-C4D876C28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47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F0B042-8446-16FB-C52A-4E57EC1FF0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145FA0D4-507D-F8E5-0AC0-7A888ADE6BF6}"/>
              </a:ext>
            </a:extLst>
          </p:cNvPr>
          <p:cNvSpPr/>
          <p:nvPr/>
        </p:nvSpPr>
        <p:spPr>
          <a:xfrm>
            <a:off x="304800" y="262467"/>
            <a:ext cx="11582399" cy="6350000"/>
          </a:xfrm>
          <a:prstGeom prst="flowChartDecision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035BD-363F-340D-6D85-223FCFFAFF0A}"/>
              </a:ext>
            </a:extLst>
          </p:cNvPr>
          <p:cNvSpPr txBox="1"/>
          <p:nvPr/>
        </p:nvSpPr>
        <p:spPr>
          <a:xfrm>
            <a:off x="3159918" y="1771650"/>
            <a:ext cx="58721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Project 7:</a:t>
            </a:r>
          </a:p>
          <a:p>
            <a:pPr algn="ctr"/>
            <a:r>
              <a:rPr lang="en-IN" sz="4400" b="1" dirty="0"/>
              <a:t>Used Bike Price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B1589-3EB7-A7A3-1039-FE9CD246C7A5}"/>
              </a:ext>
            </a:extLst>
          </p:cNvPr>
          <p:cNvSpPr txBox="1"/>
          <p:nvPr/>
        </p:nvSpPr>
        <p:spPr>
          <a:xfrm>
            <a:off x="4219575" y="3952875"/>
            <a:ext cx="3867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By: Umesh Uday Salvi</a:t>
            </a:r>
          </a:p>
          <a:p>
            <a:pPr algn="ctr"/>
            <a:r>
              <a:rPr lang="en-IN" sz="3200" b="1" dirty="0"/>
              <a:t>UNID: 2025045</a:t>
            </a:r>
          </a:p>
        </p:txBody>
      </p:sp>
    </p:spTree>
    <p:extLst>
      <p:ext uri="{BB962C8B-B14F-4D97-AF65-F5344CB8AC3E}">
        <p14:creationId xmlns:p14="http://schemas.microsoft.com/office/powerpoint/2010/main" val="12506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79F30-6D8D-B180-9785-FE0D088D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259FEA-422B-140C-BDC9-C23F8BD1F51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F29C0BE-D6AA-07FD-662C-3C8B833304A8}"/>
              </a:ext>
            </a:extLst>
          </p:cNvPr>
          <p:cNvSpPr/>
          <p:nvPr/>
        </p:nvSpPr>
        <p:spPr>
          <a:xfrm>
            <a:off x="228600" y="247650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251CCD-29A7-7B3D-F7F0-1B0F4ECC70B7}"/>
              </a:ext>
            </a:extLst>
          </p:cNvPr>
          <p:cNvSpPr txBox="1"/>
          <p:nvPr/>
        </p:nvSpPr>
        <p:spPr>
          <a:xfrm>
            <a:off x="3400425" y="485775"/>
            <a:ext cx="5410200" cy="7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1CA1A-D2DD-8E0D-F0DD-D8B5E4EE8E2B}"/>
              </a:ext>
            </a:extLst>
          </p:cNvPr>
          <p:cNvSpPr txBox="1"/>
          <p:nvPr/>
        </p:nvSpPr>
        <p:spPr>
          <a:xfrm>
            <a:off x="1157287" y="1431622"/>
            <a:ext cx="98774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Objective: Predict used bike prices using data analysis and ML</a:t>
            </a:r>
          </a:p>
          <a:p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Domain: Financial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Tools: Python, </a:t>
            </a:r>
            <a:r>
              <a:rPr lang="en-IN" sz="3200" dirty="0" err="1"/>
              <a:t>Jupyter</a:t>
            </a:r>
            <a:r>
              <a:rPr lang="en-IN" sz="3200" dirty="0"/>
              <a:t> Notebook, Pandas, Matplotlib, Seaborn, </a:t>
            </a:r>
            <a:r>
              <a:rPr lang="en-IN" sz="3200" dirty="0" err="1"/>
              <a:t>Sklearn</a:t>
            </a: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Target Variable: Price (in INR)</a:t>
            </a:r>
          </a:p>
        </p:txBody>
      </p:sp>
    </p:spTree>
    <p:extLst>
      <p:ext uri="{BB962C8B-B14F-4D97-AF65-F5344CB8AC3E}">
        <p14:creationId xmlns:p14="http://schemas.microsoft.com/office/powerpoint/2010/main" val="372802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B51D1-1328-FCA3-7F65-1CEE4FB4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D6AA30-6F1C-55B7-03C8-1E5FE53975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9DDCFD-FFDE-5EF3-133E-1D334D1C8C8F}"/>
              </a:ext>
            </a:extLst>
          </p:cNvPr>
          <p:cNvSpPr/>
          <p:nvPr/>
        </p:nvSpPr>
        <p:spPr>
          <a:xfrm>
            <a:off x="234239" y="242887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D0246-BB73-6B8A-9C52-4185F8AFD8FE}"/>
              </a:ext>
            </a:extLst>
          </p:cNvPr>
          <p:cNvSpPr txBox="1"/>
          <p:nvPr/>
        </p:nvSpPr>
        <p:spPr>
          <a:xfrm>
            <a:off x="3876675" y="421184"/>
            <a:ext cx="4476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Data Cleaning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DA2A40-55EA-05DF-3C6E-5919FC79C11F}"/>
              </a:ext>
            </a:extLst>
          </p:cNvPr>
          <p:cNvSpPr txBox="1"/>
          <p:nvPr/>
        </p:nvSpPr>
        <p:spPr>
          <a:xfrm>
            <a:off x="981075" y="1433512"/>
            <a:ext cx="98679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Handled missing values in mileage, power, location,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Corrected inconsistent brand/ model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Extracted CC and brand from </a:t>
            </a:r>
            <a:r>
              <a:rPr lang="en-IN" sz="3200" dirty="0" err="1"/>
              <a:t>model_name</a:t>
            </a:r>
            <a:r>
              <a:rPr lang="en-IN" sz="3200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Created new features: cc, brand, age of bike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Processed mileage, power, and </a:t>
            </a:r>
            <a:r>
              <a:rPr lang="en-IN" sz="3200" dirty="0" err="1"/>
              <a:t>kms_driven</a:t>
            </a:r>
            <a:r>
              <a:rPr lang="en-IN" sz="3200" dirty="0"/>
              <a:t> columns</a:t>
            </a:r>
          </a:p>
        </p:txBody>
      </p:sp>
    </p:spTree>
    <p:extLst>
      <p:ext uri="{BB962C8B-B14F-4D97-AF65-F5344CB8AC3E}">
        <p14:creationId xmlns:p14="http://schemas.microsoft.com/office/powerpoint/2010/main" val="42036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48328-3B24-44CE-B874-0229498B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95FA8-D469-DF9C-C2CB-12F1CBE964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B60C99-D382-D080-8A04-4D54115C9B6D}"/>
              </a:ext>
            </a:extLst>
          </p:cNvPr>
          <p:cNvSpPr/>
          <p:nvPr/>
        </p:nvSpPr>
        <p:spPr>
          <a:xfrm>
            <a:off x="234239" y="242887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9AAC13-9FAC-4F00-1A0A-905CF6F7F059}"/>
              </a:ext>
            </a:extLst>
          </p:cNvPr>
          <p:cNvSpPr txBox="1"/>
          <p:nvPr/>
        </p:nvSpPr>
        <p:spPr>
          <a:xfrm>
            <a:off x="2258301" y="390524"/>
            <a:ext cx="7705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Exploratory Data Analysis (EDA)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DD820-0D2C-E623-4DD9-6B7FF4DE316F}"/>
              </a:ext>
            </a:extLst>
          </p:cNvPr>
          <p:cNvSpPr txBox="1"/>
          <p:nvPr/>
        </p:nvSpPr>
        <p:spPr>
          <a:xfrm>
            <a:off x="796213" y="1659284"/>
            <a:ext cx="10629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Analysed price distribution and trends by year, brand, owner 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Prices varies significantly by cc, power, and mileage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Most bikes are 150cc or 350cc, 1st Owner, from brands like Bajaj and Yamaha</a:t>
            </a:r>
          </a:p>
        </p:txBody>
      </p:sp>
    </p:spTree>
    <p:extLst>
      <p:ext uri="{BB962C8B-B14F-4D97-AF65-F5344CB8AC3E}">
        <p14:creationId xmlns:p14="http://schemas.microsoft.com/office/powerpoint/2010/main" val="107386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7008-FA26-0EBE-0683-E12D8A0D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0436D5-B53D-8A4E-9221-E9B8AB496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8212A6-79E0-4992-217F-9B8BB89BFC8A}"/>
              </a:ext>
            </a:extLst>
          </p:cNvPr>
          <p:cNvSpPr/>
          <p:nvPr/>
        </p:nvSpPr>
        <p:spPr>
          <a:xfrm>
            <a:off x="234239" y="242887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7F1A-FCDE-C8A0-84C1-A4DB2E8D5C57}"/>
              </a:ext>
            </a:extLst>
          </p:cNvPr>
          <p:cNvSpPr txBox="1"/>
          <p:nvPr/>
        </p:nvSpPr>
        <p:spPr>
          <a:xfrm>
            <a:off x="2906001" y="438150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Data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7D1B7-8BE9-0A1D-E2DF-AEBEF95152EF}"/>
              </a:ext>
            </a:extLst>
          </p:cNvPr>
          <p:cNvSpPr txBox="1"/>
          <p:nvPr/>
        </p:nvSpPr>
        <p:spPr>
          <a:xfrm>
            <a:off x="1276350" y="1875873"/>
            <a:ext cx="91821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Bar Charts: Year, Brand, Owner,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Histograms: Mileage, Power, Price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Boxplots: Price by Owner, Brand, CC</a:t>
            </a:r>
          </a:p>
        </p:txBody>
      </p:sp>
    </p:spTree>
    <p:extLst>
      <p:ext uri="{BB962C8B-B14F-4D97-AF65-F5344CB8AC3E}">
        <p14:creationId xmlns:p14="http://schemas.microsoft.com/office/powerpoint/2010/main" val="1525471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D6A34-D69D-1231-0748-9D38AA27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578929-BAAB-8038-1A9E-D9EE7543C4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9F413B-9A70-EC93-901A-44AF999DC29A}"/>
              </a:ext>
            </a:extLst>
          </p:cNvPr>
          <p:cNvSpPr/>
          <p:nvPr/>
        </p:nvSpPr>
        <p:spPr>
          <a:xfrm>
            <a:off x="234239" y="242887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9822A-839E-5569-6CA3-C515039DB500}"/>
              </a:ext>
            </a:extLst>
          </p:cNvPr>
          <p:cNvSpPr txBox="1"/>
          <p:nvPr/>
        </p:nvSpPr>
        <p:spPr>
          <a:xfrm>
            <a:off x="2906001" y="242887"/>
            <a:ext cx="6410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Data Visualization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B91F3-BD7D-CE74-E3AD-B72E51B3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0" y="1012326"/>
            <a:ext cx="5315533" cy="2665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97BF0B-6602-B7D3-E5EF-3C299C48C8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4" y="1012325"/>
            <a:ext cx="5210172" cy="26650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339D40-80C9-AE84-AFD1-C9B020115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0" y="3813719"/>
            <a:ext cx="5315532" cy="26650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830460-8ACD-BB02-B485-15546C95FE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4" y="3813719"/>
            <a:ext cx="5210172" cy="2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75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3874D-7DFB-C5BF-7D77-09C99EE4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1BE26-EA11-6989-24A5-853615BFE6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5C2E3D-1245-C3C4-90BA-85044923DD1B}"/>
              </a:ext>
            </a:extLst>
          </p:cNvPr>
          <p:cNvSpPr/>
          <p:nvPr/>
        </p:nvSpPr>
        <p:spPr>
          <a:xfrm>
            <a:off x="234239" y="242887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4ED02-7E33-8BC2-4B19-343FF3C57207}"/>
              </a:ext>
            </a:extLst>
          </p:cNvPr>
          <p:cNvSpPr txBox="1"/>
          <p:nvPr/>
        </p:nvSpPr>
        <p:spPr>
          <a:xfrm>
            <a:off x="3401301" y="242887"/>
            <a:ext cx="541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A6E61-1249-C32D-45A8-2745FAB3D68A}"/>
              </a:ext>
            </a:extLst>
          </p:cNvPr>
          <p:cNvSpPr txBox="1"/>
          <p:nvPr/>
        </p:nvSpPr>
        <p:spPr>
          <a:xfrm>
            <a:off x="771525" y="1387972"/>
            <a:ext cx="9877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Model used: Linear Regression, Random Forest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Metrics: Mean Squared Error (MSE), R² 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Top price influencers: </a:t>
            </a:r>
            <a:r>
              <a:rPr lang="en-IN" sz="3200" dirty="0" err="1"/>
              <a:t>model_year</a:t>
            </a:r>
            <a:r>
              <a:rPr lang="en-IN" sz="3200" dirty="0"/>
              <a:t>, mileage, power, cc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Predictions support pricing decisions for buyers and dealers</a:t>
            </a:r>
          </a:p>
        </p:txBody>
      </p:sp>
    </p:spTree>
    <p:extLst>
      <p:ext uri="{BB962C8B-B14F-4D97-AF65-F5344CB8AC3E}">
        <p14:creationId xmlns:p14="http://schemas.microsoft.com/office/powerpoint/2010/main" val="177771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3EFA5-EA06-A728-9882-F01E61A7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770D71-939A-A3B7-32C0-567A2CA780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2328" cy="68616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B634D5-4777-132A-958E-EB9B460C08D8}"/>
              </a:ext>
            </a:extLst>
          </p:cNvPr>
          <p:cNvSpPr/>
          <p:nvPr/>
        </p:nvSpPr>
        <p:spPr>
          <a:xfrm>
            <a:off x="234239" y="242887"/>
            <a:ext cx="11753850" cy="6372225"/>
          </a:xfrm>
          <a:prstGeom prst="round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4F53D-F657-7913-40E4-FDC7CBA40FEA}"/>
              </a:ext>
            </a:extLst>
          </p:cNvPr>
          <p:cNvSpPr txBox="1"/>
          <p:nvPr/>
        </p:nvSpPr>
        <p:spPr>
          <a:xfrm>
            <a:off x="3401301" y="242887"/>
            <a:ext cx="5419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DF2FE-9305-E590-9328-9514C6EA9A56}"/>
              </a:ext>
            </a:extLst>
          </p:cNvPr>
          <p:cNvSpPr txBox="1"/>
          <p:nvPr/>
        </p:nvSpPr>
        <p:spPr>
          <a:xfrm>
            <a:off x="772400" y="1659284"/>
            <a:ext cx="106775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Effective use of feature engineering and EDA for price prediction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Future Improvements: Time-based price trends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Ensure robust preprocessing and documentation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31231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245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Salvi</dc:creator>
  <cp:lastModifiedBy>Umesh Salvi</cp:lastModifiedBy>
  <cp:revision>2</cp:revision>
  <dcterms:created xsi:type="dcterms:W3CDTF">2025-06-19T05:16:27Z</dcterms:created>
  <dcterms:modified xsi:type="dcterms:W3CDTF">2025-06-19T07:37:54Z</dcterms:modified>
</cp:coreProperties>
</file>