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EEE5F-5B54-420B-A2E7-BD65FE6FC8E0}" v="3" dt="2023-12-22T06:43:0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Sonawane" userId="f5140b25-0215-4cd6-aa3b-6e6740276045" providerId="ADAL" clId="{99F93A17-18CD-4302-B7D7-E9AB32DFC314}"/>
    <pc:docChg chg="modSld">
      <pc:chgData name="Umesh Sonawane" userId="f5140b25-0215-4cd6-aa3b-6e6740276045" providerId="ADAL" clId="{99F93A17-18CD-4302-B7D7-E9AB32DFC314}" dt="2023-07-31T03:59:37.492" v="31" actId="20577"/>
      <pc:docMkLst>
        <pc:docMk/>
      </pc:docMkLst>
      <pc:sldChg chg="modSp mod">
        <pc:chgData name="Umesh Sonawane" userId="f5140b25-0215-4cd6-aa3b-6e6740276045" providerId="ADAL" clId="{99F93A17-18CD-4302-B7D7-E9AB32DFC314}" dt="2023-07-31T03:59:37.492" v="31" actId="20577"/>
        <pc:sldMkLst>
          <pc:docMk/>
          <pc:sldMk cId="3574281094" sldId="259"/>
        </pc:sldMkLst>
        <pc:spChg chg="mod">
          <ac:chgData name="Umesh Sonawane" userId="f5140b25-0215-4cd6-aa3b-6e6740276045" providerId="ADAL" clId="{99F93A17-18CD-4302-B7D7-E9AB32DFC314}" dt="2023-07-31T03:59:37.492" v="31" actId="20577"/>
          <ac:spMkLst>
            <pc:docMk/>
            <pc:sldMk cId="3574281094" sldId="259"/>
            <ac:spMk id="5" creationId="{1DAAEE7E-1108-5A86-ACF5-435E1C28BB0B}"/>
          </ac:spMkLst>
        </pc:spChg>
      </pc:sldChg>
    </pc:docChg>
  </pc:docChgLst>
  <pc:docChgLst>
    <pc:chgData name="Umesh Sonawane" userId="f5140b25-0215-4cd6-aa3b-6e6740276045" providerId="ADAL" clId="{72CEEE5F-5B54-420B-A2E7-BD65FE6FC8E0}"/>
    <pc:docChg chg="modSld">
      <pc:chgData name="Umesh Sonawane" userId="f5140b25-0215-4cd6-aa3b-6e6740276045" providerId="ADAL" clId="{72CEEE5F-5B54-420B-A2E7-BD65FE6FC8E0}" dt="2023-12-22T06:43:09.862" v="2"/>
      <pc:docMkLst>
        <pc:docMk/>
      </pc:docMkLst>
      <pc:sldChg chg="setBg">
        <pc:chgData name="Umesh Sonawane" userId="f5140b25-0215-4cd6-aa3b-6e6740276045" providerId="ADAL" clId="{72CEEE5F-5B54-420B-A2E7-BD65FE6FC8E0}" dt="2023-12-22T06:43:09.862" v="2"/>
        <pc:sldMkLst>
          <pc:docMk/>
          <pc:sldMk cId="84958356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7D6A-C4CB-05C6-D378-202366FA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91CA-5F82-D0B7-6217-A452DB22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EDE-9006-0C20-45FC-42F1ACCF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12D4-AB81-CE39-780E-84B4F157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B1E4-F5C4-E7D3-86E4-B91B6B77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EAA9-90EA-BB96-E673-460B48C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3C642-DEE2-58A4-DF01-2E523AF7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0AFC-7E52-6206-AD1F-5E892D21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DEB7-DBAF-B9F5-C643-2C3A0012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89CC-245E-EAE0-F051-9DD9FED0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9914C-F239-7FED-C8C6-BB051B91F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35C8-7139-296C-DD6E-2B02981F3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B92A-ED53-325D-065B-B73281B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E7F3-B53A-AF92-74E9-E0746507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3D92-61D9-40DE-D882-8A419D38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3296-79C8-F828-85CB-3F6C69F5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968C-56BA-ADC4-8B6B-7CB7E6B3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D4F1-A153-D2F3-B907-831BCB72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02FB-939A-C773-E427-D6739661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185D-3A90-B5B9-9298-C1547FC7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6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0C7F-3820-BABF-FD67-59DDC708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7C9A-504B-4ED4-A36E-CA33115B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6ADB-856C-361A-DA4F-6C413127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52A8-AECF-0FDE-A2C8-E65FE5CC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29C66-D2E9-C62B-DD89-4C339DB0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09E8-6C97-12D6-048E-E0CAC7E8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9BDF-D766-C8AC-F7D0-0D07A996F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F2415-00F2-650D-992E-0D64D6656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776B-B65D-622E-319B-715F9B2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9C2B4-7D2A-0482-E7DD-319C09A1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6F9E-5DE6-C0FC-DBAD-6747169E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4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AC0-477F-ADB5-B264-782C71D5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0A68-C837-AE97-787C-37420712C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817E1-0F42-A62F-5E41-7E6EA317E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1C1DC-D988-06ED-76DC-C8372A37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8BF4F-E2C6-8AA6-3EE8-F27886267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12ADA-93E0-C6D4-4A6B-E0AB65F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06896-1908-54E7-0B95-4F5EBE30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BA542-539F-5635-1A58-AFB85F62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7989-E9C8-2A78-F5DA-A2B7B57D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DF246-051A-E089-90B6-8E00ACAA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67BC-5887-5BD4-5B19-B66570F6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BD104-8604-1FFF-F3BE-9A32E39C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1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3749B-0FE5-9BAC-3143-360E2293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6493B-000E-19E9-71BF-FDBE0993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DAFF-0B13-BBEF-6FCF-778E0639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9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D2DD-BB67-B248-4739-6C7D6E21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B6F3-6EE2-B1CE-1D1B-750092B2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F3B8-7F7C-FC22-EAA4-F1149C38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6782-621D-BC41-B5B1-16E60D59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2452-E39C-AE38-0EF4-594FEE5B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24C93-30A7-EF3C-B391-32E27876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9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46F7-395F-16AB-5EEA-CC41B6D0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5B786-3D4A-D92B-17FF-B09C7AC21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BE87-1A11-D679-C903-3FA97FE9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F611-A722-563D-59F8-ECD98791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6E34-8955-3DB0-3FE7-B3FDCE6D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7F40-FADB-747E-FA08-3E966D6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4535-1ED9-6D8F-778E-680C8C0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FED5-E81A-B6A1-9B42-94005674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7D15-2A5D-18B6-D0F8-3C9101A5F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2A3B-9730-44BF-AE3D-50C16C5CD79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F436-99E0-CCFE-2D30-859A9422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5344-9B91-3640-8A29-05743526A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ADBF-68C7-4181-952F-4BDEF4AB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laelectric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EF700-6FED-F82D-7CC4-88CAE50F714F}"/>
              </a:ext>
            </a:extLst>
          </p:cNvPr>
          <p:cNvSpPr txBox="1"/>
          <p:nvPr/>
        </p:nvSpPr>
        <p:spPr>
          <a:xfrm>
            <a:off x="3539863" y="2477874"/>
            <a:ext cx="5084020" cy="190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Presenter Name: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Umesh Sonawane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Reviewed Website: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 Electric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URL:  </a:t>
            </a:r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https://olaelectric.com/</a:t>
            </a:r>
            <a:endParaRPr lang="en-US" sz="24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5E5F6-FFED-3C23-38D7-F6D848C98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9" t="1460" r="3114" b="5839"/>
          <a:stretch/>
        </p:blipFill>
        <p:spPr>
          <a:xfrm>
            <a:off x="1100846" y="97276"/>
            <a:ext cx="9990307" cy="4941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38B418-2033-9A53-B914-2D80326CBF0E}"/>
              </a:ext>
            </a:extLst>
          </p:cNvPr>
          <p:cNvSpPr txBox="1"/>
          <p:nvPr/>
        </p:nvSpPr>
        <p:spPr>
          <a:xfrm>
            <a:off x="2985449" y="5097768"/>
            <a:ext cx="6221099" cy="179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OLA Electric:</a:t>
            </a:r>
            <a:endParaRPr lang="en-IN" sz="14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contains S1 and S2 poster with link to their dedicated page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Both links are same, and these is </a:t>
            </a:r>
            <a:r>
              <a:rPr lang="en-IN" sz="20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separate website </a:t>
            </a:r>
            <a:r>
              <a:rPr lang="en-IN" sz="20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like ecommerce.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49507-08CF-2E5B-1E58-7E5A31F56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r="3556" b="2294"/>
          <a:stretch/>
        </p:blipFill>
        <p:spPr bwMode="auto">
          <a:xfrm>
            <a:off x="295246" y="1473334"/>
            <a:ext cx="5494329" cy="4577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8A09F-FA0F-1432-4F63-3C557AEC0EE7}"/>
              </a:ext>
            </a:extLst>
          </p:cNvPr>
          <p:cNvSpPr txBox="1"/>
          <p:nvPr/>
        </p:nvSpPr>
        <p:spPr>
          <a:xfrm>
            <a:off x="1" y="298928"/>
            <a:ext cx="12191999" cy="53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#Display   -&gt; Themes changer </a:t>
            </a:r>
            <a:endParaRPr lang="en-IN" sz="2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5D4F7-0209-DC34-77CE-13F724EC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27" y="1473335"/>
            <a:ext cx="5561687" cy="45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AEE7E-1108-5A86-ACF5-435E1C28BB0B}"/>
              </a:ext>
            </a:extLst>
          </p:cNvPr>
          <p:cNvSpPr txBox="1"/>
          <p:nvPr/>
        </p:nvSpPr>
        <p:spPr>
          <a:xfrm>
            <a:off x="2768670" y="1313549"/>
            <a:ext cx="6589339" cy="455881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FFFF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</a:t>
            </a:r>
            <a:endParaRPr lang="en-IN" sz="26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6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-&gt; Website </a:t>
            </a:r>
            <a:r>
              <a:rPr lang="en-IN" sz="26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consist of lots of images &amp;</a:t>
            </a:r>
          </a:p>
          <a:p>
            <a:pPr lvl="0">
              <a:lnSpc>
                <a:spcPct val="107000"/>
              </a:lnSpc>
            </a:pPr>
            <a:r>
              <a:rPr lang="en-IN" sz="26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26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videos about the product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6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-&gt; </a:t>
            </a:r>
            <a:r>
              <a:rPr lang="en-IN" sz="26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Website theme is Black and White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6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-&gt; Website is not made in React*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60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-&gt; </a:t>
            </a:r>
            <a:r>
              <a:rPr lang="en-IN" sz="26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For display: </a:t>
            </a:r>
            <a:r>
              <a:rPr lang="en-IN" sz="260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MoveOS</a:t>
            </a:r>
            <a:r>
              <a:rPr lang="en-IN" sz="26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endParaRPr lang="en-IN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8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16E19-F8FB-A687-7928-C0E3CAEE0B3F}"/>
              </a:ext>
            </a:extLst>
          </p:cNvPr>
          <p:cNvSpPr txBox="1"/>
          <p:nvPr/>
        </p:nvSpPr>
        <p:spPr>
          <a:xfrm>
            <a:off x="0" y="1004496"/>
            <a:ext cx="5840909" cy="391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IN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is framework in JavaScript, which is helpful in frontend dev. </a:t>
            </a:r>
          </a:p>
          <a:p>
            <a:pPr marL="457200" algn="just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If website has multiple webpages and having same UI elements. Otherwise, it is drawback of React.js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Example: YouTube Website</a:t>
            </a:r>
            <a:endParaRPr lang="en-IN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D98BB-D42D-5FD8-F502-D9F38E1B99FA}"/>
              </a:ext>
            </a:extLst>
          </p:cNvPr>
          <p:cNvSpPr txBox="1"/>
          <p:nvPr/>
        </p:nvSpPr>
        <p:spPr>
          <a:xfrm>
            <a:off x="6096000" y="1004496"/>
            <a:ext cx="5840909" cy="391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en-IN" sz="2400" b="1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MoveOS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is custom ROM/OS based on Android. We can called it </a:t>
            </a:r>
            <a:r>
              <a:rPr lang="en-IN" sz="24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ABOS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(Android Based Operating System), because Android is open source. We have to get licence from google for Google Play Service for Smartphones/Android TV.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0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7016DD-A54F-F510-9288-0CA107858FA9}"/>
              </a:ext>
            </a:extLst>
          </p:cNvPr>
          <p:cNvSpPr txBox="1"/>
          <p:nvPr/>
        </p:nvSpPr>
        <p:spPr>
          <a:xfrm>
            <a:off x="2358016" y="418526"/>
            <a:ext cx="7525286" cy="400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For display </a:t>
            </a:r>
            <a:r>
              <a:rPr lang="en-IN" sz="28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can implement </a:t>
            </a:r>
            <a:r>
              <a:rPr lang="en-IN" sz="28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Android Auto</a:t>
            </a:r>
            <a:r>
              <a:rPr lang="en-IN" sz="28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part of Google Play Service for Android.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Now today, </a:t>
            </a:r>
            <a:r>
              <a:rPr lang="en-IN" sz="2800" i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 one from the competitor is providing this feature in 2-wheeler sector. So, we can implement it.</a:t>
            </a:r>
            <a:endParaRPr lang="en-IN" sz="20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6FD9F-5B80-BB96-9628-4848F1034C75}"/>
              </a:ext>
            </a:extLst>
          </p:cNvPr>
          <p:cNvSpPr txBox="1"/>
          <p:nvPr/>
        </p:nvSpPr>
        <p:spPr>
          <a:xfrm>
            <a:off x="2784283" y="5330725"/>
            <a:ext cx="6797462" cy="8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Now for Apple users, we can implement the Apple CarPlay feature also.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EF700-6FED-F82D-7CC4-88CAE50F714F}"/>
              </a:ext>
            </a:extLst>
          </p:cNvPr>
          <p:cNvSpPr txBox="1"/>
          <p:nvPr/>
        </p:nvSpPr>
        <p:spPr>
          <a:xfrm>
            <a:off x="1978638" y="1125127"/>
            <a:ext cx="8234724" cy="4607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</a:t>
            </a:r>
            <a:r>
              <a:rPr lang="en-IN" sz="24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Android Auto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we can connect our android phone to the EV through </a:t>
            </a:r>
            <a:r>
              <a:rPr lang="en-IN" sz="2400" dirty="0" err="1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wirely</a:t>
            </a:r>
            <a:r>
              <a:rPr lang="en-IN" sz="24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as well as </a:t>
            </a:r>
            <a:r>
              <a:rPr lang="en-IN" sz="2400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wirelessly. 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 on the EV display we can use the following </a:t>
            </a:r>
            <a:r>
              <a:rPr lang="en-IN" sz="2400" b="1" i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Calling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Google Map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Playing music from app installed in connected mobile e.g.: Spotify, YT music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290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Sonawane</dc:creator>
  <cp:lastModifiedBy>Umesh Sonawane</cp:lastModifiedBy>
  <cp:revision>2</cp:revision>
  <dcterms:created xsi:type="dcterms:W3CDTF">2022-09-18T14:00:51Z</dcterms:created>
  <dcterms:modified xsi:type="dcterms:W3CDTF">2023-12-22T06:43:11Z</dcterms:modified>
</cp:coreProperties>
</file>