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81" r:id="rId23"/>
    <p:sldId id="278" r:id="rId24"/>
    <p:sldId id="286" r:id="rId25"/>
    <p:sldId id="279" r:id="rId26"/>
    <p:sldId id="280" r:id="rId27"/>
    <p:sldId id="282" r:id="rId28"/>
    <p:sldId id="283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677B9F-C418-42BA-B90B-917EE81C24B0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E59385-779F-4868-B809-DA46291E10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diamond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with Kafka in WSO2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kafka-topics.bat --create --bootstrap-server localhost:&lt;port number&gt; --replication-factor 1 --partitions 1 --topic &lt;topic name&gt;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Kafka Topics 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124200"/>
            <a:ext cx="871696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 smtClean="0"/>
              <a:t>In order to sending data to console you need a</a:t>
            </a:r>
            <a:r>
              <a:rPr lang="en-US" sz="2200" b="1" dirty="0" smtClean="0"/>
              <a:t> Kafka Console Producer.</a:t>
            </a:r>
            <a:endParaRPr lang="en-US" sz="2200" dirty="0" smtClean="0"/>
          </a:p>
          <a:p>
            <a:pPr lvl="0"/>
            <a:r>
              <a:rPr lang="en-US" sz="2200" dirty="0" smtClean="0"/>
              <a:t>To write data inside topic run the below command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kafka-console-producer.bat --broker-list localhost:&lt;port no&gt; --topic &lt;topic name&gt;</a:t>
            </a:r>
          </a:p>
          <a:p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Data to Kafka Console :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29000"/>
            <a:ext cx="8534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Console Consumer 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smtClean="0"/>
              <a:t>From Kafka path run the command given below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	kafka-console-consumer -bootstrap-server localhost:&lt;port no&gt; -topic &lt;topic name&gt;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52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/>
            <a:r>
              <a:rPr lang="en-US" sz="2400" dirty="0" smtClean="0"/>
              <a:t>To configure the Kafka connector, copy the following client libraries from the </a:t>
            </a:r>
            <a:r>
              <a:rPr lang="en-US" sz="2400" b="1" dirty="0" smtClean="0"/>
              <a:t>&lt;KAFKA_HOME&gt;/lib</a:t>
            </a:r>
            <a:r>
              <a:rPr lang="en-US" sz="2400" dirty="0" smtClean="0"/>
              <a:t> directory to the </a:t>
            </a:r>
            <a:r>
              <a:rPr lang="en-US" sz="2400" b="1" dirty="0" smtClean="0"/>
              <a:t>&lt;ESB_HOME&gt;/lib</a:t>
            </a:r>
            <a:r>
              <a:rPr lang="en-US" sz="2400" dirty="0" smtClean="0"/>
              <a:t> directory.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Publish Message</a:t>
            </a:r>
            <a:endParaRPr lang="en-US" dirty="0"/>
          </a:p>
        </p:txBody>
      </p:sp>
      <p:pic>
        <p:nvPicPr>
          <p:cNvPr id="4" name="Picture 3" descr="kafka1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124200"/>
            <a:ext cx="7315200" cy="3124200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Publish Message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Integration project and select ESB config, Composite Exporter and Connector Exporter.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6019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Right click on API artefact in ESB Config and click new, select REST API.</a:t>
            </a:r>
          </a:p>
          <a:p>
            <a:r>
              <a:rPr lang="en-IN" sz="2400" dirty="0" smtClean="0"/>
              <a:t>Enter Name and context of API and click on next.</a:t>
            </a:r>
            <a:endParaRPr lang="en-US" sz="2400" dirty="0" smtClean="0"/>
          </a:p>
          <a:p>
            <a:pPr lvl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Publish Message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95599"/>
            <a:ext cx="7391400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Right Click on ESB Config and click on add/remove Connector</a:t>
            </a:r>
            <a:endParaRPr lang="en-US" sz="2400" dirty="0" smtClean="0"/>
          </a:p>
          <a:p>
            <a:pPr lvl="0"/>
            <a:r>
              <a:rPr lang="en-IN" sz="2400" dirty="0" smtClean="0"/>
              <a:t>Search type the connector name in search box and click enter button and download connector using download button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Publish Message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352800"/>
            <a:ext cx="7696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Right click on Connector Exporter and click on add/remove connector/module</a:t>
            </a:r>
            <a:endParaRPr lang="en-US" sz="2400" dirty="0" smtClean="0"/>
          </a:p>
          <a:p>
            <a:pPr lvl="0"/>
            <a:r>
              <a:rPr lang="en-IN" sz="2400" dirty="0" smtClean="0"/>
              <a:t>Select connector (Kafka Connector) and click on ok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Publishing Message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200" dirty="0" smtClean="0"/>
              <a:t>From the Kafka </a:t>
            </a:r>
            <a:r>
              <a:rPr lang="en-IN" sz="2200" b="1" dirty="0" smtClean="0"/>
              <a:t>Connector </a:t>
            </a:r>
            <a:r>
              <a:rPr lang="en-IN" sz="2200" dirty="0" smtClean="0"/>
              <a:t>palette, click and drag a </a:t>
            </a:r>
            <a:r>
              <a:rPr lang="en-IN" sz="2200" b="1" dirty="0" smtClean="0"/>
              <a:t>init and publishMessages</a:t>
            </a:r>
            <a:r>
              <a:rPr lang="en-IN" sz="2200" dirty="0" smtClean="0"/>
              <a:t> Connector to the In sequence.</a:t>
            </a:r>
            <a:endParaRPr lang="en-US" sz="2200" dirty="0" smtClean="0"/>
          </a:p>
          <a:p>
            <a:r>
              <a:rPr lang="en-US" sz="2200" dirty="0" smtClean="0"/>
              <a:t>Init connector used configuration and publishMessage connector used to publish message.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Publish Message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95625"/>
            <a:ext cx="75438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following details in init and publishMessage connector.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Publish Message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Kafka is a distributed publish-subscribe messaging system and a robust queue that can handle a high volume of data and enables you to pass messages from one end-point to another. </a:t>
            </a:r>
          </a:p>
          <a:p>
            <a:r>
              <a:rPr lang="en-US" dirty="0" smtClean="0"/>
              <a:t>Kafka is suitable for both offline and online message consumption.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Kafka</a:t>
            </a:r>
            <a:endParaRPr 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Right click on the Project and configure the artifacts to the composite exporter and run it.</a:t>
            </a:r>
          </a:p>
          <a:p>
            <a:pPr lvl="0"/>
            <a:r>
              <a:rPr lang="en-US" sz="2400" dirty="0" smtClean="0"/>
              <a:t>Through Postman send the request.</a:t>
            </a:r>
          </a:p>
          <a:p>
            <a:pPr lvl="0">
              <a:buNone/>
            </a:pPr>
            <a:endParaRPr lang="en-US" sz="2400" dirty="0" smtClean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 Postman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19400"/>
            <a:ext cx="876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message in Kafka consumer console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in Postman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01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Search WSO2 Store in browser open connector store then search for the required connector and click on download inbound endpoint </a:t>
            </a:r>
          </a:p>
          <a:p>
            <a:pPr lvl="0"/>
            <a:r>
              <a:rPr lang="en-US" dirty="0" smtClean="0"/>
              <a:t>After downloading move the jar file in </a:t>
            </a:r>
            <a:r>
              <a:rPr lang="en-US" sz="2800" dirty="0" smtClean="0"/>
              <a:t>the </a:t>
            </a:r>
            <a:r>
              <a:rPr lang="en-US" sz="2800" b="1" dirty="0" smtClean="0"/>
              <a:t>&lt;ESB_HOME&gt;/lib</a:t>
            </a:r>
            <a:r>
              <a:rPr lang="en-US" sz="2800" dirty="0" smtClean="0"/>
              <a:t> directory.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Subscribe Message</a:t>
            </a:r>
            <a:endParaRPr lang="en-US" dirty="0"/>
          </a:p>
        </p:txBody>
      </p:sp>
      <p:pic>
        <p:nvPicPr>
          <p:cNvPr id="4" name="Picture 3" descr="kafka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191000"/>
            <a:ext cx="6934200" cy="2445963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dirty="0" smtClean="0"/>
              <a:t>Right click on Sequence artefact in ESB Config and click new, select Sequence .</a:t>
            </a:r>
          </a:p>
          <a:p>
            <a:r>
              <a:rPr lang="en-IN" sz="2800" dirty="0" smtClean="0"/>
              <a:t>Enter Name of Sequence and click on next.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Subscribe Message</a:t>
            </a:r>
            <a:endParaRPr lang="en-US" b="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457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819400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 smtClean="0"/>
              <a:t>From the </a:t>
            </a:r>
            <a:r>
              <a:rPr lang="en-IN" sz="2000" b="1" dirty="0" smtClean="0"/>
              <a:t>Mediator </a:t>
            </a:r>
            <a:r>
              <a:rPr lang="en-IN" sz="2000" dirty="0" smtClean="0"/>
              <a:t>palette, click and drag  </a:t>
            </a:r>
            <a:r>
              <a:rPr lang="en-IN" sz="2000" b="1" dirty="0" smtClean="0"/>
              <a:t>log </a:t>
            </a:r>
            <a:r>
              <a:rPr lang="en-IN" sz="2000" dirty="0" smtClean="0"/>
              <a:t>Mediator to the In both sequence.</a:t>
            </a:r>
          </a:p>
          <a:p>
            <a:pPr lvl="0"/>
            <a:r>
              <a:rPr lang="en-IN" sz="2000" dirty="0" smtClean="0"/>
              <a:t>In process sequence select log level full</a:t>
            </a:r>
            <a:r>
              <a:rPr lang="en-IN" sz="2000" dirty="0" smtClean="0"/>
              <a:t>.</a:t>
            </a:r>
          </a:p>
          <a:p>
            <a:pPr lvl="0"/>
            <a:endParaRPr lang="en-IN" sz="2000" dirty="0" smtClean="0"/>
          </a:p>
          <a:p>
            <a:pPr lvl="0"/>
            <a:endParaRPr lang="en-IN" sz="2000" dirty="0" smtClean="0"/>
          </a:p>
          <a:p>
            <a:pPr lvl="0"/>
            <a:endParaRPr lang="en-IN" sz="2000" dirty="0" smtClean="0"/>
          </a:p>
          <a:p>
            <a:pPr lvl="0"/>
            <a:endParaRPr lang="en-IN" sz="2000" dirty="0" smtClean="0"/>
          </a:p>
          <a:p>
            <a:r>
              <a:rPr lang="en-IN" sz="2000" dirty="0" smtClean="0"/>
              <a:t>In error sequence add following properties.</a:t>
            </a:r>
          </a:p>
          <a:p>
            <a:pPr lvl="0">
              <a:buNone/>
            </a:pPr>
            <a:endParaRPr lang="en-IN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Kafka setup in WSO2 for Subscribe Message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419600"/>
            <a:ext cx="769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Right click on Inbound Endpoint artefact in ESB Config and click new, select Inbound Endpoint.</a:t>
            </a:r>
          </a:p>
          <a:p>
            <a:r>
              <a:rPr lang="en-IN" sz="2400" dirty="0" smtClean="0"/>
              <a:t>Enter Name of Inbound Endpoint and click on next.</a:t>
            </a:r>
            <a:endParaRPr lang="en-US" sz="2400" dirty="0" smtClean="0"/>
          </a:p>
          <a:p>
            <a:r>
              <a:rPr lang="en-US" dirty="0" smtClean="0"/>
              <a:t>Select type, process and error sequence.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Subscribe Message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95625"/>
            <a:ext cx="7848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Following parameter and click on save.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Kafka setup in WSO2 for Subscribe Message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0787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Right click on the Project and configure the artifacts to the composite exporter and run it.</a:t>
            </a:r>
          </a:p>
          <a:p>
            <a:r>
              <a:rPr lang="en-US" sz="2400" dirty="0" smtClean="0"/>
              <a:t>Write the message in Kafka producer console.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in Kafka producer console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19400"/>
            <a:ext cx="754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message in WSO2 Integration studio console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in Kafka producer console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1439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1AED-F1E4-489B-843F-D573927D2EC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Kafka 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 it’s just the act to send a message from one place to another. It has three principal actors:</a:t>
            </a:r>
          </a:p>
          <a:p>
            <a:r>
              <a:rPr lang="en-US" b="1" dirty="0" smtClean="0"/>
              <a:t>Producer: </a:t>
            </a:r>
            <a:r>
              <a:rPr lang="en-US" dirty="0" smtClean="0"/>
              <a:t>Who produces and send the messages to one or more queues;</a:t>
            </a:r>
          </a:p>
          <a:p>
            <a:r>
              <a:rPr lang="en-US" b="1" dirty="0" smtClean="0"/>
              <a:t>Queue</a:t>
            </a:r>
            <a:r>
              <a:rPr lang="en-US" dirty="0" smtClean="0"/>
              <a:t>: A buffer data structure, that receives (from the producers) and delivers messages (to the consumers) in a FIFO (First-In First-Out) way. When a message is delivered, it’s removed forever from the queue, there’s no chance to get it back;</a:t>
            </a:r>
          </a:p>
          <a:p>
            <a:r>
              <a:rPr lang="en-US" b="1" dirty="0" smtClean="0"/>
              <a:t>Consumer</a:t>
            </a:r>
            <a:r>
              <a:rPr lang="en-US" dirty="0" smtClean="0"/>
              <a:t>: Who is subscribed to one or more queues and receives their messages when published.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Kafka Architecture</a:t>
            </a:r>
            <a:endParaRPr 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Of Kafka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Apache Kafka can be downloaded from its Official site – </a:t>
            </a:r>
            <a:r>
              <a:rPr lang="en-US" sz="2400" b="1" dirty="0" smtClean="0"/>
              <a:t>kafka.apache.org</a:t>
            </a:r>
          </a:p>
          <a:p>
            <a:r>
              <a:rPr lang="en-US" sz="2400" dirty="0" smtClean="0"/>
              <a:t>Extracted the binary file and move the extracted file to the directory where you need to deploy.</a:t>
            </a:r>
          </a:p>
          <a:p>
            <a:pPr lvl="0"/>
            <a:endParaRPr lang="en-US" b="1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Download and Configuration</a:t>
            </a:r>
            <a:endParaRPr lang="en-US" dirty="0"/>
          </a:p>
        </p:txBody>
      </p:sp>
      <p:pic>
        <p:nvPicPr>
          <p:cNvPr id="4" name="Picture 3" descr="kafka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200400"/>
            <a:ext cx="7162800" cy="3048000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Copy the PATH of Kafka folder and go to the config file inside Kafka folder .Next open the zookeeper. properties file inside config .</a:t>
            </a:r>
          </a:p>
          <a:p>
            <a:pPr lvl="0"/>
            <a:r>
              <a:rPr lang="en-US" dirty="0" smtClean="0"/>
              <a:t>Paste the path of Kafka in dataDir  /zookeeper-data path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Similarly open the server.properties file inside config and paste the Kafka path to the log.dir and add /Kafka-logs to the path.</a:t>
            </a:r>
          </a:p>
          <a:p>
            <a:pPr lvl="0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Configuration</a:t>
            </a:r>
            <a:endParaRPr lang="en-US" dirty="0"/>
          </a:p>
        </p:txBody>
      </p:sp>
      <p:pic>
        <p:nvPicPr>
          <p:cNvPr id="4" name="Picture 3" descr="kafka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581400"/>
            <a:ext cx="8077200" cy="533400"/>
          </a:xfrm>
          <a:prstGeom prst="rect">
            <a:avLst/>
          </a:prstGeom>
        </p:spPr>
      </p:pic>
      <p:pic>
        <p:nvPicPr>
          <p:cNvPr id="5" name="Picture 4" descr="kafka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486400"/>
            <a:ext cx="8153400" cy="609600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First start the zookeeper by using below command </a:t>
            </a:r>
          </a:p>
          <a:p>
            <a:pPr>
              <a:buNone/>
            </a:pPr>
            <a:r>
              <a:rPr lang="en-US" sz="2400" b="1" dirty="0" smtClean="0"/>
              <a:t>   C:\Kafka\bin\windows&gt;zookeeper-server-start.bat  c:\Kafka\config\zookeeper.properties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 Kafka Servers</a:t>
            </a:r>
            <a:endParaRPr lang="en-US" dirty="0"/>
          </a:p>
        </p:txBody>
      </p:sp>
      <p:pic>
        <p:nvPicPr>
          <p:cNvPr id="4" name="Picture 3" descr="kafka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743200"/>
            <a:ext cx="7696200" cy="3505200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 smtClean="0"/>
              <a:t>Now open another command prompt and change the directory to kafka/bin/windows and run the command  given below</a:t>
            </a:r>
          </a:p>
          <a:p>
            <a:pPr>
              <a:buNone/>
            </a:pPr>
            <a:r>
              <a:rPr lang="en-US" sz="2200" b="1" dirty="0" smtClean="0"/>
              <a:t>	C:\Kafka\bin\windows&gt;kafka-server-start.bat C:\Kafka\config\server.properties</a:t>
            </a:r>
            <a:endParaRPr lang="en-US" sz="2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 Kafka Servers</a:t>
            </a:r>
            <a:endParaRPr lang="en-US" dirty="0"/>
          </a:p>
        </p:txBody>
      </p:sp>
      <p:pic>
        <p:nvPicPr>
          <p:cNvPr id="4" name="Picture 3" descr="kafka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352800"/>
            <a:ext cx="8153400" cy="3200400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290</TotalTime>
  <Words>645</Words>
  <Application>Microsoft Office PowerPoint</Application>
  <PresentationFormat>On-screen Show (4:3)</PresentationFormat>
  <Paragraphs>88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Working with Kafka in WSO2</vt:lpstr>
      <vt:lpstr>What is Kafka</vt:lpstr>
      <vt:lpstr>Kafka Architecture</vt:lpstr>
      <vt:lpstr>Kafka Architecture</vt:lpstr>
      <vt:lpstr>Working Of Kafka</vt:lpstr>
      <vt:lpstr>Download and Configuration</vt:lpstr>
      <vt:lpstr>Download and Configuration</vt:lpstr>
      <vt:lpstr>Run Kafka Servers</vt:lpstr>
      <vt:lpstr>Run Kafka Servers</vt:lpstr>
      <vt:lpstr>Creating Kafka Topics :</vt:lpstr>
      <vt:lpstr>Publish Data to Kafka Console :</vt:lpstr>
      <vt:lpstr>Kafka Console Consumer :</vt:lpstr>
      <vt:lpstr>Kafka setup in WSO2 for Publish Message</vt:lpstr>
      <vt:lpstr>Kafka setup in WSO2 for Publish Message</vt:lpstr>
      <vt:lpstr>Kafka setup in WSO2 for Publish Message</vt:lpstr>
      <vt:lpstr>Kafka setup in WSO2 for Publish Message</vt:lpstr>
      <vt:lpstr>Kafka setup in WSO2 for Publishing Message</vt:lpstr>
      <vt:lpstr>Kafka setup in WSO2 for Publish Message</vt:lpstr>
      <vt:lpstr>Kafka setup in WSO2 for Publish Message</vt:lpstr>
      <vt:lpstr>Test in Postman</vt:lpstr>
      <vt:lpstr>Test in Postman</vt:lpstr>
      <vt:lpstr>Kafka setup in WSO2 for Subscribe Message</vt:lpstr>
      <vt:lpstr>Kafka setup in WSO2 for Subscribe Message</vt:lpstr>
      <vt:lpstr>Kafka setup in WSO2 for Subscribe Message</vt:lpstr>
      <vt:lpstr>Kafka setup in WSO2 for Subscribe Message</vt:lpstr>
      <vt:lpstr>Kafka setup in WSO2 for Subscribe Message</vt:lpstr>
      <vt:lpstr>Test in Kafka producer console</vt:lpstr>
      <vt:lpstr>Test in Kafka producer console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Kafka in WSO2</dc:title>
  <dc:creator>mukeshkubehera1@gmail.com</dc:creator>
  <cp:lastModifiedBy>mukeshkubehera1@gmail.com</cp:lastModifiedBy>
  <cp:revision>6</cp:revision>
  <dcterms:created xsi:type="dcterms:W3CDTF">2023-07-26T04:45:14Z</dcterms:created>
  <dcterms:modified xsi:type="dcterms:W3CDTF">2023-07-27T11:22:16Z</dcterms:modified>
</cp:coreProperties>
</file>