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9BAE8D5-5A62-4C8D-AF28-7758C407F4C2}" type="datetimeFigureOut">
              <a:rPr lang="en-US" smtClean="0"/>
              <a:pPr/>
              <a:t>7/27/2023</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0CDBD6C-2C6A-4137-86E1-9FF722A184DC}" type="slidenum">
              <a:rPr lang="en-US" smtClean="0"/>
              <a:pPr/>
              <a:t>‹#›</a:t>
            </a:fld>
            <a:endParaRPr lang="en-US" dirty="0"/>
          </a:p>
        </p:txBody>
      </p:sp>
    </p:spTree>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BAE8D5-5A62-4C8D-AF28-7758C407F4C2}" type="datetimeFigureOut">
              <a:rPr lang="en-US" smtClean="0"/>
              <a:pPr/>
              <a:t>7/27/2023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0CDBD6C-2C6A-4137-86E1-9FF722A184DC}" type="slidenum">
              <a:rPr lang="en-US" smtClean="0"/>
              <a:pPr/>
              <a:t>‹#›</a:t>
            </a:fld>
            <a:endParaRPr lang="en-US" dirty="0"/>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BAE8D5-5A62-4C8D-AF28-7758C407F4C2}" type="datetimeFigureOut">
              <a:rPr lang="en-US" smtClean="0"/>
              <a:pPr/>
              <a:t>7/27/2023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0CDBD6C-2C6A-4137-86E1-9FF722A184DC}" type="slidenum">
              <a:rPr lang="en-US" smtClean="0"/>
              <a:pPr/>
              <a:t>‹#›</a:t>
            </a:fld>
            <a:endParaRPr lang="en-US" dirty="0"/>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BAE8D5-5A62-4C8D-AF28-7758C407F4C2}" type="datetimeFigureOut">
              <a:rPr lang="en-US" smtClean="0"/>
              <a:pPr/>
              <a:t>7/27/2023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0CDBD6C-2C6A-4137-86E1-9FF722A184DC}"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9BAE8D5-5A62-4C8D-AF28-7758C407F4C2}" type="datetimeFigureOut">
              <a:rPr lang="en-US" smtClean="0"/>
              <a:pPr/>
              <a:t>7/27/2023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0CDBD6C-2C6A-4137-86E1-9FF722A184DC}"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9BAE8D5-5A62-4C8D-AF28-7758C407F4C2}" type="datetimeFigureOut">
              <a:rPr lang="en-US" smtClean="0"/>
              <a:pPr/>
              <a:t>7/27/2023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0CDBD6C-2C6A-4137-86E1-9FF722A184DC}"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9BAE8D5-5A62-4C8D-AF28-7758C407F4C2}" type="datetimeFigureOut">
              <a:rPr lang="en-US" smtClean="0"/>
              <a:pPr/>
              <a:t>7/27/2023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40CDBD6C-2C6A-4137-86E1-9FF722A184D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9BAE8D5-5A62-4C8D-AF28-7758C407F4C2}" type="datetimeFigureOut">
              <a:rPr lang="en-US" smtClean="0"/>
              <a:pPr/>
              <a:t>7/27/2023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40CDBD6C-2C6A-4137-86E1-9FF722A184DC}"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9BAE8D5-5A62-4C8D-AF28-7758C407F4C2}" type="datetimeFigureOut">
              <a:rPr lang="en-US" smtClean="0"/>
              <a:pPr/>
              <a:t>7/27/2023</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40CDBD6C-2C6A-4137-86E1-9FF722A184DC}" type="slidenum">
              <a:rPr lang="en-US" smtClean="0"/>
              <a:pPr/>
              <a:t>‹#›</a:t>
            </a:fld>
            <a:endParaRPr lang="en-US" dirty="0"/>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9BAE8D5-5A62-4C8D-AF28-7758C407F4C2}" type="datetimeFigureOut">
              <a:rPr lang="en-US" smtClean="0"/>
              <a:pPr/>
              <a:t>7/27/2023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0CDBD6C-2C6A-4137-86E1-9FF722A184D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9BAE8D5-5A62-4C8D-AF28-7758C407F4C2}" type="datetimeFigureOut">
              <a:rPr lang="en-US" smtClean="0"/>
              <a:pPr/>
              <a:t>7/27/2023</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0CDBD6C-2C6A-4137-86E1-9FF722A184DC}"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9BAE8D5-5A62-4C8D-AF28-7758C407F4C2}" type="datetimeFigureOut">
              <a:rPr lang="en-US" smtClean="0"/>
              <a:pPr/>
              <a:t>7/27/2023</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0CDBD6C-2C6A-4137-86E1-9FF722A184D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edg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rabbitmq.com/java-client.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rabbitmq.com/install-windows.html"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Working with Rabbit MQ</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smtClean="0"/>
              <a:t>Download the </a:t>
            </a:r>
            <a:r>
              <a:rPr lang="en-US" sz="1800" dirty="0" smtClean="0">
                <a:hlinkClick r:id="rId2"/>
              </a:rPr>
              <a:t>amqp-client-5.7.0.jar</a:t>
            </a:r>
            <a:r>
              <a:rPr lang="en-US" sz="1800" dirty="0" smtClean="0"/>
              <a:t> and add to &lt;ESB_HOME&gt;/lib  file directory.</a:t>
            </a:r>
          </a:p>
          <a:p>
            <a:pPr algn="just"/>
            <a:r>
              <a:rPr lang="en-US" sz="1800" dirty="0" smtClean="0"/>
              <a:t>Select the </a:t>
            </a:r>
            <a:r>
              <a:rPr lang="en-US" sz="1800" b="1" dirty="0" smtClean="0"/>
              <a:t>Embedded Micro Integrator Server Configuration</a:t>
            </a:r>
            <a:r>
              <a:rPr lang="en-US" sz="1800" dirty="0" smtClean="0"/>
              <a:t> Wizard from the tool bar and add the following config to the </a:t>
            </a:r>
            <a:r>
              <a:rPr lang="en-US" sz="1800" b="1" dirty="0" smtClean="0"/>
              <a:t>Edit embedded deployment.toml file</a:t>
            </a:r>
            <a:r>
              <a:rPr lang="en-US" sz="1800" dirty="0" smtClean="0"/>
              <a:t> section to enable the ActiveMQ sender and listener transport.</a:t>
            </a:r>
          </a:p>
          <a:p>
            <a:pPr algn="just">
              <a:buNone/>
            </a:pPr>
            <a:endParaRPr lang="en-US" sz="1800" dirty="0"/>
          </a:p>
        </p:txBody>
      </p:sp>
      <p:sp>
        <p:nvSpPr>
          <p:cNvPr id="3" name="Title 2"/>
          <p:cNvSpPr>
            <a:spLocks noGrp="1"/>
          </p:cNvSpPr>
          <p:nvPr>
            <p:ph type="title"/>
          </p:nvPr>
        </p:nvSpPr>
        <p:spPr/>
        <p:txBody>
          <a:bodyPr>
            <a:normAutofit fontScale="90000"/>
          </a:bodyPr>
          <a:lstStyle/>
          <a:p>
            <a:pPr algn="ctr"/>
            <a:r>
              <a:rPr lang="en-US" dirty="0" smtClean="0"/>
              <a:t>Rabbit MQ setup in WSO2 for Publish Message</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914400" y="3305175"/>
            <a:ext cx="6705600" cy="3552825"/>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Create Integration project and select ESB config, Composite Exporter and Connector Exporter.</a:t>
            </a:r>
          </a:p>
          <a:p>
            <a:endParaRPr lang="en-US" dirty="0"/>
          </a:p>
        </p:txBody>
      </p:sp>
      <p:sp>
        <p:nvSpPr>
          <p:cNvPr id="3" name="Title 2"/>
          <p:cNvSpPr>
            <a:spLocks noGrp="1"/>
          </p:cNvSpPr>
          <p:nvPr>
            <p:ph type="title"/>
          </p:nvPr>
        </p:nvSpPr>
        <p:spPr/>
        <p:txBody>
          <a:bodyPr>
            <a:normAutofit fontScale="90000"/>
          </a:bodyPr>
          <a:lstStyle/>
          <a:p>
            <a:pPr algn="ctr"/>
            <a:r>
              <a:rPr lang="en-US" dirty="0" smtClean="0"/>
              <a:t>Rabbit MQ setup in WSO2 for Publish Message</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914400" y="2362200"/>
            <a:ext cx="6934200" cy="44577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sz="2400" dirty="0" smtClean="0"/>
              <a:t>Right click on API artefact in ESB Config and click new, select REST API.</a:t>
            </a:r>
          </a:p>
          <a:p>
            <a:r>
              <a:rPr lang="en-IN" sz="2400" dirty="0" smtClean="0"/>
              <a:t>Enter Name and context of API and click on next</a:t>
            </a:r>
            <a:endParaRPr lang="en-US" sz="2400" dirty="0" smtClean="0"/>
          </a:p>
          <a:p>
            <a:endParaRPr lang="en-US" dirty="0"/>
          </a:p>
        </p:txBody>
      </p:sp>
      <p:sp>
        <p:nvSpPr>
          <p:cNvPr id="3" name="Title 2"/>
          <p:cNvSpPr>
            <a:spLocks noGrp="1"/>
          </p:cNvSpPr>
          <p:nvPr>
            <p:ph type="title"/>
          </p:nvPr>
        </p:nvSpPr>
        <p:spPr/>
        <p:txBody>
          <a:bodyPr>
            <a:normAutofit fontScale="90000"/>
          </a:bodyPr>
          <a:lstStyle/>
          <a:p>
            <a:pPr algn="ctr"/>
            <a:r>
              <a:rPr lang="en-US" dirty="0" smtClean="0"/>
              <a:t>Rabbit MQ setup in WSO2 for Publish Message</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762000" y="2743200"/>
            <a:ext cx="6477000" cy="41148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sz="2200" dirty="0" smtClean="0"/>
              <a:t>From the </a:t>
            </a:r>
            <a:r>
              <a:rPr lang="en-IN" sz="2200" b="1" dirty="0" smtClean="0"/>
              <a:t>Mediator </a:t>
            </a:r>
            <a:r>
              <a:rPr lang="en-IN" sz="2200" dirty="0" smtClean="0"/>
              <a:t>palette, click and drag a Two </a:t>
            </a:r>
            <a:r>
              <a:rPr lang="en-IN" sz="2200" b="1" dirty="0" smtClean="0"/>
              <a:t>Property and send </a:t>
            </a:r>
            <a:r>
              <a:rPr lang="en-IN" sz="2200" dirty="0" smtClean="0"/>
              <a:t>Mediator to the In sequence.</a:t>
            </a:r>
            <a:endParaRPr lang="en-US" sz="2200" dirty="0" smtClean="0"/>
          </a:p>
          <a:p>
            <a:pPr lvl="0"/>
            <a:r>
              <a:rPr lang="en-IN" sz="2200" dirty="0" smtClean="0"/>
              <a:t>From the </a:t>
            </a:r>
            <a:r>
              <a:rPr lang="en-IN" sz="2200" b="1" dirty="0" smtClean="0"/>
              <a:t>Endpoints </a:t>
            </a:r>
            <a:r>
              <a:rPr lang="en-IN" sz="2200" dirty="0" smtClean="0"/>
              <a:t>palette, click and drag </a:t>
            </a:r>
            <a:r>
              <a:rPr lang="en-IN" sz="2200" b="1" dirty="0" smtClean="0"/>
              <a:t>Address Endpoint </a:t>
            </a:r>
            <a:r>
              <a:rPr lang="en-IN" sz="2200" dirty="0" smtClean="0"/>
              <a:t>to the In sequence.</a:t>
            </a:r>
            <a:endParaRPr lang="en-US" sz="2200" dirty="0" smtClean="0"/>
          </a:p>
          <a:p>
            <a:endParaRPr lang="en-US" dirty="0"/>
          </a:p>
        </p:txBody>
      </p:sp>
      <p:sp>
        <p:nvSpPr>
          <p:cNvPr id="3" name="Title 2"/>
          <p:cNvSpPr>
            <a:spLocks noGrp="1"/>
          </p:cNvSpPr>
          <p:nvPr>
            <p:ph type="title"/>
          </p:nvPr>
        </p:nvSpPr>
        <p:spPr/>
        <p:txBody>
          <a:bodyPr>
            <a:normAutofit fontScale="90000"/>
          </a:bodyPr>
          <a:lstStyle/>
          <a:p>
            <a:pPr algn="ctr"/>
            <a:r>
              <a:rPr lang="en-US" dirty="0" smtClean="0"/>
              <a:t>Rabbit MQ setup in WSO2 for Publish Message</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0" y="2933700"/>
            <a:ext cx="9144000" cy="39243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Enter following details.</a:t>
            </a:r>
          </a:p>
          <a:p>
            <a:r>
              <a:rPr lang="en-US" sz="1800" dirty="0" smtClean="0"/>
              <a:t>First property select name </a:t>
            </a:r>
            <a:r>
              <a:rPr lang="en-US" sz="1800" i="1" dirty="0" smtClean="0"/>
              <a:t>OUT_ONLY  and give value true.</a:t>
            </a:r>
          </a:p>
          <a:p>
            <a:r>
              <a:rPr lang="en-US" sz="1800" dirty="0" smtClean="0"/>
              <a:t>First property select name </a:t>
            </a:r>
            <a:r>
              <a:rPr lang="en-US" sz="1800" i="1" dirty="0" smtClean="0"/>
              <a:t>FORCE_SC_ACCEPTED and give value true.</a:t>
            </a:r>
          </a:p>
          <a:p>
            <a:r>
              <a:rPr lang="en-US" sz="1800" dirty="0" smtClean="0"/>
              <a:t>Enter following uri of endpoint</a:t>
            </a:r>
          </a:p>
          <a:p>
            <a:pPr>
              <a:buNone/>
            </a:pPr>
            <a:r>
              <a:rPr lang="en-US" sz="2800" i="1" dirty="0" smtClean="0"/>
              <a:t>	</a:t>
            </a:r>
            <a:r>
              <a:rPr lang="en-US" sz="1400" i="1" dirty="0" err="1" smtClean="0">
                <a:solidFill>
                  <a:srgbClr val="7030A0"/>
                </a:solidFill>
              </a:rPr>
              <a:t>rabbitmq</a:t>
            </a:r>
            <a:r>
              <a:rPr lang="en-US" sz="1400" i="1" dirty="0" smtClean="0">
                <a:solidFill>
                  <a:srgbClr val="7030A0"/>
                </a:solidFill>
              </a:rPr>
              <a:t>:/</a:t>
            </a:r>
            <a:r>
              <a:rPr lang="en-US" sz="1400" i="1" dirty="0" err="1" smtClean="0">
                <a:solidFill>
                  <a:srgbClr val="7030A0"/>
                </a:solidFill>
              </a:rPr>
              <a:t>EidikoQueue?rabbitmq.server.host.name</a:t>
            </a:r>
            <a:r>
              <a:rPr lang="en-US" sz="1400" i="1" dirty="0" smtClean="0">
                <a:solidFill>
                  <a:srgbClr val="7030A0"/>
                </a:solidFill>
              </a:rPr>
              <a:t>=</a:t>
            </a:r>
            <a:r>
              <a:rPr lang="en-US" sz="1400" i="1" dirty="0" err="1" smtClean="0">
                <a:solidFill>
                  <a:srgbClr val="7030A0"/>
                </a:solidFill>
              </a:rPr>
              <a:t>localhost&amp;amp;rabbitmq.server.port</a:t>
            </a:r>
            <a:r>
              <a:rPr lang="en-US" sz="1400" i="1" dirty="0" smtClean="0">
                <a:solidFill>
                  <a:srgbClr val="7030A0"/>
                </a:solidFill>
              </a:rPr>
              <a:t>=5672&amp;amp;rabbitmq.queue.name=</a:t>
            </a:r>
            <a:r>
              <a:rPr lang="en-US" sz="1400" i="1" dirty="0" err="1" smtClean="0">
                <a:solidFill>
                  <a:srgbClr val="7030A0"/>
                </a:solidFill>
              </a:rPr>
              <a:t>queue&amp;amp;rabbitmq.queue.route.key</a:t>
            </a:r>
            <a:r>
              <a:rPr lang="en-US" sz="1400" i="1" dirty="0" smtClean="0">
                <a:solidFill>
                  <a:srgbClr val="7030A0"/>
                </a:solidFill>
              </a:rPr>
              <a:t>=</a:t>
            </a:r>
            <a:r>
              <a:rPr lang="en-US" sz="1400" i="1" dirty="0" err="1" smtClean="0">
                <a:solidFill>
                  <a:srgbClr val="7030A0"/>
                </a:solidFill>
              </a:rPr>
              <a:t>route&amp;amp;rabbitmq.exchange.name</a:t>
            </a:r>
            <a:r>
              <a:rPr lang="en-US" sz="1400" i="1" dirty="0" smtClean="0">
                <a:solidFill>
                  <a:srgbClr val="7030A0"/>
                </a:solidFill>
              </a:rPr>
              <a:t>=exchange</a:t>
            </a:r>
            <a:endParaRPr lang="en-US" sz="1400" dirty="0" smtClean="0">
              <a:solidFill>
                <a:srgbClr val="7030A0"/>
              </a:solidFill>
            </a:endParaRPr>
          </a:p>
          <a:p>
            <a:endParaRPr lang="en-US" dirty="0"/>
          </a:p>
        </p:txBody>
      </p:sp>
      <p:sp>
        <p:nvSpPr>
          <p:cNvPr id="3" name="Title 2"/>
          <p:cNvSpPr>
            <a:spLocks noGrp="1"/>
          </p:cNvSpPr>
          <p:nvPr>
            <p:ph type="title"/>
          </p:nvPr>
        </p:nvSpPr>
        <p:spPr/>
        <p:txBody>
          <a:bodyPr>
            <a:normAutofit fontScale="90000"/>
          </a:bodyPr>
          <a:lstStyle/>
          <a:p>
            <a:pPr algn="ctr"/>
            <a:r>
              <a:rPr lang="en-US" dirty="0" smtClean="0"/>
              <a:t>Rabbit MQ setup in WSO2 for Publish Message</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0" y="3733800"/>
            <a:ext cx="9144000" cy="31242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000" dirty="0" smtClean="0"/>
              <a:t>Right click on the Project and configure the artifacts to the composite exporter and run it.</a:t>
            </a:r>
          </a:p>
          <a:p>
            <a:pPr lvl="0"/>
            <a:r>
              <a:rPr lang="en-US" sz="2000" dirty="0" smtClean="0"/>
              <a:t>Through Postman send the request.</a:t>
            </a:r>
          </a:p>
          <a:p>
            <a:endParaRPr lang="en-US" dirty="0"/>
          </a:p>
        </p:txBody>
      </p:sp>
      <p:sp>
        <p:nvSpPr>
          <p:cNvPr id="3" name="Title 2"/>
          <p:cNvSpPr>
            <a:spLocks noGrp="1"/>
          </p:cNvSpPr>
          <p:nvPr>
            <p:ph type="title"/>
          </p:nvPr>
        </p:nvSpPr>
        <p:spPr/>
        <p:txBody>
          <a:bodyPr/>
          <a:lstStyle/>
          <a:p>
            <a:pPr algn="ctr"/>
            <a:r>
              <a:rPr lang="en-US" dirty="0" smtClean="0"/>
              <a:t>Test in Postman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2590800"/>
            <a:ext cx="9059863" cy="42672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Check message </a:t>
            </a:r>
            <a:r>
              <a:rPr lang="en-US" dirty="0" smtClean="0"/>
              <a:t>Rabbit MQ </a:t>
            </a:r>
            <a:r>
              <a:rPr lang="en-US" dirty="0" smtClean="0"/>
              <a:t>console</a:t>
            </a:r>
          </a:p>
          <a:p>
            <a:endParaRPr lang="en-US" dirty="0"/>
          </a:p>
        </p:txBody>
      </p:sp>
      <p:sp>
        <p:nvSpPr>
          <p:cNvPr id="3" name="Title 2"/>
          <p:cNvSpPr>
            <a:spLocks noGrp="1"/>
          </p:cNvSpPr>
          <p:nvPr>
            <p:ph type="title"/>
          </p:nvPr>
        </p:nvSpPr>
        <p:spPr/>
        <p:txBody>
          <a:bodyPr/>
          <a:lstStyle/>
          <a:p>
            <a:pPr algn="ctr"/>
            <a:r>
              <a:rPr lang="en-US" dirty="0" smtClean="0"/>
              <a:t>Test in Postman</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838200" y="2057400"/>
            <a:ext cx="7545387" cy="48006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sz="2000" dirty="0" smtClean="0"/>
              <a:t>Right click on Sequence artefact in ESB Config and click new, select Sequence .</a:t>
            </a:r>
          </a:p>
          <a:p>
            <a:r>
              <a:rPr lang="en-IN" sz="2000" dirty="0" smtClean="0"/>
              <a:t>Enter Name of Sequence and click on next.</a:t>
            </a:r>
            <a:endParaRPr lang="en-US" sz="2000" dirty="0" smtClean="0"/>
          </a:p>
          <a:p>
            <a:endParaRPr lang="en-US" dirty="0"/>
          </a:p>
        </p:txBody>
      </p:sp>
      <p:sp>
        <p:nvSpPr>
          <p:cNvPr id="3" name="Title 2"/>
          <p:cNvSpPr>
            <a:spLocks noGrp="1"/>
          </p:cNvSpPr>
          <p:nvPr>
            <p:ph type="title"/>
          </p:nvPr>
        </p:nvSpPr>
        <p:spPr/>
        <p:txBody>
          <a:bodyPr>
            <a:normAutofit fontScale="90000"/>
          </a:bodyPr>
          <a:lstStyle/>
          <a:p>
            <a:pPr algn="ctr"/>
            <a:r>
              <a:rPr lang="en-US" dirty="0" smtClean="0"/>
              <a:t>Rabbit MQ </a:t>
            </a:r>
            <a:r>
              <a:rPr lang="en-US" dirty="0" smtClean="0"/>
              <a:t>setup in WSO2 for Subscribe Message</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0" y="2590800"/>
            <a:ext cx="4648200" cy="42672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4648200" y="2514600"/>
            <a:ext cx="4495800" cy="43434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sz="2000" dirty="0" smtClean="0"/>
              <a:t>From the </a:t>
            </a:r>
            <a:r>
              <a:rPr lang="en-IN" sz="2000" b="1" dirty="0" smtClean="0"/>
              <a:t>Mediator </a:t>
            </a:r>
            <a:r>
              <a:rPr lang="en-IN" sz="2000" dirty="0" smtClean="0"/>
              <a:t>palette, click and drag  </a:t>
            </a:r>
            <a:r>
              <a:rPr lang="en-IN" sz="2000" b="1" dirty="0" smtClean="0"/>
              <a:t>log </a:t>
            </a:r>
            <a:r>
              <a:rPr lang="en-IN" sz="2000" dirty="0" smtClean="0"/>
              <a:t>Mediator </a:t>
            </a:r>
            <a:r>
              <a:rPr lang="en-IN" sz="2000" dirty="0" smtClean="0"/>
              <a:t>to the In </a:t>
            </a:r>
            <a:r>
              <a:rPr lang="en-IN" sz="2000" dirty="0" smtClean="0"/>
              <a:t>both sequence.</a:t>
            </a:r>
          </a:p>
          <a:p>
            <a:pPr lvl="0"/>
            <a:r>
              <a:rPr lang="en-IN" sz="2000" dirty="0" smtClean="0"/>
              <a:t>In process sequence select log level full.</a:t>
            </a:r>
          </a:p>
          <a:p>
            <a:pPr lvl="0"/>
            <a:endParaRPr lang="en-IN" sz="2000" dirty="0" smtClean="0"/>
          </a:p>
          <a:p>
            <a:pPr lvl="0"/>
            <a:endParaRPr lang="en-IN" sz="2000" dirty="0" smtClean="0"/>
          </a:p>
          <a:p>
            <a:pPr lvl="0"/>
            <a:endParaRPr lang="en-IN" sz="2000" dirty="0" smtClean="0"/>
          </a:p>
          <a:p>
            <a:pPr lvl="0">
              <a:buNone/>
            </a:pPr>
            <a:endParaRPr lang="en-IN" sz="2000" dirty="0" smtClean="0"/>
          </a:p>
          <a:p>
            <a:pPr lvl="0"/>
            <a:r>
              <a:rPr lang="en-IN" sz="2000" dirty="0" smtClean="0"/>
              <a:t>In error sequence add following properties.</a:t>
            </a:r>
          </a:p>
          <a:p>
            <a:pPr lvl="0">
              <a:buNone/>
            </a:pPr>
            <a:endParaRPr lang="en-US" sz="2400" dirty="0" smtClean="0"/>
          </a:p>
          <a:p>
            <a:endParaRPr lang="en-US" dirty="0"/>
          </a:p>
        </p:txBody>
      </p:sp>
      <p:sp>
        <p:nvSpPr>
          <p:cNvPr id="3" name="Title 2"/>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914400" y="2590800"/>
            <a:ext cx="7543800" cy="13716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762000" y="4267200"/>
            <a:ext cx="7848600" cy="25908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sz="2200" dirty="0" smtClean="0"/>
              <a:t>Right click on Inbound Endpoint artefact in ESB Config and click new, select Inbound Endpoint.</a:t>
            </a:r>
          </a:p>
          <a:p>
            <a:r>
              <a:rPr lang="en-IN" sz="2200" dirty="0" smtClean="0"/>
              <a:t>Enter Name of Inbound Endpoint and click on next.</a:t>
            </a:r>
            <a:endParaRPr lang="en-US" sz="2200" dirty="0" smtClean="0"/>
          </a:p>
          <a:p>
            <a:r>
              <a:rPr lang="en-US" sz="2200" dirty="0" smtClean="0"/>
              <a:t>Select type, process and error sequence.</a:t>
            </a:r>
          </a:p>
          <a:p>
            <a:endParaRPr lang="en-US" dirty="0"/>
          </a:p>
        </p:txBody>
      </p:sp>
      <p:sp>
        <p:nvSpPr>
          <p:cNvPr id="3" name="Title 2"/>
          <p:cNvSpPr>
            <a:spLocks noGrp="1"/>
          </p:cNvSpPr>
          <p:nvPr>
            <p:ph type="title"/>
          </p:nvPr>
        </p:nvSpPr>
        <p:spPr/>
        <p:txBody>
          <a:bodyPr>
            <a:normAutofit fontScale="90000"/>
          </a:bodyPr>
          <a:lstStyle/>
          <a:p>
            <a:pPr algn="ctr"/>
            <a:r>
              <a:rPr lang="en-US" dirty="0" smtClean="0"/>
              <a:t>Rabbit MQ setup in WSO2 for Subscribe Message</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685800" y="3143250"/>
            <a:ext cx="7620000" cy="371475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Rabbit MQ is a message-queueing software also known as a </a:t>
            </a:r>
            <a:r>
              <a:rPr lang="en-US" sz="2400" i="1" dirty="0" smtClean="0"/>
              <a:t>message broker</a:t>
            </a:r>
            <a:r>
              <a:rPr lang="en-US" sz="2400" dirty="0" smtClean="0"/>
              <a:t> or </a:t>
            </a:r>
            <a:r>
              <a:rPr lang="en-US" sz="2400" i="1" dirty="0" smtClean="0"/>
              <a:t>queue manager.</a:t>
            </a:r>
            <a:r>
              <a:rPr lang="en-US" sz="2400" dirty="0" smtClean="0"/>
              <a:t> Simply said; it is software where queues are defined, to which applications connect in order to transfer a message or messages.</a:t>
            </a:r>
            <a:endParaRPr lang="en-US" sz="2400" dirty="0"/>
          </a:p>
        </p:txBody>
      </p:sp>
      <p:sp>
        <p:nvSpPr>
          <p:cNvPr id="3" name="Title 2"/>
          <p:cNvSpPr>
            <a:spLocks noGrp="1"/>
          </p:cNvSpPr>
          <p:nvPr>
            <p:ph type="title"/>
          </p:nvPr>
        </p:nvSpPr>
        <p:spPr/>
        <p:txBody>
          <a:bodyPr/>
          <a:lstStyle/>
          <a:p>
            <a:pPr algn="ctr"/>
            <a:r>
              <a:rPr lang="en-US" dirty="0" smtClean="0"/>
              <a:t>What is Rabbit MQ</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066800" y="3429000"/>
            <a:ext cx="6400800" cy="3048000"/>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Enter Following parameter and click on save.</a:t>
            </a:r>
          </a:p>
          <a:p>
            <a:endParaRPr lang="en-US" dirty="0"/>
          </a:p>
        </p:txBody>
      </p:sp>
      <p:sp>
        <p:nvSpPr>
          <p:cNvPr id="3" name="Title 2"/>
          <p:cNvSpPr>
            <a:spLocks noGrp="1"/>
          </p:cNvSpPr>
          <p:nvPr>
            <p:ph type="title"/>
          </p:nvPr>
        </p:nvSpPr>
        <p:spPr/>
        <p:txBody>
          <a:bodyPr>
            <a:normAutofit fontScale="90000"/>
          </a:bodyPr>
          <a:lstStyle/>
          <a:p>
            <a:pPr algn="ctr"/>
            <a:r>
              <a:rPr lang="en-US" dirty="0" smtClean="0"/>
              <a:t>Rabbit MQ setup in WSO2 for Subscribe Message</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0" y="2057401"/>
            <a:ext cx="9144000" cy="4800599"/>
          </a:xfrm>
          <a:prstGeom prst="rect">
            <a:avLst/>
          </a:prstGeom>
          <a:noFill/>
          <a:ln w="9525">
            <a:noFill/>
            <a:miter lim="800000"/>
            <a:headEnd/>
            <a:tailEnd/>
          </a:ln>
          <a:effectLst/>
        </p:spPr>
      </p:pic>
    </p:spTree>
  </p:cSld>
  <p:clrMapOvr>
    <a:masterClrMapping/>
  </p:clrMapOvr>
  <p:transition spd="med">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000" dirty="0" smtClean="0"/>
              <a:t>Right click on the Project and configure the artifacts to the composite exporter and run it.</a:t>
            </a:r>
          </a:p>
          <a:p>
            <a:r>
              <a:rPr lang="en-US" sz="2000" dirty="0" smtClean="0"/>
              <a:t>Write the message in </a:t>
            </a:r>
            <a:r>
              <a:rPr lang="en-US" sz="2000" dirty="0" smtClean="0"/>
              <a:t>Rabbit MQ </a:t>
            </a:r>
            <a:r>
              <a:rPr lang="en-US" sz="2000" dirty="0" smtClean="0"/>
              <a:t>Queue and Click on </a:t>
            </a:r>
            <a:r>
              <a:rPr lang="en-US" sz="2000" dirty="0" smtClean="0"/>
              <a:t>publish.</a:t>
            </a:r>
            <a:endParaRPr lang="en-US" sz="2000" dirty="0" smtClean="0"/>
          </a:p>
          <a:p>
            <a:endParaRPr lang="en-US" dirty="0"/>
          </a:p>
        </p:txBody>
      </p:sp>
      <p:sp>
        <p:nvSpPr>
          <p:cNvPr id="3" name="Title 2"/>
          <p:cNvSpPr>
            <a:spLocks noGrp="1"/>
          </p:cNvSpPr>
          <p:nvPr>
            <p:ph type="title"/>
          </p:nvPr>
        </p:nvSpPr>
        <p:spPr/>
        <p:txBody>
          <a:bodyPr/>
          <a:lstStyle/>
          <a:p>
            <a:pPr algn="ctr"/>
            <a:r>
              <a:rPr lang="en-US" dirty="0" smtClean="0"/>
              <a:t>	Test in Rabbit MQ Console</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703263" y="2514600"/>
            <a:ext cx="7735887" cy="43434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Check message in WSO2 Integration studio console</a:t>
            </a:r>
          </a:p>
          <a:p>
            <a:pPr>
              <a:buNone/>
            </a:pPr>
            <a:endParaRPr lang="en-US" dirty="0"/>
          </a:p>
        </p:txBody>
      </p:sp>
      <p:sp>
        <p:nvSpPr>
          <p:cNvPr id="3" name="Title 2"/>
          <p:cNvSpPr>
            <a:spLocks noGrp="1"/>
          </p:cNvSpPr>
          <p:nvPr>
            <p:ph type="title"/>
          </p:nvPr>
        </p:nvSpPr>
        <p:spPr/>
        <p:txBody>
          <a:bodyPr/>
          <a:lstStyle/>
          <a:p>
            <a:pPr algn="ctr"/>
            <a:r>
              <a:rPr lang="en-US" dirty="0" smtClean="0"/>
              <a:t>	Test in Rabbit MQ Console</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0" y="2514600"/>
            <a:ext cx="9144000" cy="43434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811AED-F1E4-489B-843F-D573927D2EC8}" type="slidenum">
              <a:rPr lang="en-US" smtClean="0"/>
              <a:pPr/>
              <a:t>23</a:t>
            </a:fld>
            <a:endParaRPr lang="en-US"/>
          </a:p>
        </p:txBody>
      </p:sp>
      <p:pic>
        <p:nvPicPr>
          <p:cNvPr id="7171" name="Picture 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Messages are not published directly to a queue; instead, the producer sends messages to an exchange. An exchange is responsible for routing the messages to different queues with the help of bindings and routing keys. A binding is a link between a queue and an exchange.</a:t>
            </a:r>
            <a:endParaRPr lang="en-US" sz="2000" dirty="0"/>
          </a:p>
        </p:txBody>
      </p:sp>
      <p:sp>
        <p:nvSpPr>
          <p:cNvPr id="3" name="Title 2"/>
          <p:cNvSpPr>
            <a:spLocks noGrp="1"/>
          </p:cNvSpPr>
          <p:nvPr>
            <p:ph type="title"/>
          </p:nvPr>
        </p:nvSpPr>
        <p:spPr/>
        <p:txBody>
          <a:bodyPr>
            <a:normAutofit/>
          </a:bodyPr>
          <a:lstStyle/>
          <a:p>
            <a:pPr algn="ctr"/>
            <a:r>
              <a:rPr lang="en-US" cap="all" dirty="0" smtClean="0"/>
              <a:t>EXCHANGES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838200" y="3124200"/>
            <a:ext cx="6858000" cy="3733800"/>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b="1" dirty="0" smtClean="0"/>
              <a:t>Producer:</a:t>
            </a:r>
            <a:r>
              <a:rPr lang="en-US" dirty="0" smtClean="0"/>
              <a:t> Application that sends the messages.</a:t>
            </a:r>
          </a:p>
          <a:p>
            <a:r>
              <a:rPr lang="en-US" b="1" dirty="0" smtClean="0"/>
              <a:t>Consumer:</a:t>
            </a:r>
            <a:r>
              <a:rPr lang="en-US" dirty="0" smtClean="0"/>
              <a:t> Application that receives the messages.</a:t>
            </a:r>
          </a:p>
          <a:p>
            <a:r>
              <a:rPr lang="en-US" b="1" dirty="0" smtClean="0"/>
              <a:t>Queue:</a:t>
            </a:r>
            <a:r>
              <a:rPr lang="en-US" dirty="0" smtClean="0"/>
              <a:t> Buffer that stores messages.</a:t>
            </a:r>
          </a:p>
          <a:p>
            <a:r>
              <a:rPr lang="en-US" b="1" dirty="0" smtClean="0"/>
              <a:t>Message:</a:t>
            </a:r>
            <a:r>
              <a:rPr lang="en-US" dirty="0" smtClean="0"/>
              <a:t> Information that is sent from the producer to a consumer through RabbitMQ.</a:t>
            </a:r>
          </a:p>
          <a:p>
            <a:r>
              <a:rPr lang="en-US" b="1" dirty="0" smtClean="0"/>
              <a:t>Connection:</a:t>
            </a:r>
            <a:r>
              <a:rPr lang="en-US" dirty="0" smtClean="0"/>
              <a:t> A TCP connection between your application and the RabbitMQ broker.</a:t>
            </a:r>
          </a:p>
          <a:p>
            <a:r>
              <a:rPr lang="en-US" b="1" dirty="0" smtClean="0"/>
              <a:t>Channel:</a:t>
            </a:r>
            <a:r>
              <a:rPr lang="en-US" dirty="0" smtClean="0"/>
              <a:t> A virtual connection inside a connection. When publishing or consuming messages from a queue - it's all done over a channel.</a:t>
            </a:r>
          </a:p>
          <a:p>
            <a:r>
              <a:rPr lang="en-US" b="1" dirty="0" smtClean="0"/>
              <a:t>Exchange:</a:t>
            </a:r>
            <a:r>
              <a:rPr lang="en-US" dirty="0" smtClean="0"/>
              <a:t> Receives messages from producers and pushes them to queues depending on rules defined by the exchange type. To receive messages, a queue needs to be bound to at least one exchange.</a:t>
            </a:r>
          </a:p>
          <a:p>
            <a:r>
              <a:rPr lang="en-US" b="1" dirty="0" smtClean="0"/>
              <a:t>Binding:</a:t>
            </a:r>
            <a:r>
              <a:rPr lang="en-US" dirty="0" smtClean="0"/>
              <a:t> A binding is a link between a queue and an exchange.</a:t>
            </a:r>
          </a:p>
          <a:p>
            <a:r>
              <a:rPr lang="en-US" b="1" dirty="0" smtClean="0"/>
              <a:t>Routing key:</a:t>
            </a:r>
            <a:r>
              <a:rPr lang="en-US" dirty="0" smtClean="0"/>
              <a:t> A key that the exchange looks at to decide how to route the message to queues. Think of the routing key like an </a:t>
            </a:r>
            <a:r>
              <a:rPr lang="en-US" i="1" dirty="0" smtClean="0"/>
              <a:t>address for the message.</a:t>
            </a:r>
            <a:endParaRPr lang="en-US" dirty="0" smtClean="0"/>
          </a:p>
          <a:p>
            <a:r>
              <a:rPr lang="en-US" b="1" dirty="0" smtClean="0"/>
              <a:t>AMQP:</a:t>
            </a:r>
            <a:r>
              <a:rPr lang="en-US" dirty="0" smtClean="0"/>
              <a:t> Advanced Message Queuing Protocol is the protocol used by RabbitMQ for messaging.</a:t>
            </a:r>
          </a:p>
          <a:p>
            <a:r>
              <a:rPr lang="en-US" b="1" dirty="0" smtClean="0"/>
              <a:t>Users:</a:t>
            </a:r>
            <a:r>
              <a:rPr lang="en-US" dirty="0" smtClean="0"/>
              <a:t> It is possible to connect to RabbitMQ with a given username and password. Every user can be assigned permissions such as rights to read, write and configure privileges within the instance. Users can also be assigned permissions for specific virtual hosts</a:t>
            </a:r>
          </a:p>
          <a:p>
            <a:endParaRPr lang="en-US" dirty="0"/>
          </a:p>
        </p:txBody>
      </p:sp>
      <p:sp>
        <p:nvSpPr>
          <p:cNvPr id="3" name="Title 2"/>
          <p:cNvSpPr>
            <a:spLocks noGrp="1"/>
          </p:cNvSpPr>
          <p:nvPr>
            <p:ph type="title"/>
          </p:nvPr>
        </p:nvSpPr>
        <p:spPr/>
        <p:txBody>
          <a:bodyPr/>
          <a:lstStyle/>
          <a:p>
            <a:pPr algn="ctr"/>
            <a:r>
              <a:rPr lang="en-US" dirty="0" smtClean="0"/>
              <a:t>Components of Rabbit MQ</a:t>
            </a:r>
            <a:endParaRPr lang="en-US" dirty="0"/>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smtClean="0"/>
              <a:t>RabbitMQ is built on Erlang runtime so before installing RabbitMQ, we need to download Erlang and install it.</a:t>
            </a:r>
          </a:p>
          <a:p>
            <a:r>
              <a:rPr lang="en-US" sz="2200" dirty="0" smtClean="0"/>
              <a:t>You can download the latest version of Erlang from its home page − erlang.org/downloads. We are installing Erlang on Windows and downloaded Erlang/OTP 24.2.2 Installer - otp_win64_24.2.2.exe for windows.</a:t>
            </a:r>
          </a:p>
          <a:p>
            <a:endParaRPr lang="en-US" sz="2200" dirty="0"/>
          </a:p>
        </p:txBody>
      </p:sp>
      <p:sp>
        <p:nvSpPr>
          <p:cNvPr id="3" name="Title 2"/>
          <p:cNvSpPr>
            <a:spLocks noGrp="1"/>
          </p:cNvSpPr>
          <p:nvPr>
            <p:ph type="title"/>
          </p:nvPr>
        </p:nvSpPr>
        <p:spPr/>
        <p:txBody>
          <a:bodyPr>
            <a:normAutofit/>
          </a:bodyPr>
          <a:lstStyle/>
          <a:p>
            <a:pPr algn="ctr"/>
            <a:r>
              <a:rPr lang="en-US" dirty="0" smtClean="0"/>
              <a:t>Download and Install </a:t>
            </a:r>
            <a:r>
              <a:rPr lang="en-US" b="0" dirty="0" smtClean="0"/>
              <a:t>Erlang</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819400" y="3886200"/>
            <a:ext cx="3448050" cy="2667000"/>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Now install the Erlang using the installer by double clicking on it and follow the default selections and finish the setup.</a:t>
            </a:r>
            <a:endParaRPr lang="en-US" sz="2400" dirty="0"/>
          </a:p>
        </p:txBody>
      </p:sp>
      <p:sp>
        <p:nvSpPr>
          <p:cNvPr id="3" name="Title 2"/>
          <p:cNvSpPr>
            <a:spLocks noGrp="1"/>
          </p:cNvSpPr>
          <p:nvPr>
            <p:ph type="title"/>
          </p:nvPr>
        </p:nvSpPr>
        <p:spPr/>
        <p:txBody>
          <a:bodyPr>
            <a:normAutofit/>
          </a:bodyPr>
          <a:lstStyle/>
          <a:p>
            <a:pPr algn="ctr"/>
            <a:r>
              <a:rPr lang="en-US" dirty="0" smtClean="0"/>
              <a:t>Download and Install </a:t>
            </a:r>
            <a:r>
              <a:rPr lang="en-US" b="0" dirty="0" smtClean="0"/>
              <a:t>Erlang</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838200" y="2743200"/>
            <a:ext cx="7467600" cy="4114800"/>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Download the RabbitMQ Latest binary from its </a:t>
            </a:r>
            <a:r>
              <a:rPr lang="en-US" sz="2000" dirty="0" smtClean="0">
                <a:hlinkClick r:id="rId2"/>
              </a:rPr>
              <a:t>official downloads page</a:t>
            </a:r>
            <a:r>
              <a:rPr lang="en-US" sz="2000" dirty="0" smtClean="0"/>
              <a:t>  We've downloaded 3.9.13 as rabbitmq-server-3.9.13.exe for windows.</a:t>
            </a:r>
          </a:p>
          <a:p>
            <a:endParaRPr lang="en-US" sz="2000" dirty="0" smtClean="0"/>
          </a:p>
          <a:p>
            <a:endParaRPr lang="en-US" sz="2000" dirty="0" smtClean="0"/>
          </a:p>
          <a:p>
            <a:endParaRPr lang="en-US" sz="2000" dirty="0" smtClean="0"/>
          </a:p>
          <a:p>
            <a:r>
              <a:rPr lang="en-US" sz="2000" dirty="0" smtClean="0"/>
              <a:t>Now install the RabbitMQ using the installer by double clicking on it and follow the default selections and finish the setup.</a:t>
            </a:r>
          </a:p>
          <a:p>
            <a:pPr>
              <a:buNone/>
            </a:pPr>
            <a:endParaRPr lang="en-US" sz="2400" dirty="0"/>
          </a:p>
        </p:txBody>
      </p:sp>
      <p:sp>
        <p:nvSpPr>
          <p:cNvPr id="3" name="Title 2"/>
          <p:cNvSpPr>
            <a:spLocks noGrp="1"/>
          </p:cNvSpPr>
          <p:nvPr>
            <p:ph type="title"/>
          </p:nvPr>
        </p:nvSpPr>
        <p:spPr/>
        <p:txBody>
          <a:bodyPr>
            <a:normAutofit fontScale="90000"/>
          </a:bodyPr>
          <a:lstStyle/>
          <a:p>
            <a:pPr algn="ctr"/>
            <a:r>
              <a:rPr lang="en-US" dirty="0" smtClean="0"/>
              <a:t>Download and Install Rabbit MQ</a:t>
            </a:r>
            <a:endParaRPr lang="en-US" dirty="0"/>
          </a:p>
        </p:txBody>
      </p:sp>
      <p:pic>
        <p:nvPicPr>
          <p:cNvPr id="5123" name="Picture 3"/>
          <p:cNvPicPr>
            <a:picLocks noChangeAspect="1" noChangeArrowheads="1"/>
          </p:cNvPicPr>
          <p:nvPr/>
        </p:nvPicPr>
        <p:blipFill>
          <a:blip r:embed="rId3" cstate="print"/>
          <a:srcRect/>
          <a:stretch>
            <a:fillRect/>
          </a:stretch>
        </p:blipFill>
        <p:spPr bwMode="auto">
          <a:xfrm>
            <a:off x="381000" y="2514600"/>
            <a:ext cx="8229600" cy="91440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1752600" y="4114800"/>
            <a:ext cx="6324600" cy="2743200"/>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By default, RabbitMQ works as windows service. To enable Web based Administration UI, following step are needed.</a:t>
            </a:r>
          </a:p>
          <a:p>
            <a:r>
              <a:rPr lang="en-US" sz="2200" dirty="0" smtClean="0"/>
              <a:t>Go to RabbitMQ Installation directory and type the commands as shown below</a:t>
            </a:r>
          </a:p>
          <a:p>
            <a:pPr>
              <a:buNone/>
            </a:pPr>
            <a:endParaRPr lang="en-US" dirty="0"/>
          </a:p>
        </p:txBody>
      </p:sp>
      <p:sp>
        <p:nvSpPr>
          <p:cNvPr id="3" name="Title 2"/>
          <p:cNvSpPr>
            <a:spLocks noGrp="1"/>
          </p:cNvSpPr>
          <p:nvPr>
            <p:ph type="title"/>
          </p:nvPr>
        </p:nvSpPr>
        <p:spPr/>
        <p:txBody>
          <a:bodyPr>
            <a:normAutofit fontScale="90000"/>
          </a:bodyPr>
          <a:lstStyle/>
          <a:p>
            <a:pPr algn="ctr"/>
            <a:r>
              <a:rPr lang="en-US" dirty="0" smtClean="0"/>
              <a:t>Download and Install Rabbit MQ</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0" y="3352801"/>
            <a:ext cx="9144000" cy="35052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smtClean="0"/>
              <a:t>Now open </a:t>
            </a:r>
            <a:r>
              <a:rPr lang="en-US" sz="2200" b="1" dirty="0" smtClean="0"/>
              <a:t>http://localhost:15672/</a:t>
            </a:r>
            <a:r>
              <a:rPr lang="en-US" sz="2200" dirty="0" smtClean="0"/>
              <a:t> to open Management console. Login using guest/guest.</a:t>
            </a:r>
            <a:endParaRPr lang="en-US" sz="2200" dirty="0"/>
          </a:p>
        </p:txBody>
      </p:sp>
      <p:sp>
        <p:nvSpPr>
          <p:cNvPr id="3" name="Title 2"/>
          <p:cNvSpPr>
            <a:spLocks noGrp="1"/>
          </p:cNvSpPr>
          <p:nvPr>
            <p:ph type="title"/>
          </p:nvPr>
        </p:nvSpPr>
        <p:spPr/>
        <p:txBody>
          <a:bodyPr>
            <a:normAutofit fontScale="90000"/>
          </a:bodyPr>
          <a:lstStyle/>
          <a:p>
            <a:pPr algn="ctr"/>
            <a:r>
              <a:rPr lang="en-US" dirty="0" smtClean="0"/>
              <a:t>Download and Install Rabbit MQ</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0" y="2286000"/>
            <a:ext cx="9144000" cy="45720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249</TotalTime>
  <Words>517</Words>
  <Application>Microsoft Office PowerPoint</Application>
  <PresentationFormat>On-screen Show (4:3)</PresentationFormat>
  <Paragraphs>77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Concourse</vt:lpstr>
      <vt:lpstr>Working with Rabbit MQ</vt:lpstr>
      <vt:lpstr>What is Rabbit MQ</vt:lpstr>
      <vt:lpstr>EXCHANGES</vt:lpstr>
      <vt:lpstr>Components of Rabbit MQ</vt:lpstr>
      <vt:lpstr>Download and Install Erlang</vt:lpstr>
      <vt:lpstr>Download and Install Erlang</vt:lpstr>
      <vt:lpstr>Download and Install Rabbit MQ</vt:lpstr>
      <vt:lpstr>Download and Install Rabbit MQ</vt:lpstr>
      <vt:lpstr>Download and Install Rabbit MQ</vt:lpstr>
      <vt:lpstr>Rabbit MQ setup in WSO2 for Publish Message</vt:lpstr>
      <vt:lpstr>Rabbit MQ setup in WSO2 for Publish Message</vt:lpstr>
      <vt:lpstr>Rabbit MQ setup in WSO2 for Publish Message</vt:lpstr>
      <vt:lpstr>Rabbit MQ setup in WSO2 for Publish Message</vt:lpstr>
      <vt:lpstr>Rabbit MQ setup in WSO2 for Publish Message</vt:lpstr>
      <vt:lpstr>Test in Postman</vt:lpstr>
      <vt:lpstr>Test in Postman</vt:lpstr>
      <vt:lpstr>Rabbit MQ setup in WSO2 for Subscribe Message</vt:lpstr>
      <vt:lpstr>Slide 18</vt:lpstr>
      <vt:lpstr>Rabbit MQ setup in WSO2 for Subscribe Message</vt:lpstr>
      <vt:lpstr>Rabbit MQ setup in WSO2 for Subscribe Message</vt:lpstr>
      <vt:lpstr> Test in Rabbit MQ Console</vt:lpstr>
      <vt:lpstr> Test in Rabbit MQ Console</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Rabbit MQ</dc:title>
  <dc:creator>mukeshkubehera1@gmail.com</dc:creator>
  <cp:lastModifiedBy>mukeshkubehera1@gmail.com</cp:lastModifiedBy>
  <cp:revision>2</cp:revision>
  <dcterms:created xsi:type="dcterms:W3CDTF">2023-07-27T06:59:21Z</dcterms:created>
  <dcterms:modified xsi:type="dcterms:W3CDTF">2023-07-27T11:29:22Z</dcterms:modified>
</cp:coreProperties>
</file>