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D61F4-6706-A1C4-603E-362246FAF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2B5BE1-A8C9-D6D3-34F7-175C7CCB9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497C0-A904-64F7-0AF8-554708126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A839-1DB5-4699-A6BA-B068A57E8E38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58674-65C6-FD36-A4AD-EA1DAAFD8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E7375-43D9-65A9-C959-5DC4FAE3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DB406-3BC9-4D95-9077-C5615B09A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447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00C82-C384-5730-2A94-45C9AA652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77FF40-EA2C-CAB4-607F-4A969B264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B6C1B-A3BC-13CC-E5ED-CD8C2CACD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A839-1DB5-4699-A6BA-B068A57E8E38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F759A-E2B6-6CAE-91BB-A5EB59EAF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91CE2-0290-4AB4-1DAD-DE1E3C7E5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DB406-3BC9-4D95-9077-C5615B09A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246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1B92D0-7966-3A8B-805C-A0F51C4159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E36938-2D5E-7DB3-B3BF-2BF9F23AC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DAE6C-4175-FE69-8CDB-6A21FC609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A839-1DB5-4699-A6BA-B068A57E8E38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7D225-2ADC-2122-4F2D-3155729B4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CB64C-D15E-9C35-872D-A488E4C4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DB406-3BC9-4D95-9077-C5615B09A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972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EDA49-3E2D-BB22-4F8E-B469FE65A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8C334-D1D6-D726-DD42-A774D7972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3BC90-B360-6323-44A4-CA6CEDA03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A839-1DB5-4699-A6BA-B068A57E8E38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C1175-4F7D-1460-70DE-728D30DA5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55398-D84C-E865-B99D-3C150DDD4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DB406-3BC9-4D95-9077-C5615B09A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49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13AC4-CECB-E858-D595-3FFE8C3B4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F8235-52F3-E5E4-E743-09793973A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18F02-8B93-4764-B662-3D28D9124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A839-1DB5-4699-A6BA-B068A57E8E38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08B06-A6EC-389A-F503-DCC6F1B0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BF6FB-9A13-356A-21F1-962CDBF66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DB406-3BC9-4D95-9077-C5615B09A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549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67233-5CBB-9F1A-C261-10F75DA7D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EF150-0E74-B56A-C69B-F098E48E60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394AD2-0D73-A72A-DDCE-127D59EE5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0FA25-4F5E-91A3-80AF-1C080135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A839-1DB5-4699-A6BA-B068A57E8E38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570D3-9BC2-E3EF-DA3E-755BD4B72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9476F-898D-7AEC-49E6-EE84F872F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DB406-3BC9-4D95-9077-C5615B09A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27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0FED5-36AA-2CDA-2CB7-6972A4F87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82E9F-A476-412C-3668-25EDE0BE0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6FEAF-F714-E84C-9315-5F68C4A90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FE47B1-3B2D-AFB4-C40D-4FC10651A5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D4A321-FACA-01D0-FCCE-440EB7868C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AF1FCA-7BAC-182F-AD40-9BC14A437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A839-1DB5-4699-A6BA-B068A57E8E38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42B947-BDD4-92D0-60C0-61664D617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FD33AC-66AF-AFBB-C152-4F8A008A3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DB406-3BC9-4D95-9077-C5615B09A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009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CF5C5-BC2E-BE1E-455D-90DB0DF3B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F7F57C-15D5-882B-FDD7-73900389F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A839-1DB5-4699-A6BA-B068A57E8E38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279EA6-E3ED-5ED2-39D6-719A69A8B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781094-98FB-5467-B87A-A76AC0A7B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DB406-3BC9-4D95-9077-C5615B09A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041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321E93-C4D2-DD6F-AC5E-0D1F14141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A839-1DB5-4699-A6BA-B068A57E8E38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851F6C-B6F3-DAE8-93BE-48F7AB615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9D18A-D27E-C7C1-D970-2578514D7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DB406-3BC9-4D95-9077-C5615B09A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186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2715A-7254-431D-2694-5C3DFA13B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ED486-352D-FBE8-2C6A-0DF43E219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848E95-B579-5262-E834-B37115310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277DB-C7AB-490A-497C-E6335A1DA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A839-1DB5-4699-A6BA-B068A57E8E38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35F3D-FA53-1403-FBDA-4FF11A0F3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16FF9-F503-C775-2CCA-8C5F1DD1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DB406-3BC9-4D95-9077-C5615B09A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59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32069-6884-AED4-DB63-E07E56438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8A134D-02CF-8DF5-435A-50AA3C961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879DE-0275-B0BB-6F9D-6E4242F2B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EA99B-D505-F1ED-EAD0-0F9625027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A839-1DB5-4699-A6BA-B068A57E8E38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FDF32-20E3-9E59-1D7D-66D0496F0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52501-37E1-7BC5-3F3C-6AADEFB5D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DB406-3BC9-4D95-9077-C5615B09A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823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B84DA0-ED17-F0BA-2883-C581F8832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FB1FB-F4B4-C31A-36C0-EDA13A4A1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EF505-CCA3-FD5A-BC98-006EC3507D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BA839-1DB5-4699-A6BA-B068A57E8E38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E390B-D7EA-901B-8CAD-6852C814FA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5EAA9-CD18-CB40-7D6C-E0A7245DE1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DB406-3BC9-4D95-9077-C5615B09A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602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79DD1-C346-0FC3-5C3E-0969D87F1F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Data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5322D-C2A9-EE74-0B45-B06CEBECB1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					-- By Umesh Indra Mandati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4748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5597B-7F35-EFD0-5638-2C1FB5921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0AD1E-2E20-1F74-A83A-9B49EACF7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Python has a rich set of built-in data types.</a:t>
            </a:r>
          </a:p>
          <a:p>
            <a:r>
              <a:rPr lang="en-US" sz="2400" dirty="0"/>
              <a:t>Choosing the right data type is essential for effective coding.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23334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1B5A1-C9B3-1181-98B7-9DD398C60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				</a:t>
            </a:r>
          </a:p>
          <a:p>
            <a:pPr marL="0" indent="0">
              <a:buNone/>
            </a:pPr>
            <a:r>
              <a:rPr lang="en-IN" dirty="0"/>
              <a:t>					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 algn="ctr">
              <a:buNone/>
            </a:pPr>
            <a:r>
              <a:rPr lang="en-IN" dirty="0"/>
              <a:t>		</a:t>
            </a:r>
            <a:r>
              <a:rPr lang="en-IN" sz="8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08674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4385C-FF2E-D181-DDEF-46AA77CB6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0103"/>
            <a:ext cx="10515600" cy="55968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Introduction to Data Types: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600" b="1" dirty="0"/>
              <a:t>Definition</a:t>
            </a:r>
            <a:r>
              <a:rPr lang="en-US" sz="2600" dirty="0"/>
              <a:t>: A data type is an attribute that specifies the type of data that a variable can hold.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600" b="1" dirty="0"/>
              <a:t>Importance</a:t>
            </a:r>
            <a:r>
              <a:rPr lang="en-US" sz="2600" dirty="0"/>
              <a:t>: Helps the program know what type of operations can be performed on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Types of Data Types: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Numeric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Sequence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Mapping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Set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Boolean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Binary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None Types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7085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35A54-5984-77BB-B583-E5F714F47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Numeric Types: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FD028-29E0-8BAC-4FFC-7A553C227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1. Integer (int)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/>
              <a:t>Whole numbers, positive or negative (e.g., 10, -3).</a:t>
            </a:r>
          </a:p>
          <a:p>
            <a:pPr marL="0" indent="0">
              <a:buNone/>
            </a:pPr>
            <a:r>
              <a:rPr lang="en-US" b="1" dirty="0"/>
              <a:t>2. Float (float)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/>
              <a:t>Numbers with decimal points (e.g., 3.14, -0.5).</a:t>
            </a:r>
          </a:p>
          <a:p>
            <a:pPr marL="0" indent="0">
              <a:buNone/>
            </a:pPr>
            <a:r>
              <a:rPr lang="en-US" b="1" dirty="0"/>
              <a:t>3. Complex (complex)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/>
              <a:t>Complex numbers which contains real and imaginary part (e.g., 1 + 2j).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42717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662D3-4682-4391-5DC5-D7E1A95AE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Sequence Types: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D59DF-EA59-B90D-DFAB-CF2F0A3EA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1. String (str)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sz="2400" dirty="0"/>
              <a:t>Ordered sequence of characters, which can be written in between single 		quotes and double quotes (e.g., "hello").</a:t>
            </a:r>
          </a:p>
          <a:p>
            <a:pPr marL="0" indent="0" algn="just">
              <a:buNone/>
            </a:pPr>
            <a:r>
              <a:rPr lang="en-US" b="1" dirty="0"/>
              <a:t>2. List (list)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sz="2400" dirty="0"/>
              <a:t>Ordered and mutable collection, which can be written in Square  	Brackets  	(e.g., [1, 2, 'apple']).</a:t>
            </a:r>
          </a:p>
          <a:p>
            <a:pPr marL="0" indent="0" algn="just">
              <a:buNone/>
            </a:pPr>
            <a:r>
              <a:rPr lang="en-US" b="1" dirty="0"/>
              <a:t>3. Tuple (tuple)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sz="2400" dirty="0"/>
              <a:t>Ordered and immutable collection, which can be written in parathesis  (e.g., 	(1, 2, 3)).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48687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5BC51-38EC-AD57-2DDA-908C8EAFF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Mapping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72AAB-45BB-613F-1A59-C613141DE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1. Dictionary (</a:t>
            </a:r>
            <a:r>
              <a:rPr lang="en-US" b="1" dirty="0" err="1"/>
              <a:t>dict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/>
              <a:t>Unordered collection of key-value pairs (e.g., {'name': 'Alice', 'age': 25}).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912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555B7-1B72-4C2D-0D5E-698FBE2B5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Set Types: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02803-A82B-5C0F-95A5-EEF56334E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1. Set (set)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/>
              <a:t>Unordered collection of unique elements (e.g., {1, 2, 3}).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b="1" dirty="0" err="1"/>
              <a:t>Frozenset</a:t>
            </a:r>
            <a:r>
              <a:rPr lang="en-US" b="1" dirty="0"/>
              <a:t> (</a:t>
            </a:r>
            <a:r>
              <a:rPr lang="en-US" b="1" dirty="0" err="1"/>
              <a:t>frozenset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/>
              <a:t>Immutable version of a set.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66855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33C6C-D257-D7A9-D36F-409E83EF8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Boolean Types: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4F1FF-262A-954E-3F21-07CB51841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1. Boolean (bool)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/>
              <a:t>Represents True if condition is true or else it represents False.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25893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A2D89-2D99-9367-2C72-D974FEB61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Types: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5CC76-83BE-AAB8-7CEF-E8DB261B9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1. Bytes (bytes)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/>
              <a:t>Immutable sequence of bytes (e.g., </a:t>
            </a:r>
            <a:r>
              <a:rPr lang="en-US" sz="2400" dirty="0" err="1"/>
              <a:t>b'hello</a:t>
            </a:r>
            <a:r>
              <a:rPr lang="en-US" sz="2400" dirty="0"/>
              <a:t>').</a:t>
            </a:r>
          </a:p>
          <a:p>
            <a:pPr marL="0" indent="0">
              <a:buNone/>
            </a:pPr>
            <a:r>
              <a:rPr lang="en-US" b="1" dirty="0"/>
              <a:t>2. </a:t>
            </a:r>
            <a:r>
              <a:rPr lang="en-US" b="1" dirty="0" err="1"/>
              <a:t>Bytearray</a:t>
            </a:r>
            <a:r>
              <a:rPr lang="en-US" b="1" dirty="0"/>
              <a:t> (</a:t>
            </a:r>
            <a:r>
              <a:rPr lang="en-US" b="1" dirty="0" err="1"/>
              <a:t>bytearray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/>
              <a:t>Mutable sequence of bytes.</a:t>
            </a:r>
          </a:p>
          <a:p>
            <a:pPr marL="0" indent="0">
              <a:buNone/>
            </a:pPr>
            <a:r>
              <a:rPr lang="en-US" b="1" dirty="0"/>
              <a:t>3. </a:t>
            </a:r>
            <a:r>
              <a:rPr lang="en-US" b="1" dirty="0" err="1"/>
              <a:t>Memoryview</a:t>
            </a:r>
            <a:r>
              <a:rPr lang="en-US" b="1" dirty="0"/>
              <a:t> (</a:t>
            </a:r>
            <a:r>
              <a:rPr lang="en-US" b="1" dirty="0" err="1"/>
              <a:t>memoryview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/>
              <a:t>Allows access to the internal data of an object.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28157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FB6A2-A684-BE97-BCD8-E9D5CAC54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None Type: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2348A-F220-6BAF-20C7-11215A54D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1.NoneType (None)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/>
              <a:t>Represents the absence of value (None)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45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438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Data Types</vt:lpstr>
      <vt:lpstr>PowerPoint Presentation</vt:lpstr>
      <vt:lpstr>Numeric Types:</vt:lpstr>
      <vt:lpstr>Sequence Types:</vt:lpstr>
      <vt:lpstr>Mapping Types</vt:lpstr>
      <vt:lpstr>Set Types:</vt:lpstr>
      <vt:lpstr>Boolean Types:</vt:lpstr>
      <vt:lpstr>Binary Types:</vt:lpstr>
      <vt:lpstr>None Type:</vt:lpstr>
      <vt:lpstr>Summary: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Umesh Indra Mandati</dc:creator>
  <cp:lastModifiedBy>Umesh Indra Mandati</cp:lastModifiedBy>
  <cp:revision>1</cp:revision>
  <dcterms:created xsi:type="dcterms:W3CDTF">2025-02-10T11:06:43Z</dcterms:created>
  <dcterms:modified xsi:type="dcterms:W3CDTF">2025-02-10T11:07:00Z</dcterms:modified>
</cp:coreProperties>
</file>