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6" r:id="rId12"/>
    <p:sldId id="282" r:id="rId13"/>
    <p:sldId id="283" r:id="rId14"/>
    <p:sldId id="271" r:id="rId15"/>
    <p:sldId id="273" r:id="rId16"/>
    <p:sldId id="272" r:id="rId17"/>
    <p:sldId id="27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E444E-28EF-43C3-BEB8-62520FBB2D62}" type="doc">
      <dgm:prSet loTypeId="urn:microsoft.com/office/officeart/2005/8/layout/vList2" loCatId="Inbox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368B6B25-9429-4C25-A1F7-E56DD5FD3709}">
      <dgm:prSet/>
      <dgm:spPr/>
      <dgm:t>
        <a:bodyPr/>
        <a:lstStyle/>
        <a:p>
          <a:r>
            <a:rPr lang="en-US" b="0" i="0"/>
            <a:t>TF-IDF is the numerical statistic which determines the importance of a particular word to a document in a collection.</a:t>
          </a:r>
          <a:endParaRPr lang="en-US"/>
        </a:p>
      </dgm:t>
    </dgm:pt>
    <dgm:pt modelId="{E4A23834-C4C2-4AD4-B3B2-F05DFCFEFE59}" type="parTrans" cxnId="{75575546-35CC-42C0-9947-5D19CCAD0091}">
      <dgm:prSet/>
      <dgm:spPr/>
      <dgm:t>
        <a:bodyPr/>
        <a:lstStyle/>
        <a:p>
          <a:endParaRPr lang="en-US"/>
        </a:p>
      </dgm:t>
    </dgm:pt>
    <dgm:pt modelId="{B5EB1BE6-FF53-4020-937B-67A7B6E86CB2}" type="sibTrans" cxnId="{75575546-35CC-42C0-9947-5D19CCAD0091}">
      <dgm:prSet/>
      <dgm:spPr/>
      <dgm:t>
        <a:bodyPr/>
        <a:lstStyle/>
        <a:p>
          <a:endParaRPr lang="en-US"/>
        </a:p>
      </dgm:t>
    </dgm:pt>
    <dgm:pt modelId="{3AB4029A-DD1B-443C-AD4F-8D49C6D89B1E}">
      <dgm:prSet/>
      <dgm:spPr/>
      <dgm:t>
        <a:bodyPr/>
        <a:lstStyle/>
        <a:p>
          <a:r>
            <a:rPr lang="en-US" b="0" i="0"/>
            <a:t>The value of Tfidf increases as the frequency of the word occurring in a document increases. However Tfidf is offset by the frequency in the corpus which helps to adjust for the fact that some words appear more frequently than others.</a:t>
          </a:r>
          <a:endParaRPr lang="en-US"/>
        </a:p>
      </dgm:t>
    </dgm:pt>
    <dgm:pt modelId="{220520DF-7926-4111-92F8-8D72E60963FC}" type="parTrans" cxnId="{3DA20CF0-212D-4F8D-AEA2-2C885539D168}">
      <dgm:prSet/>
      <dgm:spPr/>
      <dgm:t>
        <a:bodyPr/>
        <a:lstStyle/>
        <a:p>
          <a:endParaRPr lang="en-US"/>
        </a:p>
      </dgm:t>
    </dgm:pt>
    <dgm:pt modelId="{68065440-8063-4699-B5C5-E1BDB2FEABF6}" type="sibTrans" cxnId="{3DA20CF0-212D-4F8D-AEA2-2C885539D168}">
      <dgm:prSet/>
      <dgm:spPr/>
      <dgm:t>
        <a:bodyPr/>
        <a:lstStyle/>
        <a:p>
          <a:endParaRPr lang="en-US"/>
        </a:p>
      </dgm:t>
    </dgm:pt>
    <dgm:pt modelId="{236348F7-CD6B-445E-BA1F-FE9C65171078}" type="pres">
      <dgm:prSet presAssocID="{F95E444E-28EF-43C3-BEB8-62520FBB2D62}" presName="linear" presStyleCnt="0">
        <dgm:presLayoutVars>
          <dgm:animLvl val="lvl"/>
          <dgm:resizeHandles val="exact"/>
        </dgm:presLayoutVars>
      </dgm:prSet>
      <dgm:spPr/>
    </dgm:pt>
    <dgm:pt modelId="{BAAF3CA1-5A61-4FFB-B266-C400FC43257D}" type="pres">
      <dgm:prSet presAssocID="{368B6B25-9429-4C25-A1F7-E56DD5FD37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4B8D29-BB78-4302-BEDD-3E480B147FCD}" type="pres">
      <dgm:prSet presAssocID="{B5EB1BE6-FF53-4020-937B-67A7B6E86CB2}" presName="spacer" presStyleCnt="0"/>
      <dgm:spPr/>
    </dgm:pt>
    <dgm:pt modelId="{373C26E9-3F14-42DB-8BE0-AE6E718721C5}" type="pres">
      <dgm:prSet presAssocID="{3AB4029A-DD1B-443C-AD4F-8D49C6D89B1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5575546-35CC-42C0-9947-5D19CCAD0091}" srcId="{F95E444E-28EF-43C3-BEB8-62520FBB2D62}" destId="{368B6B25-9429-4C25-A1F7-E56DD5FD3709}" srcOrd="0" destOrd="0" parTransId="{E4A23834-C4C2-4AD4-B3B2-F05DFCFEFE59}" sibTransId="{B5EB1BE6-FF53-4020-937B-67A7B6E86CB2}"/>
    <dgm:cxn modelId="{73A5DD4D-F437-490D-BD54-8A1602F21A70}" type="presOf" srcId="{F95E444E-28EF-43C3-BEB8-62520FBB2D62}" destId="{236348F7-CD6B-445E-BA1F-FE9C65171078}" srcOrd="0" destOrd="0" presId="urn:microsoft.com/office/officeart/2005/8/layout/vList2"/>
    <dgm:cxn modelId="{E57CCC71-F8CD-4C52-96AD-A98EC77D4FFB}" type="presOf" srcId="{3AB4029A-DD1B-443C-AD4F-8D49C6D89B1E}" destId="{373C26E9-3F14-42DB-8BE0-AE6E718721C5}" srcOrd="0" destOrd="0" presId="urn:microsoft.com/office/officeart/2005/8/layout/vList2"/>
    <dgm:cxn modelId="{6CEE13A1-29F6-484E-91A1-0E1AF9B35C42}" type="presOf" srcId="{368B6B25-9429-4C25-A1F7-E56DD5FD3709}" destId="{BAAF3CA1-5A61-4FFB-B266-C400FC43257D}" srcOrd="0" destOrd="0" presId="urn:microsoft.com/office/officeart/2005/8/layout/vList2"/>
    <dgm:cxn modelId="{3DA20CF0-212D-4F8D-AEA2-2C885539D168}" srcId="{F95E444E-28EF-43C3-BEB8-62520FBB2D62}" destId="{3AB4029A-DD1B-443C-AD4F-8D49C6D89B1E}" srcOrd="1" destOrd="0" parTransId="{220520DF-7926-4111-92F8-8D72E60963FC}" sibTransId="{68065440-8063-4699-B5C5-E1BDB2FEABF6}"/>
    <dgm:cxn modelId="{FC4A1A23-24AE-4FEA-8793-D461E4B265CD}" type="presParOf" srcId="{236348F7-CD6B-445E-BA1F-FE9C65171078}" destId="{BAAF3CA1-5A61-4FFB-B266-C400FC43257D}" srcOrd="0" destOrd="0" presId="urn:microsoft.com/office/officeart/2005/8/layout/vList2"/>
    <dgm:cxn modelId="{81F002D0-E9B7-4375-AE99-3D579AE78C0A}" type="presParOf" srcId="{236348F7-CD6B-445E-BA1F-FE9C65171078}" destId="{5A4B8D29-BB78-4302-BEDD-3E480B147FCD}" srcOrd="1" destOrd="0" presId="urn:microsoft.com/office/officeart/2005/8/layout/vList2"/>
    <dgm:cxn modelId="{44A99A09-A4F5-4852-909F-49D1C7B34575}" type="presParOf" srcId="{236348F7-CD6B-445E-BA1F-FE9C65171078}" destId="{373C26E9-3F14-42DB-8BE0-AE6E718721C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2CA8D-30C5-4D71-AEDF-75C9C76D108F}" type="doc">
      <dgm:prSet loTypeId="urn:microsoft.com/office/officeart/2005/8/layout/hierarchy3" loCatId="Inbox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458BB0F-D0DE-4745-B151-F2D8B9B954E6}">
      <dgm:prSet/>
      <dgm:spPr/>
      <dgm:t>
        <a:bodyPr/>
        <a:lstStyle/>
        <a:p>
          <a:r>
            <a:rPr lang="en-US" b="0" i="0" dirty="0"/>
            <a:t>N-gram is a contiguous sequence of </a:t>
          </a:r>
          <a:r>
            <a:rPr lang="en-US" b="0" i="1" dirty="0"/>
            <a:t>n</a:t>
          </a:r>
          <a:r>
            <a:rPr lang="en-US" b="0" i="0" dirty="0"/>
            <a:t> items from a given sequence of text or speech. </a:t>
          </a:r>
          <a:endParaRPr lang="en-US" dirty="0"/>
        </a:p>
      </dgm:t>
    </dgm:pt>
    <dgm:pt modelId="{EA0D4321-5C25-42D9-9E83-FD23D268740D}" type="parTrans" cxnId="{FFF28A48-49FD-4ED2-877B-1AA984BB59E1}">
      <dgm:prSet/>
      <dgm:spPr/>
      <dgm:t>
        <a:bodyPr/>
        <a:lstStyle/>
        <a:p>
          <a:endParaRPr lang="en-US"/>
        </a:p>
      </dgm:t>
    </dgm:pt>
    <dgm:pt modelId="{050A145C-ED33-4A73-B349-431ED49D52CE}" type="sibTrans" cxnId="{FFF28A48-49FD-4ED2-877B-1AA984BB59E1}">
      <dgm:prSet/>
      <dgm:spPr/>
      <dgm:t>
        <a:bodyPr/>
        <a:lstStyle/>
        <a:p>
          <a:endParaRPr lang="en-US"/>
        </a:p>
      </dgm:t>
    </dgm:pt>
    <dgm:pt modelId="{45187F2B-0BE8-4974-A7A1-E7474B0EAB2A}" type="pres">
      <dgm:prSet presAssocID="{29F2CA8D-30C5-4D71-AEDF-75C9C76D10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B6A635-04FA-4858-9075-BE36FFF05F46}" type="pres">
      <dgm:prSet presAssocID="{4458BB0F-D0DE-4745-B151-F2D8B9B954E6}" presName="root" presStyleCnt="0"/>
      <dgm:spPr/>
    </dgm:pt>
    <dgm:pt modelId="{8D2D5DAA-BA43-4800-B0C8-CAF062C0B483}" type="pres">
      <dgm:prSet presAssocID="{4458BB0F-D0DE-4745-B151-F2D8B9B954E6}" presName="rootComposite" presStyleCnt="0"/>
      <dgm:spPr/>
    </dgm:pt>
    <dgm:pt modelId="{98D11C6C-4F27-4601-9B0F-25EE73644AE8}" type="pres">
      <dgm:prSet presAssocID="{4458BB0F-D0DE-4745-B151-F2D8B9B954E6}" presName="rootText" presStyleLbl="node1" presStyleIdx="0" presStyleCnt="1" custLinFactNeighborX="-13440" custLinFactNeighborY="11497"/>
      <dgm:spPr/>
    </dgm:pt>
    <dgm:pt modelId="{B010ACC7-544D-4FB1-95FA-E242CA3EE09D}" type="pres">
      <dgm:prSet presAssocID="{4458BB0F-D0DE-4745-B151-F2D8B9B954E6}" presName="rootConnector" presStyleLbl="node1" presStyleIdx="0" presStyleCnt="1"/>
      <dgm:spPr/>
    </dgm:pt>
    <dgm:pt modelId="{B400F459-7230-4F14-ADEC-BEC5E188B721}" type="pres">
      <dgm:prSet presAssocID="{4458BB0F-D0DE-4745-B151-F2D8B9B954E6}" presName="childShape" presStyleCnt="0"/>
      <dgm:spPr/>
    </dgm:pt>
  </dgm:ptLst>
  <dgm:cxnLst>
    <dgm:cxn modelId="{95747516-1B3E-4D07-B55A-8B036B9B2F7B}" type="presOf" srcId="{29F2CA8D-30C5-4D71-AEDF-75C9C76D108F}" destId="{45187F2B-0BE8-4974-A7A1-E7474B0EAB2A}" srcOrd="0" destOrd="0" presId="urn:microsoft.com/office/officeart/2005/8/layout/hierarchy3"/>
    <dgm:cxn modelId="{99DF5E33-03D6-48FD-9FCC-2085359B325F}" type="presOf" srcId="{4458BB0F-D0DE-4745-B151-F2D8B9B954E6}" destId="{98D11C6C-4F27-4601-9B0F-25EE73644AE8}" srcOrd="0" destOrd="0" presId="urn:microsoft.com/office/officeart/2005/8/layout/hierarchy3"/>
    <dgm:cxn modelId="{FFF28A48-49FD-4ED2-877B-1AA984BB59E1}" srcId="{29F2CA8D-30C5-4D71-AEDF-75C9C76D108F}" destId="{4458BB0F-D0DE-4745-B151-F2D8B9B954E6}" srcOrd="0" destOrd="0" parTransId="{EA0D4321-5C25-42D9-9E83-FD23D268740D}" sibTransId="{050A145C-ED33-4A73-B349-431ED49D52CE}"/>
    <dgm:cxn modelId="{1C5F737F-C1EB-4324-B69B-2252E60669AA}" type="presOf" srcId="{4458BB0F-D0DE-4745-B151-F2D8B9B954E6}" destId="{B010ACC7-544D-4FB1-95FA-E242CA3EE09D}" srcOrd="1" destOrd="0" presId="urn:microsoft.com/office/officeart/2005/8/layout/hierarchy3"/>
    <dgm:cxn modelId="{F7480288-0F7D-44C2-ABEB-EF9D9FD7FCD8}" type="presParOf" srcId="{45187F2B-0BE8-4974-A7A1-E7474B0EAB2A}" destId="{3AB6A635-04FA-4858-9075-BE36FFF05F46}" srcOrd="0" destOrd="0" presId="urn:microsoft.com/office/officeart/2005/8/layout/hierarchy3"/>
    <dgm:cxn modelId="{7C17E857-4B3F-4975-938F-9C12543AC551}" type="presParOf" srcId="{3AB6A635-04FA-4858-9075-BE36FFF05F46}" destId="{8D2D5DAA-BA43-4800-B0C8-CAF062C0B483}" srcOrd="0" destOrd="0" presId="urn:microsoft.com/office/officeart/2005/8/layout/hierarchy3"/>
    <dgm:cxn modelId="{BE783339-88E2-4B59-B315-F1DC80E1BD69}" type="presParOf" srcId="{8D2D5DAA-BA43-4800-B0C8-CAF062C0B483}" destId="{98D11C6C-4F27-4601-9B0F-25EE73644AE8}" srcOrd="0" destOrd="0" presId="urn:microsoft.com/office/officeart/2005/8/layout/hierarchy3"/>
    <dgm:cxn modelId="{C6E52EBA-FB70-4F14-A7C1-7E2C4E0A5E08}" type="presParOf" srcId="{8D2D5DAA-BA43-4800-B0C8-CAF062C0B483}" destId="{B010ACC7-544D-4FB1-95FA-E242CA3EE09D}" srcOrd="1" destOrd="0" presId="urn:microsoft.com/office/officeart/2005/8/layout/hierarchy3"/>
    <dgm:cxn modelId="{6EB27E1B-6A2C-4A49-9F0D-EE1CA4BB41C5}" type="presParOf" srcId="{3AB6A635-04FA-4858-9075-BE36FFF05F46}" destId="{B400F459-7230-4F14-ADEC-BEC5E188B72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0DB050-450D-454E-86B7-D2A2CED13C99}" type="doc">
      <dgm:prSet loTypeId="urn:microsoft.com/office/officeart/2005/8/layout/vList2" loCatId="Inbox" qsTypeId="urn:microsoft.com/office/officeart/2005/8/quickstyle/simple4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8D3E7EF5-64BB-49AB-9102-28AD11EFABB5}">
      <dgm:prSet custT="1"/>
      <dgm:spPr/>
      <dgm:t>
        <a:bodyPr/>
        <a:lstStyle/>
        <a:p>
          <a:pPr algn="ctr"/>
          <a:r>
            <a:rPr lang="en-US" sz="4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Linear SVC </a:t>
          </a:r>
          <a:endParaRPr 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0E4342-6A72-4F10-AF1B-83E69339A2C3}" type="parTrans" cxnId="{F089C729-C4EA-4E4D-ADD5-3176934016C1}">
      <dgm:prSet/>
      <dgm:spPr/>
      <dgm:t>
        <a:bodyPr/>
        <a:lstStyle/>
        <a:p>
          <a:endParaRPr lang="en-US"/>
        </a:p>
      </dgm:t>
    </dgm:pt>
    <dgm:pt modelId="{D8204C3E-815F-4E1D-AB09-882D1A23AB5E}" type="sibTrans" cxnId="{F089C729-C4EA-4E4D-ADD5-3176934016C1}">
      <dgm:prSet/>
      <dgm:spPr/>
      <dgm:t>
        <a:bodyPr/>
        <a:lstStyle/>
        <a:p>
          <a:endParaRPr lang="en-US"/>
        </a:p>
      </dgm:t>
    </dgm:pt>
    <dgm:pt modelId="{9451421B-8063-40DC-B2F5-21481094D6C8}">
      <dgm:prSet custT="1"/>
      <dgm:spPr/>
      <dgm:t>
        <a:bodyPr/>
        <a:lstStyle/>
        <a:p>
          <a:pPr algn="ctr"/>
          <a:r>
            <a:rPr lang="en-US" sz="4400" b="0" i="0">
              <a:latin typeface="Times New Roman" panose="02020603050405020304" pitchFamily="18" charset="0"/>
              <a:cs typeface="Times New Roman" panose="02020603050405020304" pitchFamily="18" charset="0"/>
            </a:rPr>
            <a:t>K Nearest Neighbours</a:t>
          </a:r>
          <a:endParaRPr 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9C5C91-45AA-4566-915D-EDBB90A1FF6C}" type="parTrans" cxnId="{BF138BE3-D9C1-4009-968B-E8355466493A}">
      <dgm:prSet/>
      <dgm:spPr/>
      <dgm:t>
        <a:bodyPr/>
        <a:lstStyle/>
        <a:p>
          <a:endParaRPr lang="en-US"/>
        </a:p>
      </dgm:t>
    </dgm:pt>
    <dgm:pt modelId="{5C98FDD5-341F-4738-A8E8-09F75E3089F3}" type="sibTrans" cxnId="{BF138BE3-D9C1-4009-968B-E8355466493A}">
      <dgm:prSet/>
      <dgm:spPr/>
      <dgm:t>
        <a:bodyPr/>
        <a:lstStyle/>
        <a:p>
          <a:endParaRPr lang="en-US"/>
        </a:p>
      </dgm:t>
    </dgm:pt>
    <dgm:pt modelId="{946BC148-193A-4B67-A041-76B2A69DDBCC}" type="pres">
      <dgm:prSet presAssocID="{AE0DB050-450D-454E-86B7-D2A2CED13C99}" presName="linear" presStyleCnt="0">
        <dgm:presLayoutVars>
          <dgm:animLvl val="lvl"/>
          <dgm:resizeHandles val="exact"/>
        </dgm:presLayoutVars>
      </dgm:prSet>
      <dgm:spPr/>
    </dgm:pt>
    <dgm:pt modelId="{BEE19E22-91FE-4C07-AE05-869AFD6221B3}" type="pres">
      <dgm:prSet presAssocID="{8D3E7EF5-64BB-49AB-9102-28AD11EFAB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EB5EB1-C0C7-4EA4-8D84-BFFAF0B0C403}" type="pres">
      <dgm:prSet presAssocID="{D8204C3E-815F-4E1D-AB09-882D1A23AB5E}" presName="spacer" presStyleCnt="0"/>
      <dgm:spPr/>
    </dgm:pt>
    <dgm:pt modelId="{023957F3-7A3C-4F53-B893-AD534041D4D2}" type="pres">
      <dgm:prSet presAssocID="{9451421B-8063-40DC-B2F5-21481094D6C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AF8D805-0BDB-411D-B7A1-3FA3D3569497}" type="presOf" srcId="{AE0DB050-450D-454E-86B7-D2A2CED13C99}" destId="{946BC148-193A-4B67-A041-76B2A69DDBCC}" srcOrd="0" destOrd="0" presId="urn:microsoft.com/office/officeart/2005/8/layout/vList2"/>
    <dgm:cxn modelId="{F089C729-C4EA-4E4D-ADD5-3176934016C1}" srcId="{AE0DB050-450D-454E-86B7-D2A2CED13C99}" destId="{8D3E7EF5-64BB-49AB-9102-28AD11EFABB5}" srcOrd="0" destOrd="0" parTransId="{0D0E4342-6A72-4F10-AF1B-83E69339A2C3}" sibTransId="{D8204C3E-815F-4E1D-AB09-882D1A23AB5E}"/>
    <dgm:cxn modelId="{8ADE5B67-5106-48F5-914F-71035BAC1FA7}" type="presOf" srcId="{8D3E7EF5-64BB-49AB-9102-28AD11EFABB5}" destId="{BEE19E22-91FE-4C07-AE05-869AFD6221B3}" srcOrd="0" destOrd="0" presId="urn:microsoft.com/office/officeart/2005/8/layout/vList2"/>
    <dgm:cxn modelId="{E2CD4377-7856-407E-9946-FD4A543687AE}" type="presOf" srcId="{9451421B-8063-40DC-B2F5-21481094D6C8}" destId="{023957F3-7A3C-4F53-B893-AD534041D4D2}" srcOrd="0" destOrd="0" presId="urn:microsoft.com/office/officeart/2005/8/layout/vList2"/>
    <dgm:cxn modelId="{BF138BE3-D9C1-4009-968B-E8355466493A}" srcId="{AE0DB050-450D-454E-86B7-D2A2CED13C99}" destId="{9451421B-8063-40DC-B2F5-21481094D6C8}" srcOrd="1" destOrd="0" parTransId="{8B9C5C91-45AA-4566-915D-EDBB90A1FF6C}" sibTransId="{5C98FDD5-341F-4738-A8E8-09F75E3089F3}"/>
    <dgm:cxn modelId="{DF1C3910-B0F9-42BB-B896-4E96F14C6F43}" type="presParOf" srcId="{946BC148-193A-4B67-A041-76B2A69DDBCC}" destId="{BEE19E22-91FE-4C07-AE05-869AFD6221B3}" srcOrd="0" destOrd="0" presId="urn:microsoft.com/office/officeart/2005/8/layout/vList2"/>
    <dgm:cxn modelId="{1529B46A-8B72-475B-9F14-B50833957517}" type="presParOf" srcId="{946BC148-193A-4B67-A041-76B2A69DDBCC}" destId="{6CEB5EB1-C0C7-4EA4-8D84-BFFAF0B0C403}" srcOrd="1" destOrd="0" presId="urn:microsoft.com/office/officeart/2005/8/layout/vList2"/>
    <dgm:cxn modelId="{A6ABC608-BE08-4880-A17F-FA56503A7D4A}" type="presParOf" srcId="{946BC148-193A-4B67-A041-76B2A69DDBCC}" destId="{023957F3-7A3C-4F53-B893-AD534041D4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8B4F0-8CD6-479D-A3FE-03B9CFA52C0E}" type="doc">
      <dgm:prSet loTypeId="urn:microsoft.com/office/officeart/2009/3/layout/HorizontalOrganizationChart" loCatId="Inbox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BEFEF1C-ECFD-4C47-851D-1D3B799400C8}">
      <dgm:prSet/>
      <dgm:spPr/>
      <dgm:t>
        <a:bodyPr/>
        <a:lstStyle/>
        <a:p>
          <a:r>
            <a:rPr lang="en-US" b="0" i="0"/>
            <a:t>We approached the problem as an unsupervised one</a:t>
          </a:r>
          <a:endParaRPr lang="en-US"/>
        </a:p>
      </dgm:t>
    </dgm:pt>
    <dgm:pt modelId="{713FCBFB-6BEE-4F27-8680-B11D56CA4882}" type="parTrans" cxnId="{645AE787-8FEC-4C6E-8B03-16BC8DB8D9EC}">
      <dgm:prSet/>
      <dgm:spPr/>
      <dgm:t>
        <a:bodyPr/>
        <a:lstStyle/>
        <a:p>
          <a:endParaRPr lang="en-US"/>
        </a:p>
      </dgm:t>
    </dgm:pt>
    <dgm:pt modelId="{60FEFAA6-5DE5-401A-BE39-B7CD11FDFB7E}" type="sibTrans" cxnId="{645AE787-8FEC-4C6E-8B03-16BC8DB8D9EC}">
      <dgm:prSet/>
      <dgm:spPr/>
      <dgm:t>
        <a:bodyPr/>
        <a:lstStyle/>
        <a:p>
          <a:endParaRPr lang="en-US"/>
        </a:p>
      </dgm:t>
    </dgm:pt>
    <dgm:pt modelId="{8BA5100C-FAF9-40CC-BE78-195E8F160F6D}">
      <dgm:prSet/>
      <dgm:spPr/>
      <dgm:t>
        <a:bodyPr/>
        <a:lstStyle/>
        <a:p>
          <a:r>
            <a:rPr lang="en-US" b="0" i="0"/>
            <a:t>Process flow:</a:t>
          </a:r>
          <a:endParaRPr lang="en-US"/>
        </a:p>
      </dgm:t>
    </dgm:pt>
    <dgm:pt modelId="{D357A5EB-6E80-4711-95F6-86DA42F7DB7B}" type="parTrans" cxnId="{88C8ADE8-9621-4F65-96B7-FF007E8289F8}">
      <dgm:prSet/>
      <dgm:spPr/>
      <dgm:t>
        <a:bodyPr/>
        <a:lstStyle/>
        <a:p>
          <a:endParaRPr lang="en-US"/>
        </a:p>
      </dgm:t>
    </dgm:pt>
    <dgm:pt modelId="{DACB4757-CA7D-43AD-92B9-CF075339ED8D}" type="sibTrans" cxnId="{88C8ADE8-9621-4F65-96B7-FF007E8289F8}">
      <dgm:prSet/>
      <dgm:spPr/>
      <dgm:t>
        <a:bodyPr/>
        <a:lstStyle/>
        <a:p>
          <a:endParaRPr lang="en-US"/>
        </a:p>
      </dgm:t>
    </dgm:pt>
    <dgm:pt modelId="{FFAC5080-8B88-4D78-BD86-427CC96E87A3}">
      <dgm:prSet/>
      <dgm:spPr/>
      <dgm:t>
        <a:bodyPr/>
        <a:lstStyle/>
        <a:p>
          <a:r>
            <a:rPr lang="en-US" b="0" i="0"/>
            <a:t>Transform data to matrix of TF-IDF scores</a:t>
          </a:r>
          <a:endParaRPr lang="en-US"/>
        </a:p>
      </dgm:t>
    </dgm:pt>
    <dgm:pt modelId="{D116D5CA-D780-45E6-9A15-DDD089CFA81D}" type="parTrans" cxnId="{C39A94C8-FFFB-4631-AD0B-A281A68D57F4}">
      <dgm:prSet/>
      <dgm:spPr/>
      <dgm:t>
        <a:bodyPr/>
        <a:lstStyle/>
        <a:p>
          <a:endParaRPr lang="en-US"/>
        </a:p>
      </dgm:t>
    </dgm:pt>
    <dgm:pt modelId="{3E6954CB-D4F4-42D3-B5AA-152333080D02}" type="sibTrans" cxnId="{C39A94C8-FFFB-4631-AD0B-A281A68D57F4}">
      <dgm:prSet/>
      <dgm:spPr/>
      <dgm:t>
        <a:bodyPr/>
        <a:lstStyle/>
        <a:p>
          <a:endParaRPr lang="en-US"/>
        </a:p>
      </dgm:t>
    </dgm:pt>
    <dgm:pt modelId="{7FBB5309-0A4C-4743-ABFE-DD8D0406414B}">
      <dgm:prSet/>
      <dgm:spPr/>
      <dgm:t>
        <a:bodyPr/>
        <a:lstStyle/>
        <a:p>
          <a:r>
            <a:rPr lang="en-US" b="0" i="0"/>
            <a:t>Separate into 2 clusters</a:t>
          </a:r>
          <a:endParaRPr lang="en-US"/>
        </a:p>
      </dgm:t>
    </dgm:pt>
    <dgm:pt modelId="{5DACB5AD-3595-455E-909D-FC9BA9BC3758}" type="parTrans" cxnId="{452E442B-DE4D-4285-BA5D-B12F68D5B1BD}">
      <dgm:prSet/>
      <dgm:spPr/>
      <dgm:t>
        <a:bodyPr/>
        <a:lstStyle/>
        <a:p>
          <a:endParaRPr lang="en-US"/>
        </a:p>
      </dgm:t>
    </dgm:pt>
    <dgm:pt modelId="{B84FCB3F-E477-49B0-ACCF-05FCF129F561}" type="sibTrans" cxnId="{452E442B-DE4D-4285-BA5D-B12F68D5B1BD}">
      <dgm:prSet/>
      <dgm:spPr/>
      <dgm:t>
        <a:bodyPr/>
        <a:lstStyle/>
        <a:p>
          <a:endParaRPr lang="en-US"/>
        </a:p>
      </dgm:t>
    </dgm:pt>
    <dgm:pt modelId="{653AB336-8E71-42D4-BC60-A3AE84B33404}">
      <dgm:prSet/>
      <dgm:spPr/>
      <dgm:t>
        <a:bodyPr/>
        <a:lstStyle/>
        <a:p>
          <a:r>
            <a:rPr lang="en-US" b="0" i="0"/>
            <a:t>Reduce the features to 2 dimensions</a:t>
          </a:r>
          <a:endParaRPr lang="en-US"/>
        </a:p>
      </dgm:t>
    </dgm:pt>
    <dgm:pt modelId="{962C5C69-4C7F-48F8-A5AF-C38086BBBAB5}" type="parTrans" cxnId="{CA1B5FC3-D71C-4085-BF3B-6876F1E3E328}">
      <dgm:prSet/>
      <dgm:spPr/>
      <dgm:t>
        <a:bodyPr/>
        <a:lstStyle/>
        <a:p>
          <a:endParaRPr lang="en-US"/>
        </a:p>
      </dgm:t>
    </dgm:pt>
    <dgm:pt modelId="{EC6EDC38-9B2A-484D-86E5-63D7384B6895}" type="sibTrans" cxnId="{CA1B5FC3-D71C-4085-BF3B-6876F1E3E328}">
      <dgm:prSet/>
      <dgm:spPr/>
      <dgm:t>
        <a:bodyPr/>
        <a:lstStyle/>
        <a:p>
          <a:endParaRPr lang="en-US"/>
        </a:p>
      </dgm:t>
    </dgm:pt>
    <dgm:pt modelId="{BBE3F56A-6CD6-4DB8-AA44-DF84E99C798E}">
      <dgm:prSet/>
      <dgm:spPr/>
      <dgm:t>
        <a:bodyPr/>
        <a:lstStyle/>
        <a:p>
          <a:r>
            <a:rPr lang="en-US" b="0" i="0"/>
            <a:t>Visualize</a:t>
          </a:r>
          <a:endParaRPr lang="en-US"/>
        </a:p>
      </dgm:t>
    </dgm:pt>
    <dgm:pt modelId="{DDDEBE49-C213-45D0-B621-03AACB3B4621}" type="parTrans" cxnId="{0C685391-DBAC-4A9D-97E6-2AE1FA0442B7}">
      <dgm:prSet/>
      <dgm:spPr/>
      <dgm:t>
        <a:bodyPr/>
        <a:lstStyle/>
        <a:p>
          <a:endParaRPr lang="en-US"/>
        </a:p>
      </dgm:t>
    </dgm:pt>
    <dgm:pt modelId="{4F257BE6-6B0A-4E1F-9E89-2F05AFC205AA}" type="sibTrans" cxnId="{0C685391-DBAC-4A9D-97E6-2AE1FA0442B7}">
      <dgm:prSet/>
      <dgm:spPr/>
      <dgm:t>
        <a:bodyPr/>
        <a:lstStyle/>
        <a:p>
          <a:endParaRPr lang="en-US"/>
        </a:p>
      </dgm:t>
    </dgm:pt>
    <dgm:pt modelId="{C48CA84E-D40A-4B1B-8DDD-CC114A9D0E70}">
      <dgm:prSet/>
      <dgm:spPr/>
      <dgm:t>
        <a:bodyPr/>
        <a:lstStyle/>
        <a:p>
          <a:r>
            <a:rPr lang="en-US" b="0" i="0"/>
            <a:t>Steps 2 and 3 were swapped in a few attempts</a:t>
          </a:r>
          <a:endParaRPr lang="en-US"/>
        </a:p>
      </dgm:t>
    </dgm:pt>
    <dgm:pt modelId="{2E5750F9-5E0A-4F9C-B13F-BDF544A7DCE5}" type="parTrans" cxnId="{3FF9BF33-0E3D-46DD-BE35-66AFA7C324EF}">
      <dgm:prSet/>
      <dgm:spPr/>
      <dgm:t>
        <a:bodyPr/>
        <a:lstStyle/>
        <a:p>
          <a:endParaRPr lang="en-US"/>
        </a:p>
      </dgm:t>
    </dgm:pt>
    <dgm:pt modelId="{723FBEB5-7029-4D5F-8C7B-03505B74C717}" type="sibTrans" cxnId="{3FF9BF33-0E3D-46DD-BE35-66AFA7C324EF}">
      <dgm:prSet/>
      <dgm:spPr/>
      <dgm:t>
        <a:bodyPr/>
        <a:lstStyle/>
        <a:p>
          <a:endParaRPr lang="en-US"/>
        </a:p>
      </dgm:t>
    </dgm:pt>
    <dgm:pt modelId="{8E32CD80-E975-41F0-B148-BCF8AB776D8E}" type="pres">
      <dgm:prSet presAssocID="{7298B4F0-8CD6-479D-A3FE-03B9CFA52C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15FD4F-2FB2-4777-9047-67706E49AC00}" type="pres">
      <dgm:prSet presAssocID="{2BEFEF1C-ECFD-4C47-851D-1D3B799400C8}" presName="hierRoot1" presStyleCnt="0">
        <dgm:presLayoutVars>
          <dgm:hierBranch val="init"/>
        </dgm:presLayoutVars>
      </dgm:prSet>
      <dgm:spPr/>
    </dgm:pt>
    <dgm:pt modelId="{1C699D29-DFD4-467E-B5E3-EB63EEFBBB63}" type="pres">
      <dgm:prSet presAssocID="{2BEFEF1C-ECFD-4C47-851D-1D3B799400C8}" presName="rootComposite1" presStyleCnt="0"/>
      <dgm:spPr/>
    </dgm:pt>
    <dgm:pt modelId="{E5BEA629-B93C-48F4-BA7A-210E3A239CD8}" type="pres">
      <dgm:prSet presAssocID="{2BEFEF1C-ECFD-4C47-851D-1D3B799400C8}" presName="rootText1" presStyleLbl="node0" presStyleIdx="0" presStyleCnt="3">
        <dgm:presLayoutVars>
          <dgm:chPref val="3"/>
        </dgm:presLayoutVars>
      </dgm:prSet>
      <dgm:spPr/>
    </dgm:pt>
    <dgm:pt modelId="{252F07BA-54DF-4296-9983-336FEB9AB8B7}" type="pres">
      <dgm:prSet presAssocID="{2BEFEF1C-ECFD-4C47-851D-1D3B799400C8}" presName="rootConnector1" presStyleLbl="node1" presStyleIdx="0" presStyleCnt="0"/>
      <dgm:spPr/>
    </dgm:pt>
    <dgm:pt modelId="{42F3BA5A-BA61-4BAE-BBE3-ACD8F762B8EF}" type="pres">
      <dgm:prSet presAssocID="{2BEFEF1C-ECFD-4C47-851D-1D3B799400C8}" presName="hierChild2" presStyleCnt="0"/>
      <dgm:spPr/>
    </dgm:pt>
    <dgm:pt modelId="{6336832C-0B0D-4CE2-B683-3E373CDA884F}" type="pres">
      <dgm:prSet presAssocID="{2BEFEF1C-ECFD-4C47-851D-1D3B799400C8}" presName="hierChild3" presStyleCnt="0"/>
      <dgm:spPr/>
    </dgm:pt>
    <dgm:pt modelId="{CF12F432-9F8C-4CDF-B0A1-BCE37272B6C2}" type="pres">
      <dgm:prSet presAssocID="{8BA5100C-FAF9-40CC-BE78-195E8F160F6D}" presName="hierRoot1" presStyleCnt="0">
        <dgm:presLayoutVars>
          <dgm:hierBranch val="init"/>
        </dgm:presLayoutVars>
      </dgm:prSet>
      <dgm:spPr/>
    </dgm:pt>
    <dgm:pt modelId="{6016B1F4-12A9-423E-BBBE-0C03AD61611C}" type="pres">
      <dgm:prSet presAssocID="{8BA5100C-FAF9-40CC-BE78-195E8F160F6D}" presName="rootComposite1" presStyleCnt="0"/>
      <dgm:spPr/>
    </dgm:pt>
    <dgm:pt modelId="{26B67043-ABAC-41F8-959E-50403800CFB5}" type="pres">
      <dgm:prSet presAssocID="{8BA5100C-FAF9-40CC-BE78-195E8F160F6D}" presName="rootText1" presStyleLbl="node0" presStyleIdx="1" presStyleCnt="3">
        <dgm:presLayoutVars>
          <dgm:chPref val="3"/>
        </dgm:presLayoutVars>
      </dgm:prSet>
      <dgm:spPr/>
    </dgm:pt>
    <dgm:pt modelId="{C651A98F-EC7D-4771-A403-25AA9C13613C}" type="pres">
      <dgm:prSet presAssocID="{8BA5100C-FAF9-40CC-BE78-195E8F160F6D}" presName="rootConnector1" presStyleLbl="node1" presStyleIdx="0" presStyleCnt="0"/>
      <dgm:spPr/>
    </dgm:pt>
    <dgm:pt modelId="{C77B7382-6699-4313-B404-9C82DB14B54D}" type="pres">
      <dgm:prSet presAssocID="{8BA5100C-FAF9-40CC-BE78-195E8F160F6D}" presName="hierChild2" presStyleCnt="0"/>
      <dgm:spPr/>
    </dgm:pt>
    <dgm:pt modelId="{8CCDCEBE-3957-445F-BAC6-339F4492E40B}" type="pres">
      <dgm:prSet presAssocID="{D116D5CA-D780-45E6-9A15-DDD089CFA81D}" presName="Name64" presStyleLbl="parChTrans1D2" presStyleIdx="0" presStyleCnt="4"/>
      <dgm:spPr/>
    </dgm:pt>
    <dgm:pt modelId="{62D9A0C1-DB10-4C8F-BE31-ABE7F245757B}" type="pres">
      <dgm:prSet presAssocID="{FFAC5080-8B88-4D78-BD86-427CC96E87A3}" presName="hierRoot2" presStyleCnt="0">
        <dgm:presLayoutVars>
          <dgm:hierBranch val="init"/>
        </dgm:presLayoutVars>
      </dgm:prSet>
      <dgm:spPr/>
    </dgm:pt>
    <dgm:pt modelId="{0FEF09CC-0B85-485E-975B-100783C5B126}" type="pres">
      <dgm:prSet presAssocID="{FFAC5080-8B88-4D78-BD86-427CC96E87A3}" presName="rootComposite" presStyleCnt="0"/>
      <dgm:spPr/>
    </dgm:pt>
    <dgm:pt modelId="{917D0B41-A1AA-4E42-972B-D4E605310795}" type="pres">
      <dgm:prSet presAssocID="{FFAC5080-8B88-4D78-BD86-427CC96E87A3}" presName="rootText" presStyleLbl="node2" presStyleIdx="0" presStyleCnt="4">
        <dgm:presLayoutVars>
          <dgm:chPref val="3"/>
        </dgm:presLayoutVars>
      </dgm:prSet>
      <dgm:spPr/>
    </dgm:pt>
    <dgm:pt modelId="{8A6FB939-8E93-4540-802B-0759F361D3AA}" type="pres">
      <dgm:prSet presAssocID="{FFAC5080-8B88-4D78-BD86-427CC96E87A3}" presName="rootConnector" presStyleLbl="node2" presStyleIdx="0" presStyleCnt="4"/>
      <dgm:spPr/>
    </dgm:pt>
    <dgm:pt modelId="{E3284860-681F-404D-8CA9-B5AD0FF72B0A}" type="pres">
      <dgm:prSet presAssocID="{FFAC5080-8B88-4D78-BD86-427CC96E87A3}" presName="hierChild4" presStyleCnt="0"/>
      <dgm:spPr/>
    </dgm:pt>
    <dgm:pt modelId="{8C1C3423-68B3-4898-B963-1616B628FBD1}" type="pres">
      <dgm:prSet presAssocID="{FFAC5080-8B88-4D78-BD86-427CC96E87A3}" presName="hierChild5" presStyleCnt="0"/>
      <dgm:spPr/>
    </dgm:pt>
    <dgm:pt modelId="{7B232F52-0165-4C98-8FE7-EAB1EFC26DE7}" type="pres">
      <dgm:prSet presAssocID="{5DACB5AD-3595-455E-909D-FC9BA9BC3758}" presName="Name64" presStyleLbl="parChTrans1D2" presStyleIdx="1" presStyleCnt="4"/>
      <dgm:spPr/>
    </dgm:pt>
    <dgm:pt modelId="{CFC99C16-E630-4901-B8F0-B55E5C843CDC}" type="pres">
      <dgm:prSet presAssocID="{7FBB5309-0A4C-4743-ABFE-DD8D0406414B}" presName="hierRoot2" presStyleCnt="0">
        <dgm:presLayoutVars>
          <dgm:hierBranch val="init"/>
        </dgm:presLayoutVars>
      </dgm:prSet>
      <dgm:spPr/>
    </dgm:pt>
    <dgm:pt modelId="{F3977796-7E71-4C67-BDDA-E9FC1A90C261}" type="pres">
      <dgm:prSet presAssocID="{7FBB5309-0A4C-4743-ABFE-DD8D0406414B}" presName="rootComposite" presStyleCnt="0"/>
      <dgm:spPr/>
    </dgm:pt>
    <dgm:pt modelId="{71F3D9BD-65B7-461D-B964-60778CB02EF7}" type="pres">
      <dgm:prSet presAssocID="{7FBB5309-0A4C-4743-ABFE-DD8D0406414B}" presName="rootText" presStyleLbl="node2" presStyleIdx="1" presStyleCnt="4">
        <dgm:presLayoutVars>
          <dgm:chPref val="3"/>
        </dgm:presLayoutVars>
      </dgm:prSet>
      <dgm:spPr/>
    </dgm:pt>
    <dgm:pt modelId="{C830EE33-1678-47B3-904D-84F0D2EE01D5}" type="pres">
      <dgm:prSet presAssocID="{7FBB5309-0A4C-4743-ABFE-DD8D0406414B}" presName="rootConnector" presStyleLbl="node2" presStyleIdx="1" presStyleCnt="4"/>
      <dgm:spPr/>
    </dgm:pt>
    <dgm:pt modelId="{D6A06EDA-ACBE-43AA-B7FC-8AE47994C55B}" type="pres">
      <dgm:prSet presAssocID="{7FBB5309-0A4C-4743-ABFE-DD8D0406414B}" presName="hierChild4" presStyleCnt="0"/>
      <dgm:spPr/>
    </dgm:pt>
    <dgm:pt modelId="{89068189-B33A-4076-8B27-9FD1548A75A0}" type="pres">
      <dgm:prSet presAssocID="{7FBB5309-0A4C-4743-ABFE-DD8D0406414B}" presName="hierChild5" presStyleCnt="0"/>
      <dgm:spPr/>
    </dgm:pt>
    <dgm:pt modelId="{35E8D714-69A9-4EE3-B891-72D410223889}" type="pres">
      <dgm:prSet presAssocID="{962C5C69-4C7F-48F8-A5AF-C38086BBBAB5}" presName="Name64" presStyleLbl="parChTrans1D2" presStyleIdx="2" presStyleCnt="4"/>
      <dgm:spPr/>
    </dgm:pt>
    <dgm:pt modelId="{E36039A2-D4D2-4315-8692-531AF4D359BB}" type="pres">
      <dgm:prSet presAssocID="{653AB336-8E71-42D4-BC60-A3AE84B33404}" presName="hierRoot2" presStyleCnt="0">
        <dgm:presLayoutVars>
          <dgm:hierBranch val="init"/>
        </dgm:presLayoutVars>
      </dgm:prSet>
      <dgm:spPr/>
    </dgm:pt>
    <dgm:pt modelId="{7EA02694-C7B8-446C-9D33-C90EB75E8324}" type="pres">
      <dgm:prSet presAssocID="{653AB336-8E71-42D4-BC60-A3AE84B33404}" presName="rootComposite" presStyleCnt="0"/>
      <dgm:spPr/>
    </dgm:pt>
    <dgm:pt modelId="{14E98925-913C-4354-ABD3-0FC7751CD493}" type="pres">
      <dgm:prSet presAssocID="{653AB336-8E71-42D4-BC60-A3AE84B33404}" presName="rootText" presStyleLbl="node2" presStyleIdx="2" presStyleCnt="4">
        <dgm:presLayoutVars>
          <dgm:chPref val="3"/>
        </dgm:presLayoutVars>
      </dgm:prSet>
      <dgm:spPr/>
    </dgm:pt>
    <dgm:pt modelId="{AA25422F-214B-434B-86F6-70B0D51A4DFB}" type="pres">
      <dgm:prSet presAssocID="{653AB336-8E71-42D4-BC60-A3AE84B33404}" presName="rootConnector" presStyleLbl="node2" presStyleIdx="2" presStyleCnt="4"/>
      <dgm:spPr/>
    </dgm:pt>
    <dgm:pt modelId="{E9405DC9-A27E-4038-9992-C3C2894A02F9}" type="pres">
      <dgm:prSet presAssocID="{653AB336-8E71-42D4-BC60-A3AE84B33404}" presName="hierChild4" presStyleCnt="0"/>
      <dgm:spPr/>
    </dgm:pt>
    <dgm:pt modelId="{C48D52CF-0BDB-4613-95ED-5190ED13EC43}" type="pres">
      <dgm:prSet presAssocID="{653AB336-8E71-42D4-BC60-A3AE84B33404}" presName="hierChild5" presStyleCnt="0"/>
      <dgm:spPr/>
    </dgm:pt>
    <dgm:pt modelId="{012EF436-6AD9-478D-9CFB-698523048D33}" type="pres">
      <dgm:prSet presAssocID="{DDDEBE49-C213-45D0-B621-03AACB3B4621}" presName="Name64" presStyleLbl="parChTrans1D2" presStyleIdx="3" presStyleCnt="4"/>
      <dgm:spPr/>
    </dgm:pt>
    <dgm:pt modelId="{CDA26B83-F4DD-4314-B63A-8A5F6784DDA3}" type="pres">
      <dgm:prSet presAssocID="{BBE3F56A-6CD6-4DB8-AA44-DF84E99C798E}" presName="hierRoot2" presStyleCnt="0">
        <dgm:presLayoutVars>
          <dgm:hierBranch val="init"/>
        </dgm:presLayoutVars>
      </dgm:prSet>
      <dgm:spPr/>
    </dgm:pt>
    <dgm:pt modelId="{BD9B0ECE-5BFE-4CFD-A8AC-576D47B6261F}" type="pres">
      <dgm:prSet presAssocID="{BBE3F56A-6CD6-4DB8-AA44-DF84E99C798E}" presName="rootComposite" presStyleCnt="0"/>
      <dgm:spPr/>
    </dgm:pt>
    <dgm:pt modelId="{2587303B-BA2C-40CD-994E-DFF6B55E4BC8}" type="pres">
      <dgm:prSet presAssocID="{BBE3F56A-6CD6-4DB8-AA44-DF84E99C798E}" presName="rootText" presStyleLbl="node2" presStyleIdx="3" presStyleCnt="4">
        <dgm:presLayoutVars>
          <dgm:chPref val="3"/>
        </dgm:presLayoutVars>
      </dgm:prSet>
      <dgm:spPr/>
    </dgm:pt>
    <dgm:pt modelId="{BC6ED2BE-7A6F-46E8-B212-57BBF11C3CA1}" type="pres">
      <dgm:prSet presAssocID="{BBE3F56A-6CD6-4DB8-AA44-DF84E99C798E}" presName="rootConnector" presStyleLbl="node2" presStyleIdx="3" presStyleCnt="4"/>
      <dgm:spPr/>
    </dgm:pt>
    <dgm:pt modelId="{0C89A771-C7EB-485F-99AC-E92B69B11B09}" type="pres">
      <dgm:prSet presAssocID="{BBE3F56A-6CD6-4DB8-AA44-DF84E99C798E}" presName="hierChild4" presStyleCnt="0"/>
      <dgm:spPr/>
    </dgm:pt>
    <dgm:pt modelId="{68F11A99-E5C3-4A3E-92E9-9CED7D47B9D6}" type="pres">
      <dgm:prSet presAssocID="{BBE3F56A-6CD6-4DB8-AA44-DF84E99C798E}" presName="hierChild5" presStyleCnt="0"/>
      <dgm:spPr/>
    </dgm:pt>
    <dgm:pt modelId="{54125508-CF8E-47DB-A050-46E5889EFAC4}" type="pres">
      <dgm:prSet presAssocID="{8BA5100C-FAF9-40CC-BE78-195E8F160F6D}" presName="hierChild3" presStyleCnt="0"/>
      <dgm:spPr/>
    </dgm:pt>
    <dgm:pt modelId="{A3143486-EB85-4367-B73F-AAA8046B6F35}" type="pres">
      <dgm:prSet presAssocID="{C48CA84E-D40A-4B1B-8DDD-CC114A9D0E70}" presName="hierRoot1" presStyleCnt="0">
        <dgm:presLayoutVars>
          <dgm:hierBranch val="init"/>
        </dgm:presLayoutVars>
      </dgm:prSet>
      <dgm:spPr/>
    </dgm:pt>
    <dgm:pt modelId="{8681C241-1B13-4A11-A2EF-C6CD51F44631}" type="pres">
      <dgm:prSet presAssocID="{C48CA84E-D40A-4B1B-8DDD-CC114A9D0E70}" presName="rootComposite1" presStyleCnt="0"/>
      <dgm:spPr/>
    </dgm:pt>
    <dgm:pt modelId="{0A8559FA-21E8-4AB9-B725-33517FCE3D6A}" type="pres">
      <dgm:prSet presAssocID="{C48CA84E-D40A-4B1B-8DDD-CC114A9D0E70}" presName="rootText1" presStyleLbl="node0" presStyleIdx="2" presStyleCnt="3">
        <dgm:presLayoutVars>
          <dgm:chPref val="3"/>
        </dgm:presLayoutVars>
      </dgm:prSet>
      <dgm:spPr/>
    </dgm:pt>
    <dgm:pt modelId="{64DD6975-217C-4F03-8303-8D021374E169}" type="pres">
      <dgm:prSet presAssocID="{C48CA84E-D40A-4B1B-8DDD-CC114A9D0E70}" presName="rootConnector1" presStyleLbl="node1" presStyleIdx="0" presStyleCnt="0"/>
      <dgm:spPr/>
    </dgm:pt>
    <dgm:pt modelId="{AB3530B1-4D08-4373-B410-F67A664B7D88}" type="pres">
      <dgm:prSet presAssocID="{C48CA84E-D40A-4B1B-8DDD-CC114A9D0E70}" presName="hierChild2" presStyleCnt="0"/>
      <dgm:spPr/>
    </dgm:pt>
    <dgm:pt modelId="{761829D6-A1EB-4A48-849C-E888E5127624}" type="pres">
      <dgm:prSet presAssocID="{C48CA84E-D40A-4B1B-8DDD-CC114A9D0E70}" presName="hierChild3" presStyleCnt="0"/>
      <dgm:spPr/>
    </dgm:pt>
  </dgm:ptLst>
  <dgm:cxnLst>
    <dgm:cxn modelId="{31AC2F1B-13FF-41A2-9B1B-55D6792B5B01}" type="presOf" srcId="{7FBB5309-0A4C-4743-ABFE-DD8D0406414B}" destId="{C830EE33-1678-47B3-904D-84F0D2EE01D5}" srcOrd="1" destOrd="0" presId="urn:microsoft.com/office/officeart/2009/3/layout/HorizontalOrganizationChart"/>
    <dgm:cxn modelId="{ABCCD11B-6575-4951-9B18-2244D378E093}" type="presOf" srcId="{8BA5100C-FAF9-40CC-BE78-195E8F160F6D}" destId="{C651A98F-EC7D-4771-A403-25AA9C13613C}" srcOrd="1" destOrd="0" presId="urn:microsoft.com/office/officeart/2009/3/layout/HorizontalOrganizationChart"/>
    <dgm:cxn modelId="{452E442B-DE4D-4285-BA5D-B12F68D5B1BD}" srcId="{8BA5100C-FAF9-40CC-BE78-195E8F160F6D}" destId="{7FBB5309-0A4C-4743-ABFE-DD8D0406414B}" srcOrd="1" destOrd="0" parTransId="{5DACB5AD-3595-455E-909D-FC9BA9BC3758}" sibTransId="{B84FCB3F-E477-49B0-ACCF-05FCF129F561}"/>
    <dgm:cxn modelId="{3FF9BF33-0E3D-46DD-BE35-66AFA7C324EF}" srcId="{7298B4F0-8CD6-479D-A3FE-03B9CFA52C0E}" destId="{C48CA84E-D40A-4B1B-8DDD-CC114A9D0E70}" srcOrd="2" destOrd="0" parTransId="{2E5750F9-5E0A-4F9C-B13F-BDF544A7DCE5}" sibTransId="{723FBEB5-7029-4D5F-8C7B-03505B74C717}"/>
    <dgm:cxn modelId="{8408BB34-FE2A-4010-A599-7564BDD1DFBE}" type="presOf" srcId="{FFAC5080-8B88-4D78-BD86-427CC96E87A3}" destId="{8A6FB939-8E93-4540-802B-0759F361D3AA}" srcOrd="1" destOrd="0" presId="urn:microsoft.com/office/officeart/2009/3/layout/HorizontalOrganizationChart"/>
    <dgm:cxn modelId="{2935793D-0980-42E6-9BAF-311394D77C06}" type="presOf" srcId="{C48CA84E-D40A-4B1B-8DDD-CC114A9D0E70}" destId="{64DD6975-217C-4F03-8303-8D021374E169}" srcOrd="1" destOrd="0" presId="urn:microsoft.com/office/officeart/2009/3/layout/HorizontalOrganizationChart"/>
    <dgm:cxn modelId="{86CFC461-FAD7-4277-841E-17B4EC38D9FA}" type="presOf" srcId="{5DACB5AD-3595-455E-909D-FC9BA9BC3758}" destId="{7B232F52-0165-4C98-8FE7-EAB1EFC26DE7}" srcOrd="0" destOrd="0" presId="urn:microsoft.com/office/officeart/2009/3/layout/HorizontalOrganizationChart"/>
    <dgm:cxn modelId="{84A79144-E32A-42D2-8844-FCCA91F920A0}" type="presOf" srcId="{FFAC5080-8B88-4D78-BD86-427CC96E87A3}" destId="{917D0B41-A1AA-4E42-972B-D4E605310795}" srcOrd="0" destOrd="0" presId="urn:microsoft.com/office/officeart/2009/3/layout/HorizontalOrganizationChart"/>
    <dgm:cxn modelId="{0D28006A-97D4-44FA-AB52-658D7A2EA92D}" type="presOf" srcId="{BBE3F56A-6CD6-4DB8-AA44-DF84E99C798E}" destId="{BC6ED2BE-7A6F-46E8-B212-57BBF11C3CA1}" srcOrd="1" destOrd="0" presId="urn:microsoft.com/office/officeart/2009/3/layout/HorizontalOrganizationChart"/>
    <dgm:cxn modelId="{7BE7626A-79DD-4ECC-B881-1551B2590026}" type="presOf" srcId="{653AB336-8E71-42D4-BC60-A3AE84B33404}" destId="{AA25422F-214B-434B-86F6-70B0D51A4DFB}" srcOrd="1" destOrd="0" presId="urn:microsoft.com/office/officeart/2009/3/layout/HorizontalOrganizationChart"/>
    <dgm:cxn modelId="{2489C74A-7F7F-44A9-A9B3-8B1F850ED482}" type="presOf" srcId="{653AB336-8E71-42D4-BC60-A3AE84B33404}" destId="{14E98925-913C-4354-ABD3-0FC7751CD493}" srcOrd="0" destOrd="0" presId="urn:microsoft.com/office/officeart/2009/3/layout/HorizontalOrganizationChart"/>
    <dgm:cxn modelId="{57F4217D-1928-4884-A3BA-E6ABE0641134}" type="presOf" srcId="{7FBB5309-0A4C-4743-ABFE-DD8D0406414B}" destId="{71F3D9BD-65B7-461D-B964-60778CB02EF7}" srcOrd="0" destOrd="0" presId="urn:microsoft.com/office/officeart/2009/3/layout/HorizontalOrganizationChart"/>
    <dgm:cxn modelId="{645AE787-8FEC-4C6E-8B03-16BC8DB8D9EC}" srcId="{7298B4F0-8CD6-479D-A3FE-03B9CFA52C0E}" destId="{2BEFEF1C-ECFD-4C47-851D-1D3B799400C8}" srcOrd="0" destOrd="0" parTransId="{713FCBFB-6BEE-4F27-8680-B11D56CA4882}" sibTransId="{60FEFAA6-5DE5-401A-BE39-B7CD11FDFB7E}"/>
    <dgm:cxn modelId="{0AAB228A-86AF-4672-BF57-D313FA01235E}" type="presOf" srcId="{C48CA84E-D40A-4B1B-8DDD-CC114A9D0E70}" destId="{0A8559FA-21E8-4AB9-B725-33517FCE3D6A}" srcOrd="0" destOrd="0" presId="urn:microsoft.com/office/officeart/2009/3/layout/HorizontalOrganizationChart"/>
    <dgm:cxn modelId="{014AA290-0544-46EB-AE20-C18F5716AFE5}" type="presOf" srcId="{DDDEBE49-C213-45D0-B621-03AACB3B4621}" destId="{012EF436-6AD9-478D-9CFB-698523048D33}" srcOrd="0" destOrd="0" presId="urn:microsoft.com/office/officeart/2009/3/layout/HorizontalOrganizationChart"/>
    <dgm:cxn modelId="{0C685391-DBAC-4A9D-97E6-2AE1FA0442B7}" srcId="{8BA5100C-FAF9-40CC-BE78-195E8F160F6D}" destId="{BBE3F56A-6CD6-4DB8-AA44-DF84E99C798E}" srcOrd="3" destOrd="0" parTransId="{DDDEBE49-C213-45D0-B621-03AACB3B4621}" sibTransId="{4F257BE6-6B0A-4E1F-9E89-2F05AFC205AA}"/>
    <dgm:cxn modelId="{04ED6497-8B3F-47C5-8C52-24D111FD3DA9}" type="presOf" srcId="{2BEFEF1C-ECFD-4C47-851D-1D3B799400C8}" destId="{E5BEA629-B93C-48F4-BA7A-210E3A239CD8}" srcOrd="0" destOrd="0" presId="urn:microsoft.com/office/officeart/2009/3/layout/HorizontalOrganizationChart"/>
    <dgm:cxn modelId="{5176C1C1-0A2E-4E47-B2C9-B43F12AF0973}" type="presOf" srcId="{7298B4F0-8CD6-479D-A3FE-03B9CFA52C0E}" destId="{8E32CD80-E975-41F0-B148-BCF8AB776D8E}" srcOrd="0" destOrd="0" presId="urn:microsoft.com/office/officeart/2009/3/layout/HorizontalOrganizationChart"/>
    <dgm:cxn modelId="{CA1B5FC3-D71C-4085-BF3B-6876F1E3E328}" srcId="{8BA5100C-FAF9-40CC-BE78-195E8F160F6D}" destId="{653AB336-8E71-42D4-BC60-A3AE84B33404}" srcOrd="2" destOrd="0" parTransId="{962C5C69-4C7F-48F8-A5AF-C38086BBBAB5}" sibTransId="{EC6EDC38-9B2A-484D-86E5-63D7384B6895}"/>
    <dgm:cxn modelId="{C39A94C8-FFFB-4631-AD0B-A281A68D57F4}" srcId="{8BA5100C-FAF9-40CC-BE78-195E8F160F6D}" destId="{FFAC5080-8B88-4D78-BD86-427CC96E87A3}" srcOrd="0" destOrd="0" parTransId="{D116D5CA-D780-45E6-9A15-DDD089CFA81D}" sibTransId="{3E6954CB-D4F4-42D3-B5AA-152333080D02}"/>
    <dgm:cxn modelId="{680034D6-4EE0-410E-AD1D-A6997C9C7047}" type="presOf" srcId="{962C5C69-4C7F-48F8-A5AF-C38086BBBAB5}" destId="{35E8D714-69A9-4EE3-B891-72D410223889}" srcOrd="0" destOrd="0" presId="urn:microsoft.com/office/officeart/2009/3/layout/HorizontalOrganizationChart"/>
    <dgm:cxn modelId="{B807F5D7-1D3E-45ED-9A07-69B869E55E0E}" type="presOf" srcId="{BBE3F56A-6CD6-4DB8-AA44-DF84E99C798E}" destId="{2587303B-BA2C-40CD-994E-DFF6B55E4BC8}" srcOrd="0" destOrd="0" presId="urn:microsoft.com/office/officeart/2009/3/layout/HorizontalOrganizationChart"/>
    <dgm:cxn modelId="{48672CDF-588F-4402-8FC3-B9C5DC5D7B71}" type="presOf" srcId="{2BEFEF1C-ECFD-4C47-851D-1D3B799400C8}" destId="{252F07BA-54DF-4296-9983-336FEB9AB8B7}" srcOrd="1" destOrd="0" presId="urn:microsoft.com/office/officeart/2009/3/layout/HorizontalOrganizationChart"/>
    <dgm:cxn modelId="{BA1362DF-0356-4B5A-ABE4-435346FF6CA6}" type="presOf" srcId="{D116D5CA-D780-45E6-9A15-DDD089CFA81D}" destId="{8CCDCEBE-3957-445F-BAC6-339F4492E40B}" srcOrd="0" destOrd="0" presId="urn:microsoft.com/office/officeart/2009/3/layout/HorizontalOrganizationChart"/>
    <dgm:cxn modelId="{88C8ADE8-9621-4F65-96B7-FF007E8289F8}" srcId="{7298B4F0-8CD6-479D-A3FE-03B9CFA52C0E}" destId="{8BA5100C-FAF9-40CC-BE78-195E8F160F6D}" srcOrd="1" destOrd="0" parTransId="{D357A5EB-6E80-4711-95F6-86DA42F7DB7B}" sibTransId="{DACB4757-CA7D-43AD-92B9-CF075339ED8D}"/>
    <dgm:cxn modelId="{DA24B9F6-3B43-42A4-849F-D14D0499CAE7}" type="presOf" srcId="{8BA5100C-FAF9-40CC-BE78-195E8F160F6D}" destId="{26B67043-ABAC-41F8-959E-50403800CFB5}" srcOrd="0" destOrd="0" presId="urn:microsoft.com/office/officeart/2009/3/layout/HorizontalOrganizationChart"/>
    <dgm:cxn modelId="{77431F63-94B5-4B73-B436-4CD34C7CFA09}" type="presParOf" srcId="{8E32CD80-E975-41F0-B148-BCF8AB776D8E}" destId="{4E15FD4F-2FB2-4777-9047-67706E49AC00}" srcOrd="0" destOrd="0" presId="urn:microsoft.com/office/officeart/2009/3/layout/HorizontalOrganizationChart"/>
    <dgm:cxn modelId="{5DCB9951-999D-43E9-8867-D7C91B4DF630}" type="presParOf" srcId="{4E15FD4F-2FB2-4777-9047-67706E49AC00}" destId="{1C699D29-DFD4-467E-B5E3-EB63EEFBBB63}" srcOrd="0" destOrd="0" presId="urn:microsoft.com/office/officeart/2009/3/layout/HorizontalOrganizationChart"/>
    <dgm:cxn modelId="{892BEF49-9393-4CF6-A14C-1BEC5DB722DA}" type="presParOf" srcId="{1C699D29-DFD4-467E-B5E3-EB63EEFBBB63}" destId="{E5BEA629-B93C-48F4-BA7A-210E3A239CD8}" srcOrd="0" destOrd="0" presId="urn:microsoft.com/office/officeart/2009/3/layout/HorizontalOrganizationChart"/>
    <dgm:cxn modelId="{ED118496-7FB8-4342-981C-FF957EB9A52D}" type="presParOf" srcId="{1C699D29-DFD4-467E-B5E3-EB63EEFBBB63}" destId="{252F07BA-54DF-4296-9983-336FEB9AB8B7}" srcOrd="1" destOrd="0" presId="urn:microsoft.com/office/officeart/2009/3/layout/HorizontalOrganizationChart"/>
    <dgm:cxn modelId="{E7BFCAFA-F766-4A34-B473-24FC7C49AB68}" type="presParOf" srcId="{4E15FD4F-2FB2-4777-9047-67706E49AC00}" destId="{42F3BA5A-BA61-4BAE-BBE3-ACD8F762B8EF}" srcOrd="1" destOrd="0" presId="urn:microsoft.com/office/officeart/2009/3/layout/HorizontalOrganizationChart"/>
    <dgm:cxn modelId="{2B5242A6-D3A0-40C3-985B-7456A19E1458}" type="presParOf" srcId="{4E15FD4F-2FB2-4777-9047-67706E49AC00}" destId="{6336832C-0B0D-4CE2-B683-3E373CDA884F}" srcOrd="2" destOrd="0" presId="urn:microsoft.com/office/officeart/2009/3/layout/HorizontalOrganizationChart"/>
    <dgm:cxn modelId="{80929AD1-9C67-4D21-A470-EFF3906F79FD}" type="presParOf" srcId="{8E32CD80-E975-41F0-B148-BCF8AB776D8E}" destId="{CF12F432-9F8C-4CDF-B0A1-BCE37272B6C2}" srcOrd="1" destOrd="0" presId="urn:microsoft.com/office/officeart/2009/3/layout/HorizontalOrganizationChart"/>
    <dgm:cxn modelId="{6FF201C3-6F1F-4CB9-8687-2097D19A76CF}" type="presParOf" srcId="{CF12F432-9F8C-4CDF-B0A1-BCE37272B6C2}" destId="{6016B1F4-12A9-423E-BBBE-0C03AD61611C}" srcOrd="0" destOrd="0" presId="urn:microsoft.com/office/officeart/2009/3/layout/HorizontalOrganizationChart"/>
    <dgm:cxn modelId="{D899F03A-6239-471A-BD5B-3EE5E9677693}" type="presParOf" srcId="{6016B1F4-12A9-423E-BBBE-0C03AD61611C}" destId="{26B67043-ABAC-41F8-959E-50403800CFB5}" srcOrd="0" destOrd="0" presId="urn:microsoft.com/office/officeart/2009/3/layout/HorizontalOrganizationChart"/>
    <dgm:cxn modelId="{0725962E-6399-4A32-8524-90E4DB530283}" type="presParOf" srcId="{6016B1F4-12A9-423E-BBBE-0C03AD61611C}" destId="{C651A98F-EC7D-4771-A403-25AA9C13613C}" srcOrd="1" destOrd="0" presId="urn:microsoft.com/office/officeart/2009/3/layout/HorizontalOrganizationChart"/>
    <dgm:cxn modelId="{9753F6BB-0543-4077-AB40-598CF1D85609}" type="presParOf" srcId="{CF12F432-9F8C-4CDF-B0A1-BCE37272B6C2}" destId="{C77B7382-6699-4313-B404-9C82DB14B54D}" srcOrd="1" destOrd="0" presId="urn:microsoft.com/office/officeart/2009/3/layout/HorizontalOrganizationChart"/>
    <dgm:cxn modelId="{A5470A67-6411-46C9-88FB-4DE8768DF96C}" type="presParOf" srcId="{C77B7382-6699-4313-B404-9C82DB14B54D}" destId="{8CCDCEBE-3957-445F-BAC6-339F4492E40B}" srcOrd="0" destOrd="0" presId="urn:microsoft.com/office/officeart/2009/3/layout/HorizontalOrganizationChart"/>
    <dgm:cxn modelId="{44BF8822-8E22-4FD2-8965-40A2593BABC4}" type="presParOf" srcId="{C77B7382-6699-4313-B404-9C82DB14B54D}" destId="{62D9A0C1-DB10-4C8F-BE31-ABE7F245757B}" srcOrd="1" destOrd="0" presId="urn:microsoft.com/office/officeart/2009/3/layout/HorizontalOrganizationChart"/>
    <dgm:cxn modelId="{BA788438-5F13-41AF-9A76-38FA68B25497}" type="presParOf" srcId="{62D9A0C1-DB10-4C8F-BE31-ABE7F245757B}" destId="{0FEF09CC-0B85-485E-975B-100783C5B126}" srcOrd="0" destOrd="0" presId="urn:microsoft.com/office/officeart/2009/3/layout/HorizontalOrganizationChart"/>
    <dgm:cxn modelId="{98E36BF2-BAF5-41DB-887F-8B55058407B9}" type="presParOf" srcId="{0FEF09CC-0B85-485E-975B-100783C5B126}" destId="{917D0B41-A1AA-4E42-972B-D4E605310795}" srcOrd="0" destOrd="0" presId="urn:microsoft.com/office/officeart/2009/3/layout/HorizontalOrganizationChart"/>
    <dgm:cxn modelId="{00ACF02B-0D59-41B5-B7D8-E8ACF4224B7C}" type="presParOf" srcId="{0FEF09CC-0B85-485E-975B-100783C5B126}" destId="{8A6FB939-8E93-4540-802B-0759F361D3AA}" srcOrd="1" destOrd="0" presId="urn:microsoft.com/office/officeart/2009/3/layout/HorizontalOrganizationChart"/>
    <dgm:cxn modelId="{75072F9F-3421-43A6-84A8-15E980B84698}" type="presParOf" srcId="{62D9A0C1-DB10-4C8F-BE31-ABE7F245757B}" destId="{E3284860-681F-404D-8CA9-B5AD0FF72B0A}" srcOrd="1" destOrd="0" presId="urn:microsoft.com/office/officeart/2009/3/layout/HorizontalOrganizationChart"/>
    <dgm:cxn modelId="{B9907121-3B50-4491-9E90-9B80ED8E5987}" type="presParOf" srcId="{62D9A0C1-DB10-4C8F-BE31-ABE7F245757B}" destId="{8C1C3423-68B3-4898-B963-1616B628FBD1}" srcOrd="2" destOrd="0" presId="urn:microsoft.com/office/officeart/2009/3/layout/HorizontalOrganizationChart"/>
    <dgm:cxn modelId="{82E0CDF7-238E-40FC-9A6D-6EBFF2E44C29}" type="presParOf" srcId="{C77B7382-6699-4313-B404-9C82DB14B54D}" destId="{7B232F52-0165-4C98-8FE7-EAB1EFC26DE7}" srcOrd="2" destOrd="0" presId="urn:microsoft.com/office/officeart/2009/3/layout/HorizontalOrganizationChart"/>
    <dgm:cxn modelId="{A253BBF4-8AB0-4569-A6FA-E170EAB23AD0}" type="presParOf" srcId="{C77B7382-6699-4313-B404-9C82DB14B54D}" destId="{CFC99C16-E630-4901-B8F0-B55E5C843CDC}" srcOrd="3" destOrd="0" presId="urn:microsoft.com/office/officeart/2009/3/layout/HorizontalOrganizationChart"/>
    <dgm:cxn modelId="{E3031996-BD18-432C-B59B-5109902945D8}" type="presParOf" srcId="{CFC99C16-E630-4901-B8F0-B55E5C843CDC}" destId="{F3977796-7E71-4C67-BDDA-E9FC1A90C261}" srcOrd="0" destOrd="0" presId="urn:microsoft.com/office/officeart/2009/3/layout/HorizontalOrganizationChart"/>
    <dgm:cxn modelId="{0838CE89-992B-4392-9F97-B559403B0942}" type="presParOf" srcId="{F3977796-7E71-4C67-BDDA-E9FC1A90C261}" destId="{71F3D9BD-65B7-461D-B964-60778CB02EF7}" srcOrd="0" destOrd="0" presId="urn:microsoft.com/office/officeart/2009/3/layout/HorizontalOrganizationChart"/>
    <dgm:cxn modelId="{B448A332-8C19-47CC-ADE8-07A4BB1687A5}" type="presParOf" srcId="{F3977796-7E71-4C67-BDDA-E9FC1A90C261}" destId="{C830EE33-1678-47B3-904D-84F0D2EE01D5}" srcOrd="1" destOrd="0" presId="urn:microsoft.com/office/officeart/2009/3/layout/HorizontalOrganizationChart"/>
    <dgm:cxn modelId="{E423BED6-0D42-48D9-A706-00E34F4F73D7}" type="presParOf" srcId="{CFC99C16-E630-4901-B8F0-B55E5C843CDC}" destId="{D6A06EDA-ACBE-43AA-B7FC-8AE47994C55B}" srcOrd="1" destOrd="0" presId="urn:microsoft.com/office/officeart/2009/3/layout/HorizontalOrganizationChart"/>
    <dgm:cxn modelId="{25AD5836-202A-469B-A89F-4C1F0855DD57}" type="presParOf" srcId="{CFC99C16-E630-4901-B8F0-B55E5C843CDC}" destId="{89068189-B33A-4076-8B27-9FD1548A75A0}" srcOrd="2" destOrd="0" presId="urn:microsoft.com/office/officeart/2009/3/layout/HorizontalOrganizationChart"/>
    <dgm:cxn modelId="{10B0A2BE-1023-408F-AFCB-F47DF7ACB88A}" type="presParOf" srcId="{C77B7382-6699-4313-B404-9C82DB14B54D}" destId="{35E8D714-69A9-4EE3-B891-72D410223889}" srcOrd="4" destOrd="0" presId="urn:microsoft.com/office/officeart/2009/3/layout/HorizontalOrganizationChart"/>
    <dgm:cxn modelId="{C564F2FB-A0CD-4B54-B514-BFC6B9DC6D81}" type="presParOf" srcId="{C77B7382-6699-4313-B404-9C82DB14B54D}" destId="{E36039A2-D4D2-4315-8692-531AF4D359BB}" srcOrd="5" destOrd="0" presId="urn:microsoft.com/office/officeart/2009/3/layout/HorizontalOrganizationChart"/>
    <dgm:cxn modelId="{C8CB5FE2-0C76-434A-B649-6C6DA990AF9F}" type="presParOf" srcId="{E36039A2-D4D2-4315-8692-531AF4D359BB}" destId="{7EA02694-C7B8-446C-9D33-C90EB75E8324}" srcOrd="0" destOrd="0" presId="urn:microsoft.com/office/officeart/2009/3/layout/HorizontalOrganizationChart"/>
    <dgm:cxn modelId="{50517710-020E-429A-8A67-7B64DD5799EB}" type="presParOf" srcId="{7EA02694-C7B8-446C-9D33-C90EB75E8324}" destId="{14E98925-913C-4354-ABD3-0FC7751CD493}" srcOrd="0" destOrd="0" presId="urn:microsoft.com/office/officeart/2009/3/layout/HorizontalOrganizationChart"/>
    <dgm:cxn modelId="{CE0158D3-BB26-4EA2-8CDE-3BE778D0ADD3}" type="presParOf" srcId="{7EA02694-C7B8-446C-9D33-C90EB75E8324}" destId="{AA25422F-214B-434B-86F6-70B0D51A4DFB}" srcOrd="1" destOrd="0" presId="urn:microsoft.com/office/officeart/2009/3/layout/HorizontalOrganizationChart"/>
    <dgm:cxn modelId="{201D1B32-AB3D-4318-908F-434C816D774B}" type="presParOf" srcId="{E36039A2-D4D2-4315-8692-531AF4D359BB}" destId="{E9405DC9-A27E-4038-9992-C3C2894A02F9}" srcOrd="1" destOrd="0" presId="urn:microsoft.com/office/officeart/2009/3/layout/HorizontalOrganizationChart"/>
    <dgm:cxn modelId="{BEA17455-F6B5-43D5-BCB6-CE0378A29CC9}" type="presParOf" srcId="{E36039A2-D4D2-4315-8692-531AF4D359BB}" destId="{C48D52CF-0BDB-4613-95ED-5190ED13EC43}" srcOrd="2" destOrd="0" presId="urn:microsoft.com/office/officeart/2009/3/layout/HorizontalOrganizationChart"/>
    <dgm:cxn modelId="{8EACBC01-B9C9-4EDF-BF03-0054C0848C9E}" type="presParOf" srcId="{C77B7382-6699-4313-B404-9C82DB14B54D}" destId="{012EF436-6AD9-478D-9CFB-698523048D33}" srcOrd="6" destOrd="0" presId="urn:microsoft.com/office/officeart/2009/3/layout/HorizontalOrganizationChart"/>
    <dgm:cxn modelId="{31529EEA-6BC6-49E6-8E7B-8EC4D3DA5566}" type="presParOf" srcId="{C77B7382-6699-4313-B404-9C82DB14B54D}" destId="{CDA26B83-F4DD-4314-B63A-8A5F6784DDA3}" srcOrd="7" destOrd="0" presId="urn:microsoft.com/office/officeart/2009/3/layout/HorizontalOrganizationChart"/>
    <dgm:cxn modelId="{04B72EAC-5B9A-47AD-8E23-753EC9A600AE}" type="presParOf" srcId="{CDA26B83-F4DD-4314-B63A-8A5F6784DDA3}" destId="{BD9B0ECE-5BFE-4CFD-A8AC-576D47B6261F}" srcOrd="0" destOrd="0" presId="urn:microsoft.com/office/officeart/2009/3/layout/HorizontalOrganizationChart"/>
    <dgm:cxn modelId="{972435E8-6F3C-4879-99F3-7630761C4312}" type="presParOf" srcId="{BD9B0ECE-5BFE-4CFD-A8AC-576D47B6261F}" destId="{2587303B-BA2C-40CD-994E-DFF6B55E4BC8}" srcOrd="0" destOrd="0" presId="urn:microsoft.com/office/officeart/2009/3/layout/HorizontalOrganizationChart"/>
    <dgm:cxn modelId="{4A9F3AAA-0AD4-4DEE-9A9C-39FD3D3BC819}" type="presParOf" srcId="{BD9B0ECE-5BFE-4CFD-A8AC-576D47B6261F}" destId="{BC6ED2BE-7A6F-46E8-B212-57BBF11C3CA1}" srcOrd="1" destOrd="0" presId="urn:microsoft.com/office/officeart/2009/3/layout/HorizontalOrganizationChart"/>
    <dgm:cxn modelId="{35166A23-C6FE-45FB-A70D-03298B0DA687}" type="presParOf" srcId="{CDA26B83-F4DD-4314-B63A-8A5F6784DDA3}" destId="{0C89A771-C7EB-485F-99AC-E92B69B11B09}" srcOrd="1" destOrd="0" presId="urn:microsoft.com/office/officeart/2009/3/layout/HorizontalOrganizationChart"/>
    <dgm:cxn modelId="{EC64434D-91A5-43C6-A31E-8A277848AF0B}" type="presParOf" srcId="{CDA26B83-F4DD-4314-B63A-8A5F6784DDA3}" destId="{68F11A99-E5C3-4A3E-92E9-9CED7D47B9D6}" srcOrd="2" destOrd="0" presId="urn:microsoft.com/office/officeart/2009/3/layout/HorizontalOrganizationChart"/>
    <dgm:cxn modelId="{ABF683A6-0796-45A9-9BA4-AB8869B518A6}" type="presParOf" srcId="{CF12F432-9F8C-4CDF-B0A1-BCE37272B6C2}" destId="{54125508-CF8E-47DB-A050-46E5889EFAC4}" srcOrd="2" destOrd="0" presId="urn:microsoft.com/office/officeart/2009/3/layout/HorizontalOrganizationChart"/>
    <dgm:cxn modelId="{9CCD2DEB-7417-490B-AD53-3558605BF619}" type="presParOf" srcId="{8E32CD80-E975-41F0-B148-BCF8AB776D8E}" destId="{A3143486-EB85-4367-B73F-AAA8046B6F35}" srcOrd="2" destOrd="0" presId="urn:microsoft.com/office/officeart/2009/3/layout/HorizontalOrganizationChart"/>
    <dgm:cxn modelId="{221F5685-24D7-4DAA-82D5-DA54B22E1ECA}" type="presParOf" srcId="{A3143486-EB85-4367-B73F-AAA8046B6F35}" destId="{8681C241-1B13-4A11-A2EF-C6CD51F44631}" srcOrd="0" destOrd="0" presId="urn:microsoft.com/office/officeart/2009/3/layout/HorizontalOrganizationChart"/>
    <dgm:cxn modelId="{2E5A64CC-9970-4751-A51B-11A252A18B2B}" type="presParOf" srcId="{8681C241-1B13-4A11-A2EF-C6CD51F44631}" destId="{0A8559FA-21E8-4AB9-B725-33517FCE3D6A}" srcOrd="0" destOrd="0" presId="urn:microsoft.com/office/officeart/2009/3/layout/HorizontalOrganizationChart"/>
    <dgm:cxn modelId="{3698E839-4AE3-44F0-BB16-5D796E3001B9}" type="presParOf" srcId="{8681C241-1B13-4A11-A2EF-C6CD51F44631}" destId="{64DD6975-217C-4F03-8303-8D021374E169}" srcOrd="1" destOrd="0" presId="urn:microsoft.com/office/officeart/2009/3/layout/HorizontalOrganizationChart"/>
    <dgm:cxn modelId="{67900EFE-5444-4F6C-8926-6CF22DFD858D}" type="presParOf" srcId="{A3143486-EB85-4367-B73F-AAA8046B6F35}" destId="{AB3530B1-4D08-4373-B410-F67A664B7D88}" srcOrd="1" destOrd="0" presId="urn:microsoft.com/office/officeart/2009/3/layout/HorizontalOrganizationChart"/>
    <dgm:cxn modelId="{36FA249F-FAC5-4D72-AB7C-DCBB9788DD82}" type="presParOf" srcId="{A3143486-EB85-4367-B73F-AAA8046B6F35}" destId="{761829D6-A1EB-4A48-849C-E888E51276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3CA1-5A61-4FFB-B266-C400FC43257D}">
      <dsp:nvSpPr>
        <dsp:cNvPr id="0" name=""/>
        <dsp:cNvSpPr/>
      </dsp:nvSpPr>
      <dsp:spPr>
        <a:xfrm>
          <a:off x="0" y="14939"/>
          <a:ext cx="6496050" cy="22393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TF-IDF is the numerical statistic which determines the importance of a particular word to a document in a collection.</a:t>
          </a:r>
          <a:endParaRPr lang="en-US" sz="2200" kern="1200"/>
        </a:p>
      </dsp:txBody>
      <dsp:txXfrm>
        <a:off x="109318" y="124257"/>
        <a:ext cx="6277414" cy="2020744"/>
      </dsp:txXfrm>
    </dsp:sp>
    <dsp:sp modelId="{373C26E9-3F14-42DB-8BE0-AE6E718721C5}">
      <dsp:nvSpPr>
        <dsp:cNvPr id="0" name=""/>
        <dsp:cNvSpPr/>
      </dsp:nvSpPr>
      <dsp:spPr>
        <a:xfrm>
          <a:off x="0" y="2317680"/>
          <a:ext cx="6496050" cy="22393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 value of Tfidf increases as the frequency of the word occurring in a document increases. However Tfidf is offset by the frequency in the corpus which helps to adjust for the fact that some words appear more frequently than others.</a:t>
          </a:r>
          <a:endParaRPr lang="en-US" sz="2200" kern="1200"/>
        </a:p>
      </dsp:txBody>
      <dsp:txXfrm>
        <a:off x="109318" y="2426998"/>
        <a:ext cx="6277414" cy="2020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11C6C-4F27-4601-9B0F-25EE73644AE8}">
      <dsp:nvSpPr>
        <dsp:cNvPr id="0" name=""/>
        <dsp:cNvSpPr/>
      </dsp:nvSpPr>
      <dsp:spPr>
        <a:xfrm>
          <a:off x="0" y="714725"/>
          <a:ext cx="5129018" cy="25645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N-gram is a contiguous sequence of </a:t>
          </a:r>
          <a:r>
            <a:rPr lang="en-US" sz="3300" b="0" i="1" kern="1200" dirty="0"/>
            <a:t>n</a:t>
          </a:r>
          <a:r>
            <a:rPr lang="en-US" sz="3300" b="0" i="0" kern="1200" dirty="0"/>
            <a:t> items from a given sequence of text or speech. </a:t>
          </a:r>
          <a:endParaRPr lang="en-US" sz="3300" kern="1200" dirty="0"/>
        </a:p>
      </dsp:txBody>
      <dsp:txXfrm>
        <a:off x="75112" y="789837"/>
        <a:ext cx="4978794" cy="2414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19E22-91FE-4C07-AE05-869AFD6221B3}">
      <dsp:nvSpPr>
        <dsp:cNvPr id="0" name=""/>
        <dsp:cNvSpPr/>
      </dsp:nvSpPr>
      <dsp:spPr>
        <a:xfrm>
          <a:off x="0" y="391738"/>
          <a:ext cx="10895369" cy="12168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 SVC 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451137"/>
        <a:ext cx="10776571" cy="1098002"/>
      </dsp:txXfrm>
    </dsp:sp>
    <dsp:sp modelId="{023957F3-7A3C-4F53-B893-AD534041D4D2}">
      <dsp:nvSpPr>
        <dsp:cNvPr id="0" name=""/>
        <dsp:cNvSpPr/>
      </dsp:nvSpPr>
      <dsp:spPr>
        <a:xfrm>
          <a:off x="0" y="1795738"/>
          <a:ext cx="10895369" cy="12168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K Nearest Neighbours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855137"/>
        <a:ext cx="10776571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EF436-6AD9-478D-9CFB-698523048D33}">
      <dsp:nvSpPr>
        <dsp:cNvPr id="0" name=""/>
        <dsp:cNvSpPr/>
      </dsp:nvSpPr>
      <dsp:spPr>
        <a:xfrm>
          <a:off x="2552516" y="2386806"/>
          <a:ext cx="509954" cy="1644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4977" y="0"/>
              </a:lnTo>
              <a:lnTo>
                <a:pt x="254977" y="1644604"/>
              </a:lnTo>
              <a:lnTo>
                <a:pt x="509954" y="1644604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8D714-69A9-4EE3-B891-72D410223889}">
      <dsp:nvSpPr>
        <dsp:cNvPr id="0" name=""/>
        <dsp:cNvSpPr/>
      </dsp:nvSpPr>
      <dsp:spPr>
        <a:xfrm>
          <a:off x="2552516" y="2386806"/>
          <a:ext cx="509954" cy="548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4977" y="0"/>
              </a:lnTo>
              <a:lnTo>
                <a:pt x="254977" y="548201"/>
              </a:lnTo>
              <a:lnTo>
                <a:pt x="509954" y="54820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32F52-0165-4C98-8FE7-EAB1EFC26DE7}">
      <dsp:nvSpPr>
        <dsp:cNvPr id="0" name=""/>
        <dsp:cNvSpPr/>
      </dsp:nvSpPr>
      <dsp:spPr>
        <a:xfrm>
          <a:off x="2552516" y="1838605"/>
          <a:ext cx="509954" cy="548201"/>
        </a:xfrm>
        <a:custGeom>
          <a:avLst/>
          <a:gdLst/>
          <a:ahLst/>
          <a:cxnLst/>
          <a:rect l="0" t="0" r="0" b="0"/>
          <a:pathLst>
            <a:path>
              <a:moveTo>
                <a:pt x="0" y="548201"/>
              </a:moveTo>
              <a:lnTo>
                <a:pt x="254977" y="548201"/>
              </a:lnTo>
              <a:lnTo>
                <a:pt x="254977" y="0"/>
              </a:lnTo>
              <a:lnTo>
                <a:pt x="509954" y="0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DCEBE-3957-445F-BAC6-339F4492E40B}">
      <dsp:nvSpPr>
        <dsp:cNvPr id="0" name=""/>
        <dsp:cNvSpPr/>
      </dsp:nvSpPr>
      <dsp:spPr>
        <a:xfrm>
          <a:off x="2552516" y="742202"/>
          <a:ext cx="509954" cy="1644604"/>
        </a:xfrm>
        <a:custGeom>
          <a:avLst/>
          <a:gdLst/>
          <a:ahLst/>
          <a:cxnLst/>
          <a:rect l="0" t="0" r="0" b="0"/>
          <a:pathLst>
            <a:path>
              <a:moveTo>
                <a:pt x="0" y="1644604"/>
              </a:moveTo>
              <a:lnTo>
                <a:pt x="254977" y="1644604"/>
              </a:lnTo>
              <a:lnTo>
                <a:pt x="254977" y="0"/>
              </a:lnTo>
              <a:lnTo>
                <a:pt x="509954" y="0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EA629-B93C-48F4-BA7A-210E3A239CD8}">
      <dsp:nvSpPr>
        <dsp:cNvPr id="0" name=""/>
        <dsp:cNvSpPr/>
      </dsp:nvSpPr>
      <dsp:spPr>
        <a:xfrm>
          <a:off x="2741" y="901562"/>
          <a:ext cx="2549774" cy="777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We approached the problem as an unsupervised one</a:t>
          </a:r>
          <a:endParaRPr lang="en-US" sz="1700" kern="1200"/>
        </a:p>
      </dsp:txBody>
      <dsp:txXfrm>
        <a:off x="2741" y="901562"/>
        <a:ext cx="2549774" cy="777681"/>
      </dsp:txXfrm>
    </dsp:sp>
    <dsp:sp modelId="{26B67043-ABAC-41F8-959E-50403800CFB5}">
      <dsp:nvSpPr>
        <dsp:cNvPr id="0" name=""/>
        <dsp:cNvSpPr/>
      </dsp:nvSpPr>
      <dsp:spPr>
        <a:xfrm>
          <a:off x="2741" y="1997965"/>
          <a:ext cx="2549774" cy="777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Process flow:</a:t>
          </a:r>
          <a:endParaRPr lang="en-US" sz="1700" kern="1200"/>
        </a:p>
      </dsp:txBody>
      <dsp:txXfrm>
        <a:off x="2741" y="1997965"/>
        <a:ext cx="2549774" cy="777681"/>
      </dsp:txXfrm>
    </dsp:sp>
    <dsp:sp modelId="{917D0B41-A1AA-4E42-972B-D4E605310795}">
      <dsp:nvSpPr>
        <dsp:cNvPr id="0" name=""/>
        <dsp:cNvSpPr/>
      </dsp:nvSpPr>
      <dsp:spPr>
        <a:xfrm>
          <a:off x="3062470" y="353361"/>
          <a:ext cx="2549774" cy="777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Transform data to matrix of TF-IDF scores</a:t>
          </a:r>
          <a:endParaRPr lang="en-US" sz="1700" kern="1200"/>
        </a:p>
      </dsp:txBody>
      <dsp:txXfrm>
        <a:off x="3062470" y="353361"/>
        <a:ext cx="2549774" cy="777681"/>
      </dsp:txXfrm>
    </dsp:sp>
    <dsp:sp modelId="{71F3D9BD-65B7-461D-B964-60778CB02EF7}">
      <dsp:nvSpPr>
        <dsp:cNvPr id="0" name=""/>
        <dsp:cNvSpPr/>
      </dsp:nvSpPr>
      <dsp:spPr>
        <a:xfrm>
          <a:off x="3062470" y="1449764"/>
          <a:ext cx="2549774" cy="777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Separate into 2 clusters</a:t>
          </a:r>
          <a:endParaRPr lang="en-US" sz="1700" kern="1200"/>
        </a:p>
      </dsp:txBody>
      <dsp:txXfrm>
        <a:off x="3062470" y="1449764"/>
        <a:ext cx="2549774" cy="777681"/>
      </dsp:txXfrm>
    </dsp:sp>
    <dsp:sp modelId="{14E98925-913C-4354-ABD3-0FC7751CD493}">
      <dsp:nvSpPr>
        <dsp:cNvPr id="0" name=""/>
        <dsp:cNvSpPr/>
      </dsp:nvSpPr>
      <dsp:spPr>
        <a:xfrm>
          <a:off x="3062470" y="2546167"/>
          <a:ext cx="2549774" cy="777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Reduce the features to 2 dimensions</a:t>
          </a:r>
          <a:endParaRPr lang="en-US" sz="1700" kern="1200"/>
        </a:p>
      </dsp:txBody>
      <dsp:txXfrm>
        <a:off x="3062470" y="2546167"/>
        <a:ext cx="2549774" cy="777681"/>
      </dsp:txXfrm>
    </dsp:sp>
    <dsp:sp modelId="{2587303B-BA2C-40CD-994E-DFF6B55E4BC8}">
      <dsp:nvSpPr>
        <dsp:cNvPr id="0" name=""/>
        <dsp:cNvSpPr/>
      </dsp:nvSpPr>
      <dsp:spPr>
        <a:xfrm>
          <a:off x="3062470" y="3642570"/>
          <a:ext cx="2549774" cy="777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Visualize</a:t>
          </a:r>
          <a:endParaRPr lang="en-US" sz="1700" kern="1200"/>
        </a:p>
      </dsp:txBody>
      <dsp:txXfrm>
        <a:off x="3062470" y="3642570"/>
        <a:ext cx="2549774" cy="777681"/>
      </dsp:txXfrm>
    </dsp:sp>
    <dsp:sp modelId="{0A8559FA-21E8-4AB9-B725-33517FCE3D6A}">
      <dsp:nvSpPr>
        <dsp:cNvPr id="0" name=""/>
        <dsp:cNvSpPr/>
      </dsp:nvSpPr>
      <dsp:spPr>
        <a:xfrm>
          <a:off x="2741" y="3094368"/>
          <a:ext cx="2549774" cy="777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Steps 2 and 3 were swapped in a few attempts</a:t>
          </a:r>
          <a:endParaRPr lang="en-US" sz="1700" kern="1200"/>
        </a:p>
      </dsp:txBody>
      <dsp:txXfrm>
        <a:off x="2741" y="3094368"/>
        <a:ext cx="2549774" cy="777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09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078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399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35384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073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981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88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8122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79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69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99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15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7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331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93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935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899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592A47-CD99-4402-9BF4-BA714F8B378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18E8-E42B-4F15-A5DE-D46F4D08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44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building, covered, many&#10;&#10;Description generated with high confidence">
            <a:extLst>
              <a:ext uri="{FF2B5EF4-FFF2-40B4-BE49-F238E27FC236}">
                <a16:creationId xmlns:a16="http://schemas.microsoft.com/office/drawing/2014/main" id="{3A5D3ACF-6D43-4525-858A-3CC77AD51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8" b="11865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40843-D6D8-4D21-BF9B-9B70A8A1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1" y="5089012"/>
            <a:ext cx="11627168" cy="1264588"/>
          </a:xfrm>
        </p:spPr>
        <p:txBody>
          <a:bodyPr anchor="ctr">
            <a:normAutofit/>
          </a:bodyPr>
          <a:lstStyle/>
          <a:p>
            <a:pPr algn="l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Analysis of Movie Reviews       Team 8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21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E209-F776-4550-8CBC-4ADF69C5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00970-368A-496B-85FB-B1EF0BF3E7F5}"/>
              </a:ext>
            </a:extLst>
          </p:cNvPr>
          <p:cNvSpPr txBox="1"/>
          <p:nvPr/>
        </p:nvSpPr>
        <p:spPr>
          <a:xfrm>
            <a:off x="1044696" y="2250829"/>
            <a:ext cx="359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B1D9F-94D0-4EF8-A34B-DB3CF15A638C}"/>
              </a:ext>
            </a:extLst>
          </p:cNvPr>
          <p:cNvSpPr txBox="1"/>
          <p:nvPr/>
        </p:nvSpPr>
        <p:spPr>
          <a:xfrm>
            <a:off x="7549662" y="2250829"/>
            <a:ext cx="250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</a:t>
            </a:r>
          </a:p>
        </p:txBody>
      </p:sp>
      <p:pic>
        <p:nvPicPr>
          <p:cNvPr id="1026" name="Picture 2" descr="Image result for pursuit of happiness">
            <a:extLst>
              <a:ext uri="{FF2B5EF4-FFF2-40B4-BE49-F238E27FC236}">
                <a16:creationId xmlns:a16="http://schemas.microsoft.com/office/drawing/2014/main" id="{29D92274-10AA-40A9-9919-C38E47E1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2" y="2834011"/>
            <a:ext cx="3388266" cy="33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kespeare in Love Poster">
            <a:extLst>
              <a:ext uri="{FF2B5EF4-FFF2-40B4-BE49-F238E27FC236}">
                <a16:creationId xmlns:a16="http://schemas.microsoft.com/office/drawing/2014/main" id="{9CB7B027-F44A-4478-BD5B-60A835AB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8" y="2832588"/>
            <a:ext cx="3481754" cy="33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2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BE6F9A3-300E-47F5-B41C-C8C5E758D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1B4701B-39FE-43B8-86AA-D6B8789C22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92CF3C3E-0F7B-4F0C-8EBD-BDD38E9C66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Separate positive and negative reviews</a:t>
            </a:r>
          </a:p>
        </p:txBody>
      </p:sp>
      <p:graphicFrame>
        <p:nvGraphicFramePr>
          <p:cNvPr id="2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982998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778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589" y="873304"/>
            <a:ext cx="3557073" cy="2365453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" y="1758130"/>
            <a:ext cx="3481279" cy="2265832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1834967"/>
            <a:ext cx="3326331" cy="215742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903" y="4940181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Using Spectral Clustering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E3D4B4-2E3E-4C43-8A27-B694DF5A9F12}"/>
              </a:ext>
            </a:extLst>
          </p:cNvPr>
          <p:cNvSpPr/>
          <p:nvPr/>
        </p:nvSpPr>
        <p:spPr>
          <a:xfrm>
            <a:off x="227919" y="1315330"/>
            <a:ext cx="3581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using Multi-Dimensional Scaling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CD2509-84B4-4E6E-BA65-E8B3BAC3F8C1}"/>
              </a:ext>
            </a:extLst>
          </p:cNvPr>
          <p:cNvSpPr/>
          <p:nvPr/>
        </p:nvSpPr>
        <p:spPr>
          <a:xfrm>
            <a:off x="2923125" y="46847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using Truncated Singular Value Decomposition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88089-DC10-47D2-AB03-809DB9B84F92}"/>
              </a:ext>
            </a:extLst>
          </p:cNvPr>
          <p:cNvSpPr/>
          <p:nvPr/>
        </p:nvSpPr>
        <p:spPr>
          <a:xfrm>
            <a:off x="2164251" y="6082694"/>
            <a:ext cx="7854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0.51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3121F4-B519-468F-AD91-B2864C16B2BE}"/>
              </a:ext>
            </a:extLst>
          </p:cNvPr>
          <p:cNvSpPr txBox="1"/>
          <p:nvPr/>
        </p:nvSpPr>
        <p:spPr>
          <a:xfrm>
            <a:off x="8355670" y="1232189"/>
            <a:ext cx="302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using 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1451086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88" y="794586"/>
            <a:ext cx="3698917" cy="2487521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1" y="1560005"/>
            <a:ext cx="3569549" cy="2371922"/>
          </a:xfrm>
          <a:prstGeom prst="rect">
            <a:avLst/>
          </a:prstGeom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182" y="1700033"/>
            <a:ext cx="3607246" cy="233546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268" y="487867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Using K-Means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E6D3D-43BB-479B-9295-2A5B788C49CD}"/>
              </a:ext>
            </a:extLst>
          </p:cNvPr>
          <p:cNvSpPr/>
          <p:nvPr/>
        </p:nvSpPr>
        <p:spPr>
          <a:xfrm>
            <a:off x="301511" y="1141407"/>
            <a:ext cx="3581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using Multi-Dimensional Scaling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F17FB-2839-4FEA-9548-5F7371B4AE54}"/>
              </a:ext>
            </a:extLst>
          </p:cNvPr>
          <p:cNvSpPr/>
          <p:nvPr/>
        </p:nvSpPr>
        <p:spPr>
          <a:xfrm>
            <a:off x="2817617" y="41473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using Truncated Singular Value Decomposition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153C9F-9C3A-4C4B-9400-30CAEEC9714F}"/>
              </a:ext>
            </a:extLst>
          </p:cNvPr>
          <p:cNvSpPr txBox="1"/>
          <p:nvPr/>
        </p:nvSpPr>
        <p:spPr>
          <a:xfrm>
            <a:off x="7999412" y="1133140"/>
            <a:ext cx="302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using Principal Component Analysis</a:t>
            </a: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969FFD69-1621-426A-9DE2-412DD5D083F7}"/>
              </a:ext>
            </a:extLst>
          </p:cNvPr>
          <p:cNvSpPr txBox="1"/>
          <p:nvPr/>
        </p:nvSpPr>
        <p:spPr>
          <a:xfrm>
            <a:off x="3644383" y="6181963"/>
            <a:ext cx="490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Accuracy : 0.43</a:t>
            </a:r>
          </a:p>
        </p:txBody>
      </p:sp>
    </p:spTree>
    <p:extLst>
      <p:ext uri="{BB962C8B-B14F-4D97-AF65-F5344CB8AC3E}">
        <p14:creationId xmlns:p14="http://schemas.microsoft.com/office/powerpoint/2010/main" val="20717503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4A888-48BE-4604-BB14-E6C5E9D0F2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9FF39B1-9689-44AE-A803-7B90A059DC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A9324-CE27-498C-87DF-38EE5F4DE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Hierarchical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F91D-F662-41D3-9DF9-C3BE74ECE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endParaRPr lang="en-IN" b="1" dirty="0">
              <a:solidFill>
                <a:schemeClr val="bg2"/>
              </a:solidFill>
            </a:endParaRPr>
          </a:p>
          <a:p>
            <a:r>
              <a:rPr lang="en-IN" b="1" dirty="0">
                <a:solidFill>
                  <a:schemeClr val="bg2"/>
                </a:solidFill>
              </a:rPr>
              <a:t>Average</a:t>
            </a:r>
          </a:p>
          <a:p>
            <a:r>
              <a:rPr lang="en-IN" b="1" dirty="0">
                <a:solidFill>
                  <a:schemeClr val="bg2"/>
                </a:solidFill>
              </a:rPr>
              <a:t>Complete</a:t>
            </a:r>
          </a:p>
          <a:p>
            <a:r>
              <a:rPr lang="en-IN" b="1" dirty="0">
                <a:solidFill>
                  <a:schemeClr val="bg2"/>
                </a:solidFill>
              </a:rPr>
              <a:t>Ward</a:t>
            </a:r>
          </a:p>
        </p:txBody>
      </p:sp>
    </p:spTree>
    <p:extLst>
      <p:ext uri="{BB962C8B-B14F-4D97-AF65-F5344CB8AC3E}">
        <p14:creationId xmlns:p14="http://schemas.microsoft.com/office/powerpoint/2010/main" val="1109316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894AA1-EDC5-46A7-BDB1-297FEA754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6" r="10648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B0858F-0ECB-4720-86EE-72A9D996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IN"/>
              <a:t>Using Average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34F7B8-BD0A-41DC-8B8A-253C2CE0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>
                <a:latin typeface="+mn-lt"/>
              </a:rPr>
              <a:t>Time Taken: 0.13s</a:t>
            </a:r>
          </a:p>
          <a:p>
            <a:pPr marL="0" indent="0">
              <a:buNone/>
            </a:pPr>
            <a:r>
              <a:rPr lang="en-IN" b="1">
                <a:latin typeface="+mn-lt"/>
              </a:rPr>
              <a:t>Accuracy: 52.6%</a:t>
            </a:r>
          </a:p>
        </p:txBody>
      </p:sp>
    </p:spTree>
    <p:extLst>
      <p:ext uri="{BB962C8B-B14F-4D97-AF65-F5344CB8AC3E}">
        <p14:creationId xmlns:p14="http://schemas.microsoft.com/office/powerpoint/2010/main" val="33884142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EB0BF28-EC06-4525-BF31-73A9489ADB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DC504-6E86-447D-8700-A929B782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539" y="647699"/>
            <a:ext cx="3811213" cy="2683330"/>
          </a:xfrm>
          <a:prstGeom prst="rect">
            <a:avLst/>
          </a:prstGeom>
          <a:effectLst/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D12AFDE8-E1ED-4A49-B8B3-4953F4B8A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C1E10-D77D-4951-BF1F-589F77A4E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54" y="3526971"/>
            <a:ext cx="3845983" cy="2721427"/>
          </a:xfrm>
          <a:prstGeom prst="rect">
            <a:avLst/>
          </a:prstGeom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6A7CA9-0454-42E3-8747-25BF9846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IN" dirty="0"/>
              <a:t>Using Complete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E413363-FA01-42E8-9048-26E2CB45BBBC}"/>
              </a:ext>
            </a:extLst>
          </p:cNvPr>
          <p:cNvSpPr txBox="1">
            <a:spLocks/>
          </p:cNvSpPr>
          <p:nvPr/>
        </p:nvSpPr>
        <p:spPr>
          <a:xfrm>
            <a:off x="1409636" y="2150889"/>
            <a:ext cx="2827453" cy="137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b="1" dirty="0">
                <a:latin typeface="+mn-lt"/>
              </a:rPr>
              <a:t>Euclidean:-</a:t>
            </a:r>
          </a:p>
          <a:p>
            <a:pPr marL="0" indent="0">
              <a:buFont typeface="Wingdings 3" charset="2"/>
              <a:buNone/>
            </a:pPr>
            <a:r>
              <a:rPr lang="en-IN" b="1" dirty="0">
                <a:latin typeface="+mn-lt"/>
              </a:rPr>
              <a:t>Time Taken: 0.11s</a:t>
            </a:r>
          </a:p>
          <a:p>
            <a:pPr marL="0" indent="0">
              <a:buFont typeface="Wingdings 3" charset="2"/>
              <a:buNone/>
            </a:pPr>
            <a:r>
              <a:rPr lang="en-IN" b="1" dirty="0">
                <a:latin typeface="+mn-lt"/>
              </a:rPr>
              <a:t>Accuracy: 58.35%</a:t>
            </a:r>
          </a:p>
          <a:p>
            <a:pPr marL="0" indent="0">
              <a:buFont typeface="Wingdings 3" charset="2"/>
              <a:buNone/>
            </a:pPr>
            <a:endParaRPr lang="en-IN" b="1" dirty="0">
              <a:latin typeface="+mn-l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D0AE9C-6212-40CE-8EF7-838B0AD2D990}"/>
              </a:ext>
            </a:extLst>
          </p:cNvPr>
          <p:cNvSpPr txBox="1">
            <a:spLocks/>
          </p:cNvSpPr>
          <p:nvPr/>
        </p:nvSpPr>
        <p:spPr>
          <a:xfrm>
            <a:off x="1255637" y="4872316"/>
            <a:ext cx="2827453" cy="137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b="1" dirty="0">
                <a:latin typeface="+mn-lt"/>
              </a:rPr>
              <a:t>Manhattan:-</a:t>
            </a:r>
          </a:p>
          <a:p>
            <a:pPr marL="0" indent="0">
              <a:buFont typeface="Wingdings 3" charset="2"/>
              <a:buNone/>
            </a:pPr>
            <a:r>
              <a:rPr lang="en-IN" b="1" dirty="0">
                <a:latin typeface="+mn-lt"/>
              </a:rPr>
              <a:t>Time Taken: 0.12s</a:t>
            </a:r>
          </a:p>
          <a:p>
            <a:pPr marL="0" indent="0">
              <a:buFont typeface="Wingdings 3" charset="2"/>
              <a:buNone/>
            </a:pPr>
            <a:r>
              <a:rPr lang="en-IN" b="1" dirty="0">
                <a:latin typeface="+mn-lt"/>
              </a:rPr>
              <a:t>Accuracy: 55.45%</a:t>
            </a:r>
          </a:p>
          <a:p>
            <a:pPr marL="0" indent="0">
              <a:buFont typeface="Wingdings 3" charset="2"/>
              <a:buNone/>
            </a:pP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1736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13717-BB68-42AE-8867-569E6D41C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4" r="16488" b="-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6E2FAE-FA60-497B-B2CB-7702C6FF3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D343C-3966-49AC-8F08-3852A701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IN" dirty="0"/>
              <a:t>Using Ward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107EE-2ADD-4BC4-AF18-90030594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>
                <a:latin typeface="+mn-lt"/>
              </a:rPr>
              <a:t>Time Taken: 0.14s</a:t>
            </a:r>
          </a:p>
          <a:p>
            <a:pPr marL="0" indent="0">
              <a:buNone/>
            </a:pPr>
            <a:r>
              <a:rPr lang="en-IN" b="1">
                <a:latin typeface="+mn-lt"/>
              </a:rPr>
              <a:t>Accuracy: 59.55%</a:t>
            </a:r>
          </a:p>
          <a:p>
            <a:pPr marL="0" indent="0">
              <a:buNone/>
            </a:pPr>
            <a:endParaRPr lang="en-IN" b="1">
              <a:latin typeface="+mn-lt"/>
            </a:endParaRPr>
          </a:p>
          <a:p>
            <a:pPr marL="0" indent="0">
              <a:buNone/>
            </a:pPr>
            <a:r>
              <a:rPr lang="en-IN" b="1">
                <a:latin typeface="+mn-lt"/>
              </a:rPr>
              <a:t>This was the best accuracy we achieved!!</a:t>
            </a:r>
          </a:p>
        </p:txBody>
      </p:sp>
    </p:spTree>
    <p:extLst>
      <p:ext uri="{BB962C8B-B14F-4D97-AF65-F5344CB8AC3E}">
        <p14:creationId xmlns:p14="http://schemas.microsoft.com/office/powerpoint/2010/main" val="67282410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5" name="Freeform: Shape 9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6152" name="Picture 2" descr="Image result for Any Questions">
            <a:extLst>
              <a:ext uri="{FF2B5EF4-FFF2-40B4-BE49-F238E27FC236}">
                <a16:creationId xmlns:a16="http://schemas.microsoft.com/office/drawing/2014/main" id="{355EACFC-BF99-42AC-A90A-C99CEDEDBB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1384809"/>
            <a:ext cx="5450557" cy="40879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D971C-C929-4883-841A-8B75A4E1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965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179C4C8E-197B-4679-AE96-B5147F971C9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2955B1-DE1B-43F0-B54B-900C6B94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50" y="1266957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6082-296C-446E-98C4-C4A8059A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773" y="1318232"/>
            <a:ext cx="698976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Term Frequency Inverse 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18829850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B912D-1E4B-42AF-A2BE-CFEFEC916E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6CDA-4B88-4541-9853-AD347E44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Term Frequency Inverse Document Frequency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02288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42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076D5E-68ED-4CD1-A04F-E7934EBFAA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BE0A6B-EBF8-4301-B1AE-F6A1C4003E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DC65DE9A-52E3-4854-AC9D-873052F3A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468034"/>
            <a:ext cx="5614835" cy="3768712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72BE3F8-96D6-4535-9AE4-694DC4F5B1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ata:image/png;base64,iVBORw0KGgoAAAANSUhEUgAAAfgAAAFXCAYAAABOYlxEAAAABHNCSVQICAgIfAhkiAAAAAlwSFlz%0AAAALEgAACxIB0t1+/AAAIABJREFUeJzt3Xt0FOX9x/HPJpuNkCwFNLS0iiJlUcQcLimglGCKiFJv%0A8Z5o7BEvSBEJKgURkBLlUoqFUqKgnqrpgRSVKPVGK4KplFKJFwQCtNS7HptSkOyCCSHz+8Mfq2iy%0Akyyzlzzzfp3jOezMZPL9urCfnWeemfFYlmUJAAAYJSXRBQAAAOcR8AAAGIiABwDAQAQ8AAAGIuAB%0AADAQAQ8AgIG8iS7ASTU1tRHXd+rUXnv3HohTNcnBjT1L7uzbjT1L7uzbjT1L7uzbruesLH+z61x1%0ABO/1pia6hLhzY8+SO/t2Y8+SO/t2Y8+SO/s+lp5dFfAAALgFAQ8AgIEIeAAADETAAwBgIAIeAAAD%0AEfAAABiIgAcAwEAEPAAABiLgm1BR4dWwYe3VtWumhg1rr4oKo274BwBwAZLrGyoqvBozpl34dXV1%0A6v+/Pqj8/IbEFQYAQCtwBP8NCxf6mly+aFHTywEASEYE/Dfs2tX0/5LmlgMAkIxIrW8IBBpbtRwA%0AgGREwH9DcXF9k8snTGh6OQAAyYiA/4b8/AYtXXpQvXsfltdrqXfvw1q6lAl2AIC2hVn0TcjPbyDQ%0AAQBtGkfwAAAYiIAHAMBABDwAAAYi4AEAMBABDwCAgQh4AAAMRMADAGAgAh4AAAMR8AAAGIiABwDA%0AQAQ8AAAGism96A8dOqSpU6fq448/Vn19vcaOHauuXbtqzJgxOuWUUyRJBQUFGjVqlFauXKny8nJ5%0AvV6NHTtWeXl5+uKLLzRp0iTt2bNHGRkZmjdvnjp37hyLUgEAMFJMAn716tXq2LGj5s+fr3379unS%0ASy/VuHHjdMMNN2j06NHh7WpqalRWVqann35adXV1Kiws1JAhQ7RixQoFAgGNHz9ezz//vEpLSzVt%0A2rRYlAoAgJFiMkR//vnna8KECZIky7KUmpqqrVu3av369br22ms1depUBYNBbdmyRf369ZPP55Pf%0A71e3bt20Y8cOVVVVaejQoZKk3Nxcbdy4MRZlAgBgrJgcwWdkZEiSgsGgbr/9dhUXF6u+vl5XXnml%0A+vTpowcffFBLlizRaaedJr/ff9TPBYNBBYPB8PKMjAzV1ta26Pd26tReXm9qxG2ysvwR15vIjT1L%0A7uzbjT1L7uzbjT1L7uw72p5j9jz4Tz/9VOPGjVNhYaEuuugi7d+/Xx06dJAkjRgxQiUlJcrJyVEo%0AFAr/TCgUkt/vV2ZmZnh5KBQK/5ydvXsPRFyfleVXTU3LviyYwo09S+7s2409S+7s2409S+7s267n%0ASOEfkyH6//73vxo9erQmTZqkK664QpJ04403asuWLZKkjRs36owzzlB2draqqqpUV1en2tpa7d69%0AW4FAQP3799err74qSaqsrNSAAQNiUSYAAMaKyRH8Qw89pP3796u0tFSlpaWSpClTpmj27NlKS0vT%0ACSecoJKSEmVmZqqoqEiFhYWyLEsTJ05Uenq6CgoKNHnyZBUUFCgtLU0LFiyIRZkAABjLY1mWlegi%0AnGI3dMPwjnu4sW839iy5s2839iy5s++kG6IHAACJRcADAGAgAh4AAAMR8AAAGIiABwDAQAQ8AAAG%0AIuABADAQAQ8AgIEIeAAADETAAwBgIAIeAAADEfAAABiIgAcAwEAEPAAABiLgAQAwEAEPAICBCHgA%0AAAxEwAMAYCACHgAAAxHwAAAYiIAHAMBABDwAAAYi4AEAMBABDwCAgQh4AAAMRMADAGAgAh4AAAMR%0A8AAAGIiABwDAQAQ8AAAGIuABADAQAQ8AgIEIeAAADETAAwBgIAIeAAADEfAAABiIgAcAwEAEPAAA%0ABiLgAQAwEAEPAICBCHgAAAxEwAMAYCACHgAAA3ljsdNDhw5p6tSp+vjjj1VfX6+xY8fqhz/8oaZM%0AmSKPx6OePXvq3nvvVUpKilauXKny8nJ5vV6NHTtWeXl5+uKLLzRp0iTt2bNHGRkZmjdvnjp37hyL%0AUgEAMFJMjuBXr16tjh07avny5XrkkUdUUlKiOXPmqLi4WMuXL5dlWVq7dq1qampUVlam8vJyPfro%0Ao3rggQdUX1+vFStWKBAIaPny5br00ktVWloaizIBADBWTI7gzz//fI0cOVKSZFmWUlNTtW3bNg0c%0AOFCSlJubqw0bNiglJUX9+vWTz+eTz+dTt27dtGPHDlVVVemmm24Kb0vAAwDQOjEJ+IyMDElSMBjU%0A7bffruLiYs2bN08ejye8vra2VsFgUH6//6ifCwaDRy0/sm1LdOrUXl5vasRtsrL8EdebyI09S+7s%0A2409S+7s2409S+7sO9qeYxLwkvTpp59q3LhxKiws1EUXXaT58+eH14VCIXXo0EGZmZkKhUJHLff7%0A/UctP7JtS+zdeyDi+qwsv2pqWvZlwRRu7FlyZ99u7FlyZ99u7FlyZ992PUcK/5icg//vf/+r0aNH%0Aa9KkSbriiiskSb1799amTZskSZWVlcrJyVF2draqqqpUV1en2tpa7d69W4FAQP3799err74a3nbA%0AgAGxKBMAAGPF5Aj+oYce0v79+1VaWho+f37PPffovvvu0wMPPKBTTz1VI0eOVGpqqoqKilRYWCjL%0AsjRx4kSlp6eroKBAkydPVkFBgdLS0rRgwYJYlAkAgLE8lmVZiS7CKXZDNwzvuIcb+3Zjz5I7+3Zj%0Az5I7+066IXoAAJBYBDwAAAYi4AEAMBABDwCAgQh4AAAMRMADAGAgAh4AAAMR8AAAGIiABwDAQAQ8%0AAAAGIuABADAQAQ8AgIEIeAAADETAAwBgIAIeAAADEfAAABiIgAcAwEAEPAAABiLgAQAwEAEPAICB%0ACHgAAAxEwAMAYCDbgP/ggw+0evVqWZal6dOn6/LLL9fmzZvjURsAAIiSbcDffffdSktL09q1a/Xe%0Ae+/p7rvv1q9+9at41AYAAKJkG/B1dXW64IILtG7dOl100UXKyclRQ0NDPGoDAABRsg341NRUrVmz%0ARuvXr9c555yjl19+WSkpnLoHACCZ2Sb1rFmztH79es2YMUNdunTR888/r/vuuy8etQEAgCh5m1vx%0AySefSJL8fr/Gjx8fXjZp0qT4VAYAAKLWbMBfd9118ng8qqur0549e3TSSScpJSVFH374oU488USt%0AWbMmnnUCAIBWaDbgX3nlFUnSxIkTde211yonJ0eStGXLFj3yyCPxqQ4AAETF9hz87t27w+EuSdnZ%0A2Xr33XdjWhQAADg2zR7BH/G9731PixYt0qhRo9TY2KjVq1frlFNOiUNpAAAgWrZH8PPnz9f+/ft1%0Axx136K677tLhw4c1Z86ceNQGAACiZHsEP3fuXAIdAIA2xvYIfteuXQqFQvGoBQAAOMT2CD4lJUV5%0AeXnq3r270tPTw8ufeOKJmBYGAACiZxvw3NgGAIC2x3aIfuDAgTp48KDWrVunv/zlL9q/f78GDhwY%0Aj9oAAECUbAP+4Ycf1u9+9zt17dpVJ554oh566CE99NBD8agNAABEyXaIfvXq1XryySd13HHHSZKu%0AuuoqXXbZZbr11ltjXhwAAIiO7RG8ZVnhcJek9PR0eb223wsAAEAC2Sb14MGDNX78eOXn50uSnnnm%0AGQ0aNCjmhQEAgOjZBvw999yjFStW6JlnnpFlWRo8eLCuvvrqeNQGAACiZBvwJSUlOuecc/TrX/9a%0APp+vVTt/++239etf/1plZWXavn27xowZE76PfUFBgUaNGqWVK1eqvLxcXq9XY8eOVV5enr744gtN%0AmjRJe/bsUUZGhubNm6fOnTtH1SAAAG5kG/A5OTl64YUXNGvWLAUCAeXl5WnYsGHq0qVLxJ97+OGH%0AtXr1arVr106StG3bNt1www0aPXp0eJuamhqVlZXp6aefVl1dnQoLCzVkyBCtWLFCgUBA48eP1/PP%0AP6/S0lJNmzbtGFsFAMA9bCfZjRo1SnPnztVLL72k3NxcLV68WMOGDbPdcbdu3bR48eLw661bt2r9%0A+vW69tprNXXqVAWDQW3ZskX9+vWTz+eT3+9Xt27dtGPHDlVVVWno0KGSpNzcXG3cuPEYWgQAwH1s%0Aj+AfeeQRvf766/rnP/+p008/XTfddJMGDx5su+ORI0fqo48+Cr/Ozs7WlVdeqT59+ujBBx/UkiVL%0AdNppp8nv94e3ycjIUDAYVDAYDC/PyMhQbW1tNL0BAOBatgG/du1affzxx7r44os1ePBgDRgwIDzs%0A3hojRoxQhw4dwn8uKSlRTk7OUQ+yCYVC8vv9yszMDC8PhULhn7PTqVN7eb2pEbfJyvJHXG8iN/Ys%0AubNvN/YsubNvN/YsubPvaHu2DfgVK1bowIEDev3117Vx40bNnj1bHTp0UHl5eat+0Y033qjp06cr%0AOztbGzdu1BlnnKHs7GwtXLhQdXV1qq+v1+7duxUIBNS/f3+9+uqrys7OVmVlpQYMGNCi37F374GI%0A67Oy/KqpcddogBt7ltzZtxt7ltzZtxt7ltzZt13PkcLfNuCPhPvf/vY3bdq0SR06dFBubm6ri5w5%0Ac6ZKSkqUlpamE044QSUlJcrMzFRRUZEKCwtlWZYmTpyo9PR0FRQUaPLkySooKFBaWpoWLFjQ6t8H%0AAICbeSzLsiJtcPbZZ+uss85Sbm6uhg4dmtSXq9l9s+Pbn3u4sW839iy5s2839iy5s++YHsG/9tpr%0ASkmxnWwPAACSiG1yE+4AALQ9zab3+++/H886AACAg5oN+OLiYknSz3/+87gVAwAAnNHsOfiUlBQV%0AFBRo586duv7667+1/oknnohpYQAAIHrNBvzjjz+u6upq3XPPPbrtttviWRMAADhGzQZ8ZmamfvSj%0AH4VvaPP222/r8OHD6tu3r0444YS4FQgAAFrPdor8tm3bdMkll2jVqlWqqKjQxRdfrHXr1sWjNgAA%0AECXb6+B/85vfaPny5TrppJMkSR9++KFuu+025eXlxbw4AAAQHdsj+IaGhnC4S9JJJ52kxsbGmBYF%0AAACOjW3Af//739djjz0WfozrY489ph/84AfxqA0AAETJNuDvv/9+vfXWWzr33HM1fPhwvfnmm5o1%0Aa1Y8agMAAFGyPQd//PHHa+HChfGoBQAAOIQbzQMAYCACHgAAA9kG/G9+85t41AEAABxkG/Dr1q2T%0AZVnxqAUAADjEdpJdx44ddf755+uMM85Qenp6ePmcOXNiWhgAAIiebcDn5+fHow4AAOCgFgX8Rx99%0ApH/961/68Y9/rE8//fSoO9sBAIDkY3sO/oUXXtDYsWN1//336/PPP9c111yjZ599Nh61AQCAKNkG%0A/MMPP6wVK1YoIyNDxx9/vCoqKrRs2bJ41AYAAKJkG/ApKSnKzMwMv+7SpYtSUrh8HgCAZGZ7Dr5n%0Az576wx/+oIaGBlVXV2v58uU67bTT4lEbAACIku2h+IwZM/TZZ58pPT1dU6dOVWZmpu6999541AYA%0AAKJkewTfvn173X777frpT3+qtLQ0nXLKKUpNTY1HbQAAIEq2Af+Pf/xDv/jFL9S5c2dZlqVQKKQF%0ACxbozDPPjEd9AAAgCrYBP3fuXC1dulS9evWSJL3zzjv65S9/qaeeeirmxQEAgOi0aDr8kXCXpDPP%0APFOHDx+OWUEAAODYNXsE//rrr0uSunfvrhkzZuiKK66Q1+vVn/70J4bnAQBIcs0G/G9/+9ujXs+f%0APz/8Z4/HE7uKDFJR4dXChT7t2pWiQKBRxcX1ys9vSHRZAAAXaDbgy8rK4lmHcSoqvBozpl34dXV1%0A6v+/PkjIAwBiznaS3ebNm/X444/r888/P2r5E088EbOiTLBwoa/J5YsW+Qh4AEDM2Qb8lClTdNtt%0At+n73/9+POoxxq5dTc9fbG45AABOsg347373u7r00kvjUYtRAoFGVVd/+4ZAgUBjAqoBALiNbcAX%0AFRXprrvu0uDBg+X1frU5oR9ZcXH9Uefgj5gwoT4B1QAA3MY24JcvXy5JqqqqOmo5AR/Zl+fZD2rR%0Aoq9m0U+YwCx6AEB82AZ8TU2NXnzxxXjUYpz8/AYCHQCQELYzvnJycrRu3To1NBBUAAC0FbZH8OvW%0ArdOTTz551DKPx6Pq6uqYFQUAAI6NbcC/9tpr8agDAAA4yDbgf/e73zW5/LbbbnO8GAAA4IxW3XXl%0A0KFDeuWVV7Rnz55Y1QMAABxgewT/zSP1cePGafTo0TErCAAAHLtW3zc1FArpk08+adG2b7/9toqK%0AiiRJ77//vgoKClRYWKh7771XjY1f3tFt5cqVuuyyy3TVVVdp3bp1kqQvvvhC48ePV2FhoW6++Wb9%0A73//a22ZAAC4mu0R/E9+8pPw42Ety9L+/ftbdAT/8MMPa/Xq1WrX7su7uc2ZM0fFxcUaNGiQZsyY%0AobVr16pv374qKyvT008/rbq6OhUWFmrIkCFasWKFAoGAxo8fr+eff16lpaWaNm3aMbYKAIB72Ab8%0A1x8b6/F41KFDB2VmZtruuFu3blq8eLF+8YtfSJK2bdumgQMHSpJyc3O1YcMGpaSkqF+/fvL5fPL5%0AfOrWrZt27Nihqqoq3XTTTeFtS0tLo2oOAAC3atHDZl577TXt27fvqOV2t6odOXKkPvroo/Bry7LC%0AIwEZGRmqra1VMBiU3+8Pb5ORkaFgMHjU8iPbtkSnTu3l9X77AS9fl5Xlj7jeRG7sWXJn327sWXJn%0A327sWXJn39H2bBvwd955pz755BP16NEjHNBS6+9Fn5Ly1en+UCgUHgkIhUJHLff7/UctP7JtS+zd%0AeyDi+qwsv2pqWvZlwRRu7FlyZ99u7FlyZ99u7FlyZ992PUcKf9uA37lzp1566aXoKvua3r17a9Om%0ATRo0aJAqKys1ePBgZWdna+HChaqrq1N9fb12796tQCCg/v3769VXX1V2drYqKys1YMCAY/79AAC4%0AiW3A9+jRQ//5z3/UpUuXY/pFkydP1vTp0/XAAw/o1FNP1ciRI5WamqqioiIVFhbKsixNnDhR6enp%0AKigo0OTJk1VQUKC0tDQtWLDgmH43AABu47Esy4q0wY033qg333xTgUBAPp8vvPyJJ56IeXGtZTd0%0Aw/COe7ixbzf2LLmzbzf2LLmz75gO0Y8ZMya6qgAAQMLYBvyRS9sAAEDb0eo72QEAgORHwAMAYCAC%0AHgAAAxHwAAAYiIAHAMBABDwAAAYi4AEAMBABDwCAgQh4AAAMRMADAGAgAh4AAAMR8AAAGIiABwDA%0AQAQ8AAAGIuABADAQAQ8AgIEIeAAADETAAwBgIAIeAAADEfBtREWFV8OGtVfXrpkaNqy9Kiq8iS4J%0AAJDESIk2oKLCqzFj2oVfV1en/v/rg8rPb0hcYQCApMURfBuwcKGvyeWLFjW9HAAAAr4N2LWr6bep%0AueUAAJAQbUAg0Niq5QAAEPBtQHFxfZPLJ0xoejkAAAR8G5Cf36ClSw+qd+/D8not9e59WEuXMsEO%0AANA8ZtG3Efn5DQQ6AKDFOIIHAMBABDwAAAYi4AEAMBABDwCAgQh4AAAMRMADAGAgAh4AAAMR8AAA%0AGIiABwDAQAQ8AAAGIuABADAQAQ8AgIEIeAAADETAAwBgoLg/LjY/P1+ZmZmSpBNPPFG33nqrpkyZ%0AIo/Ho549e+ree+9VSkqKVq5cqfLycnm9Xo0dO1Z5eXnxLhUAgDYrrgFfV1cny7JUVlYWXnbrrbeq%0AuLhYgwYN0owZM7R27Vr17dtXZWVlevrpp1VXV6fCwkINGTJEPp8vnuUCANBmxXWIfseOHTp48KBG%0Ajx6t66+/Xm+99Za2bdumgQMHSpJyc3P1t7/9TVu2bFG/fv3k8/nk9/vVrVs37dixI56lGquiwqth%0Aw9qra9dMDRvWXhUVcR/EAQDEQVw/3Y877jjdeOONuvLKK/Xee+/p5ptvlmVZ8ng8kqSMjAzV1tYq%0AGAzK7/eHfy4jI0PBYNB2/506tZfXmxpxm6wsf8T1JjrSc3m5NGbMV8urq1M1Zkw7deggXXNNgoqL%0AITe/127jxr7d2LPkzr6j7TmuAd+9e3edfPLJ8ng86t69uzp27Kht27aF14dCIXXo0EGZmZkKhUJH%0ALf964Ddn794DEddnZflVU1MbfQNt0Nd7njWrvaRvfwEqKTms4cMj/79ra9z+XruJG/t2Y8+SO/u2%0A6zlS+Md1iP6pp57S3LlzJUmfffaZgsGghgwZok2bNkmSKisrlZOTo+zsbFVVVamurk61tbXavXu3%0AAoFAPEs10q5dTb/dzS0HALRdcT2Cv+KKK3T33XeroKBAHo9Hs2fPVqdOnTR9+nQ98MADOvXUUzVy%0A5EilpqaqqKhIhYWFsixLEydOVHp6ejxLNVIg0Kjq6m8fwQcCjQmoBgAQSx7LsqxEF+EUu6Ebtw/v%0AVFR4NWZMu29ts3TpQeXnN8S7tJhy+3vtJm7s2409S+7su80M0SOx8vMbtHTpQfXufVher6XevQ8b%0AGe4AgATc6AaJlZ/fQKADgAtwBA8AgIEIeAAADETAAwBgIAIeUeO2twCQvPhERlS+ecndkdveSszK%0AB4BkwBE8orJwYdNP9lu0iCf+AUAyIOARFW57CwDJjU9jRKW529ty21sASA4EPKJSXFzf5PIJE5pe%0ADgCILwIeUeG2twCQ3JhFj6hx21sASF4cwSPhuJ4eAJzHJykSiuvpASA2OIJHQnE9PQDEBgGPhOJ6%0AegCIDT5FkVBcTw8AsUHAI6Gcvp7+yIQ9r1dM2APganz6IaG+nEh3UIsW+bRrV4oCgUZNmFAf1QQ7%0AJuwBwFcIeCScU9fTR5qwR8ADcBuG6GEMJyfscW0+gLaOgIcxnJqwd2Sov7o6VYcPe8JD/YQ8gLaE%0AgIcxnJqwx7X5AExAwMMYRz8AR1E/AMfpa/MZ7geQCHzSwChHJuxlZflVU3Mgqn0EAo2qrk5tcnlr%0AMbMfQKJwBA98g5PX5js53M9IAIDW4BMC+AYnr813arifkQAArUXAA01w6tp8p4b7ucYfQGsxRA/E%0AkFPD/VzjD6C1CHggho6e2W9FPbOfa/wBtBYBD8RYfn6D1q8/oE8+CWr9+gNRDakn6zX+jAYAyYuA%0AB9oAp0YCnB7qd2o0gC8KgPP4VwS0EU5M/HPyGn+nJv5xhQAQGxzBAy7i5DX+To0GcNoAiA0CHnAR%0Ap4b6Jecm/nHaAIgNAh5wGScm/UnOjQY49UVBcm40wOmrDfiygEQg4AFExanRANNPG8RiVMHr1TF/%0AUeBLh/l4RwFEzYmJf07eGtipSYROnjZIxsmITGx0B47gASScyacNknFUIRkfguTkiAKjE18i4AEY%0AIxlPGyTjZESnH4J0rKcfnD6NkYwTLRPxpYOAB2AUJ0YDnLzaIBlHFZzal1MjAck4OpGsXzpag4AH%0AgCY4ddogGUcVku0hSMk4OpGMXzpaK2lPTDQ2NmrmzJnauXOnfD6f7rvvPp188smJLgsAWs35yYip%0ACgQORz0Z0amJjU5NanTyDovJONHSyX21RtIewb/88suqr6/XH//4R915552aO3duoksCgIQ6Mqpw%0A6JCOaVTh6/tKhocgJePoRDKeEmmtpA34qqoqDR06VJLUt29fbd26NcEVAQC+zqnTD07OeTD5lEhr%0AeSzLsmL6G6J0zz336LzzztOwYcMkSeecc45efvlleb3Nn1VoaDgsr/fbQzMAALRWebk0Z460fbvU%0Au7d0993SNdckfl8tlbTn4DMzMxUKhcKvGxsbI4a7JO3deyDi+qwsv2pqah2pr61wY8+SO/t2Y8+S%0AO/t2Y89S/PsePvzL/76upia++7LrOSvL3+y6pB2i79+/vyorKyVJb731lgKBQIIrAgCg7UjaI/gR%0AI0Zow4YNuuaaa2RZlmbPnp3okgAAaDOSNuBTUlI0a9asRJcBAECblLRD9AAAIHoEPAAABiLgAQAw%0AEAEPAICBCHgAAAxEwAMAYKCkvVUtAACIHkfwAAAYiIAHAMBABDwAAAYi4AEAMBABDwCAgQh4AAAM%0AlLRPk4tWY2OjZs6cqZ07d8rn8+m+++7TySefHF7/yiuvaMmSJfJ6vbr88st11VVXJbBa59j1LUkH%0ADx7UDTfcoPvvv189evRIUKXOsev5ueee0+OPP67U1FQFAgHNnDlTKSlt/zutXd9r1qzRsmXL5PF4%0AdNFFF+lnP/tZAqt1Rkv+fkvS9OnT9Z3vfEd33XVXAqp0nl3fjz32mJ588kl17txZkvTLX/5Sp556%0AaqLKdYRdz1u2bNHcuXNlWZaysrI0f/58paenJ7DiYxep55qaGt1xxx3hbaurq3XnnXeqoKDAfseW%0AYdasWWNNnjzZsizLevPNN61bb701vK6+vt4699xzrX379ll1dXXWZZddZtXU1CSqVEdF6tuyLGvL%0Ali1Wfn6+dfbZZ1v/+te/ElGi4yL1fPDgQWv48OHWgQMHLMuyrIkTJ1ovv/xyQup0WqS+GxoarBEj%0ARlj79++3GhoarPPOO8/as2dPokp1jN3fb8uyrBUrVlhXXXWVNX/+/HiXFzN2fd95553WO++8k4jS%0AYiZSz42NjdbFF19svffee5ZlWdbKlSut3bt3J6ROJ7Xk77dlWdYbb7xhFRUVWQ0NDS3ab9s/nPmG%0AqqoqDR06VJLUt29fbd26Nbxu9+7d6tatm77zne/I5/NpwIABev311xNVqqMi9S1J9fX1WrJkSZv/%0Adv91kXr2+XwqLy9Xu3btJEkNDQ1t/lv+EZH6Tk1N1QsvvCC/3699+/apsbFRPp8vUaU6xu7v9xtv%0AvKG3335bV199dSLKixm7vrdt26Zly5apoKBAS5cuTUSJjovU87vvvquOHTvqscce03XXXad9+/YZ%0A8Zlm9z5LkmVZKikp0cyZM5Wamtqi/RoX8MFgUJmZmeHXqampamhoCK/z+/3hdRkZGQoGg3GvMRYi%0A9S1JAwYMUNeuXRNRWsxE6jklJUUnnHCCJKmsrEwHDhzQkCFDElKn0+zea6/Xqz//+c+65JJLNHDg%0AwPCXnLYsUs//+c9/tGTJEs2YMSNR5cWM3Xv905/+VDNnztTjjz+uqqoqrVu3LhFlOipSz3v37tWb%0Ab76p666XwR0ZAAAEj0lEQVS7Tr///e/197//XRs3bkxUqY6xe5+lL08v9+zZs1VfaIwL+MzMTIVC%0AofDrxsZGeb3eJteFQqGjAr8ti9S3qex6bmxs1Lx587RhwwYtXrxYHo8nEWU6riXv9XnnnafKykod%0AOnRIzzzzTLxLdFyknl966SXt3btXt9xyi5YtW6bnnntOq1atSlSpjorUt2VZ+tnPfqbOnTvL5/Np%0A2LBh2r59e6JKdUyknjt27KiTTz5ZPXr0UFpamoYOHdrk0W5b05J/06tXr271nDHjAr5///6qrKyU%0AJL311lsKBALhdT169ND777+vffv2qb6+Xps3b1a/fv0SVaqjIvVtKrueZ8yYobq6OpWWlhpxFHtE%0ApL6DwaCuu+461dfXKyUlRe3atTNiYmGknq+//nqtWrVKZWVluuWWW3ThhRfqsssuS1SpjrJ7ry+8%0A8EKFQiFZlqVNmzapT58+iSrVMZF6PumkkxQKhfT+++9LkjZv3qyePXsmpE4nteTze+vWrerfv3+r%0A9mvcw2aOzEbctWuXLMvS7NmztX37dh04cEBXX311eBa9ZVm6/PLLde211ya6ZEfY9X1EUVGRZs6c%0AadQs+qZ67tOnjy6//HLl5OSEj9yvv/56jRgxIsFVHzu79/qPf/yjnnrqKXm9XvXq1UvTp09v8Tm7%0AZNXSv9+rVq3Sv//9b+Nm0TfX9zPPPKOysjL5fD6dddZZuv322xNd8jGz63njxo1asGCBLMtSv379%0ANG3atESXfMzsev7f//6nG264Qc8++2yr9mtcwAMAAAOH6AEAAAEPAICRCHgAAAxEwAMAYCACHgAA%0AAxHwAPTRRx+pV69e37obXHV1tXr16qVVq1bpkksuceR3TZkyJXwjmt/+9rcaPny4fv/73zuybwBf%0AMftWZwBarGPHjvrrX/+qw4cPh6+bf+GFF8JPKmvtNbgt8eyzz+qRRx5R9+7dHd834HYcwQOQ9OWz%0AGU4//fSjHsC0YcMGnX322ZKkXr16SZIWL16sadOmqaioSD/5yU/04IMPRtyvZVmaM2eORo4cqaKi%0AIn3wwQeSvrzT4GeffaZx48apuro6Rl0B7kXAAwi74IILtGbNGklfPne7V69eSktL+9Z2O3fu1KOP%0APqonn3xSy5Yt0/79+5vd55o1a7R9+3Y999xzWrRoUTjgZ82apS5dumjZsmU6/fTTY9MQ4GIEPICw%0AvLw8VVZWqrGxUS+++KIuuOCCJrcbNGiQfD6fjj/+eHXs2FG1tbXN7vMf//iHzjvvPKWlpalz587K%0Azc2NVfkAvoaABxCWmZmp0047TVVVVfr73/8eHp7/pvT09PCfPR6PIt3x2uPxqLGxMfza9KccAsmC%0AgAdwlAsuuEALFixQnz59HAnjs846Sy+99JLq6+v1+eef669//asDVQKwQ8ADOEpeXp6qq6s1atQo%0AR/Z37rnnauDAgbrwwgs1duxYI55kCLQFPE0OAAADcTIMwDHbvHmzSkpKmly3bNkyffe7341zRQA4%0AggcAwECcgwcAwEAEPAAABiLgAQAwEAEPAICBCHgAAAxEwAMAYKD/A2jImGxa+Bq9AAAAAElFTkSu%0AQmCC">
            <a:extLst>
              <a:ext uri="{FF2B5EF4-FFF2-40B4-BE49-F238E27FC236}">
                <a16:creationId xmlns:a16="http://schemas.microsoft.com/office/drawing/2014/main" id="{18127A16-4AD7-4C1E-94AE-16819A682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5CE52-85FD-4CF4-911F-1C7A9F43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31" y="629266"/>
            <a:ext cx="3670209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Minimum</a:t>
            </a:r>
            <a:r>
              <a:rPr lang="en-US" sz="3600" u="sng" dirty="0">
                <a:solidFill>
                  <a:srgbClr val="EBEBEB"/>
                </a:solidFill>
              </a:rPr>
              <a:t> </a:t>
            </a:r>
            <a:r>
              <a:rPr lang="en-US" sz="3600" dirty="0">
                <a:solidFill>
                  <a:srgbClr val="EBEBEB"/>
                </a:solidFill>
              </a:rPr>
              <a:t>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A1D3-4040-43E0-8164-DFDB5462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880853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percentage threshold which defines the minimum document frequency allowed for every word in the corpus</a:t>
            </a:r>
          </a:p>
        </p:txBody>
      </p:sp>
    </p:spTree>
    <p:extLst>
      <p:ext uri="{BB962C8B-B14F-4D97-AF65-F5344CB8AC3E}">
        <p14:creationId xmlns:p14="http://schemas.microsoft.com/office/powerpoint/2010/main" val="555946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9076D5E-68ED-4CD1-A04F-E7934EBFAA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BE0A6B-EBF8-4301-B1AE-F6A1C4003E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A05D3-A6B7-4DA0-915E-BEB4E34A9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451478"/>
            <a:ext cx="5614835" cy="3801825"/>
          </a:xfrm>
          <a:prstGeom prst="rect">
            <a:avLst/>
          </a:prstGeom>
          <a:effectLst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72BE3F8-96D6-4535-9AE4-694DC4F5B1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E4940-8DD8-400D-8343-FB334004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Maximum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3542-8512-47E9-9CC6-8182A139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880853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percentage threshold which defines the minimum document frequency allowed for every word in the corpus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98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BB34D5F-2B87-438E-8236-69C6068D47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3E1B8-79B3-49BB-8704-58E4AB1AF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F9C01-C097-4956-B4AF-70E1E78F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N-Gram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804939"/>
              </p:ext>
            </p:extLst>
          </p:nvPr>
        </p:nvGraphicFramePr>
        <p:xfrm>
          <a:off x="648930" y="2810256"/>
          <a:ext cx="512901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Diagram group">
            <a:extLst>
              <a:ext uri="{FF2B5EF4-FFF2-40B4-BE49-F238E27FC236}">
                <a16:creationId xmlns:a16="http://schemas.microsoft.com/office/drawing/2014/main" id="{91F8EBD9-699F-433F-9130-9C2BE2A8EEBA}"/>
              </a:ext>
            </a:extLst>
          </p:cNvPr>
          <p:cNvGrpSpPr/>
          <p:nvPr/>
        </p:nvGrpSpPr>
        <p:grpSpPr>
          <a:xfrm>
            <a:off x="6281530" y="2905067"/>
            <a:ext cx="5261540" cy="2647594"/>
            <a:chOff x="5946813" y="94810"/>
            <a:chExt cx="4841204" cy="2420602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DB5FFC-5E74-4A37-886A-3D214DE2E42D}"/>
                </a:ext>
              </a:extLst>
            </p:cNvPr>
            <p:cNvGrpSpPr/>
            <p:nvPr/>
          </p:nvGrpSpPr>
          <p:grpSpPr>
            <a:xfrm>
              <a:off x="5946813" y="94810"/>
              <a:ext cx="4841204" cy="2420602"/>
              <a:chOff x="5946813" y="94810"/>
              <a:chExt cx="4841204" cy="242060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302859B-E457-4E38-887A-560F88BB58C7}"/>
                  </a:ext>
                </a:extLst>
              </p:cNvPr>
              <p:cNvSpPr/>
              <p:nvPr/>
            </p:nvSpPr>
            <p:spPr>
              <a:xfrm>
                <a:off x="5946813" y="94810"/>
                <a:ext cx="4841204" cy="2420602"/>
              </a:xfrm>
              <a:prstGeom prst="roundRect">
                <a:avLst>
                  <a:gd name="adj" fmla="val 10000"/>
                </a:avLst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6237238"/>
                  <a:satOff val="-4013"/>
                  <a:lumOff val="2744"/>
                  <a:alphaOff val="0"/>
                </a:schemeClr>
              </a:fillRef>
              <a:effectRef idx="1">
                <a:schemeClr val="accent5">
                  <a:hueOff val="6237238"/>
                  <a:satOff val="-4013"/>
                  <a:lumOff val="274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7" name="Rectangle: Rounded Corners 4">
                <a:extLst>
                  <a:ext uri="{FF2B5EF4-FFF2-40B4-BE49-F238E27FC236}">
                    <a16:creationId xmlns:a16="http://schemas.microsoft.com/office/drawing/2014/main" id="{383B251D-EE6E-48A8-87CF-AF1192C5938A}"/>
                  </a:ext>
                </a:extLst>
              </p:cNvPr>
              <p:cNvSpPr txBox="1"/>
              <p:nvPr/>
            </p:nvSpPr>
            <p:spPr>
              <a:xfrm>
                <a:off x="6017710" y="165707"/>
                <a:ext cx="4699410" cy="227880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9055" tIns="39370" rIns="59055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100" b="0" i="0" kern="1200" dirty="0"/>
                  <a:t>“ Hello I am on top of the World”</a:t>
                </a:r>
                <a:endParaRPr lang="en-US" sz="31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406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7BB34D5F-2B87-438E-8236-69C6068D47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583E1B8-79B3-49BB-8704-58E4AB1AF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97888-A643-4D13-8DF4-8902513B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922" y="800985"/>
            <a:ext cx="9252154" cy="101665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br>
              <a:rPr lang="en-US" sz="3300" b="1" dirty="0">
                <a:solidFill>
                  <a:srgbClr val="EBEBEB"/>
                </a:solidFill>
              </a:rPr>
            </a:br>
            <a:endParaRPr lang="en-US" sz="3300" dirty="0">
              <a:solidFill>
                <a:srgbClr val="EBEBEB"/>
              </a:solidFill>
            </a:endParaRP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53434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416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2E3267-7ABE-412B-8580-47EC0D1F61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B62C5A-2250-4380-AB23-DB87446CCE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42CF425-7213-4F89-B0FF-4C2BDDD9C6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5DA97D-88F8-4249-B650-4FC9FD50A3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F38673-6E30-4BAE-AC67-0B283EBF42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2A25CB-1ED1-4C87-AB49-8D3BC684D1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5C8452-4C3F-46C5-AFD4-322854BC4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6DBD9-DED6-40C2-A7AD-3662707C41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48B1A2-BB69-440A-887B-F889EF292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20" y="636083"/>
            <a:ext cx="4428667" cy="3291844"/>
          </a:xfrm>
          <a:prstGeom prst="rect">
            <a:avLst/>
          </a:prstGeom>
          <a:effectLst/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575375-F525-4E4C-8FE5-6195FD809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9" y="696159"/>
            <a:ext cx="4495767" cy="3248042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C67C4-FBFB-4428-A318-D159E4033A90}"/>
              </a:ext>
            </a:extLst>
          </p:cNvPr>
          <p:cNvSpPr txBox="1"/>
          <p:nvPr/>
        </p:nvSpPr>
        <p:spPr>
          <a:xfrm>
            <a:off x="149902" y="5430160"/>
            <a:ext cx="11732148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SVC with Default Penalty 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| </a:t>
            </a:r>
            <a:r>
              <a:rPr lang="en-US" sz="4400" b="1" dirty="0"/>
              <a:t>Linear SVC with Penalty = 0.1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50094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5C8452-4C3F-46C5-AFD4-322854BC4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06DBD9-DED6-40C2-A7AD-3662707C41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39EF8C-243C-4EC6-9319-A8C40A998FC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290498" y="680343"/>
            <a:ext cx="4495767" cy="3247584"/>
          </a:xfrm>
          <a:prstGeom prst="rect">
            <a:avLst/>
          </a:prstGeom>
          <a:effectLst/>
        </p:spPr>
      </p:pic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E36392-42E6-46C7-9CF2-074E749397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43855" y="719951"/>
            <a:ext cx="4495767" cy="320797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04833-67D2-442E-8754-8B8D4F0B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5257800"/>
            <a:ext cx="11558954" cy="13991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/>
              <a:t>    </a:t>
            </a:r>
            <a:r>
              <a:rPr lang="en-US" sz="4800" b="1" dirty="0" err="1"/>
              <a:t>Knn</a:t>
            </a:r>
            <a:r>
              <a:rPr lang="en-US" sz="4800" b="1" dirty="0"/>
              <a:t> with k=5     |   </a:t>
            </a:r>
            <a:r>
              <a:rPr lang="en-US" sz="4800" b="1" dirty="0" err="1"/>
              <a:t>Knn</a:t>
            </a:r>
            <a:r>
              <a:rPr lang="en-US" sz="4800" b="1" dirty="0"/>
              <a:t> with k=10      </a:t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597586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314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Ion</vt:lpstr>
      <vt:lpstr>Textual Analysis of Movie Reviews       Team 8</vt:lpstr>
      <vt:lpstr>TFIDF</vt:lpstr>
      <vt:lpstr>Term Frequency Inverse Document Frequency</vt:lpstr>
      <vt:lpstr>Minimum Document Frequency</vt:lpstr>
      <vt:lpstr>Maximum Document Frequency</vt:lpstr>
      <vt:lpstr>N-Gram </vt:lpstr>
      <vt:lpstr>Machine learning </vt:lpstr>
      <vt:lpstr>PowerPoint Presentation</vt:lpstr>
      <vt:lpstr>    Knn with k=5     |   Knn with k=10       </vt:lpstr>
      <vt:lpstr>Evaluation Metrics</vt:lpstr>
      <vt:lpstr>Separate positive and negative reviews</vt:lpstr>
      <vt:lpstr>Using Spectral Clustering</vt:lpstr>
      <vt:lpstr>Using K-Means</vt:lpstr>
      <vt:lpstr>Hierarchical Clustering</vt:lpstr>
      <vt:lpstr>Using Average</vt:lpstr>
      <vt:lpstr>Using Complete</vt:lpstr>
      <vt:lpstr>Using Ward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Textual Analysis of Movie Reviews       Team 8</dc:title>
  <dc:creator>Windows User</dc:creator>
  <cp:lastModifiedBy>Godsay, Manasee R</cp:lastModifiedBy>
  <cp:revision>27</cp:revision>
  <dcterms:created xsi:type="dcterms:W3CDTF">2017-11-15T16:43:35Z</dcterms:created>
  <dcterms:modified xsi:type="dcterms:W3CDTF">2017-11-16T18:28:46Z</dcterms:modified>
</cp:coreProperties>
</file>