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74" r:id="rId8"/>
    <p:sldId id="273" r:id="rId9"/>
    <p:sldId id="263" r:id="rId10"/>
    <p:sldId id="264" r:id="rId11"/>
    <p:sldId id="265" r:id="rId12"/>
    <p:sldId id="289" r:id="rId13"/>
    <p:sldId id="266" r:id="rId14"/>
    <p:sldId id="290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80" r:id="rId26"/>
    <p:sldId id="279" r:id="rId27"/>
    <p:sldId id="282" r:id="rId28"/>
    <p:sldId id="283" r:id="rId29"/>
    <p:sldId id="281" r:id="rId30"/>
    <p:sldId id="284" r:id="rId31"/>
    <p:sldId id="285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49505-E5AE-423D-8427-AECAF7F97D39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1EB23A-C10F-4481-8EA1-41D7D31111A5}">
      <dgm:prSet/>
      <dgm:spPr/>
      <dgm:t>
        <a:bodyPr/>
        <a:lstStyle/>
        <a:p>
          <a:r>
            <a:rPr lang="en-US"/>
            <a:t>Recommender System for new users </a:t>
          </a:r>
        </a:p>
      </dgm:t>
    </dgm:pt>
    <dgm:pt modelId="{563124C6-B2AD-47BC-800E-6661F5F83C3C}" type="parTrans" cxnId="{461DF3B6-B84A-41C5-8C2E-84F2A6E38702}">
      <dgm:prSet/>
      <dgm:spPr/>
      <dgm:t>
        <a:bodyPr/>
        <a:lstStyle/>
        <a:p>
          <a:endParaRPr lang="en-US"/>
        </a:p>
      </dgm:t>
    </dgm:pt>
    <dgm:pt modelId="{ABC1B835-5108-450F-A654-E130ABA04704}" type="sibTrans" cxnId="{461DF3B6-B84A-41C5-8C2E-84F2A6E38702}">
      <dgm:prSet/>
      <dgm:spPr/>
      <dgm:t>
        <a:bodyPr/>
        <a:lstStyle/>
        <a:p>
          <a:endParaRPr lang="en-US"/>
        </a:p>
      </dgm:t>
    </dgm:pt>
    <dgm:pt modelId="{CCC51AF2-AEEC-41CF-9F59-1AEF205E3905}">
      <dgm:prSet/>
      <dgm:spPr/>
      <dgm:t>
        <a:bodyPr/>
        <a:lstStyle/>
        <a:p>
          <a:r>
            <a:rPr lang="en-US" dirty="0"/>
            <a:t>What genre of movies should </a:t>
          </a:r>
          <a:r>
            <a:rPr lang="en-US" dirty="0" err="1"/>
            <a:t>MovieTime</a:t>
          </a:r>
          <a:r>
            <a:rPr lang="en-US" dirty="0"/>
            <a:t> suggest to a new user?</a:t>
          </a:r>
        </a:p>
      </dgm:t>
    </dgm:pt>
    <dgm:pt modelId="{4EABB4F8-6FFE-4815-85C6-5D1152426F55}" type="parTrans" cxnId="{B4357DFA-F768-4136-8E5E-147DCA446BD6}">
      <dgm:prSet/>
      <dgm:spPr/>
      <dgm:t>
        <a:bodyPr/>
        <a:lstStyle/>
        <a:p>
          <a:endParaRPr lang="en-US"/>
        </a:p>
      </dgm:t>
    </dgm:pt>
    <dgm:pt modelId="{F34BA7DD-0197-43DD-A4B4-A8A21705B531}" type="sibTrans" cxnId="{B4357DFA-F768-4136-8E5E-147DCA446BD6}">
      <dgm:prSet/>
      <dgm:spPr/>
      <dgm:t>
        <a:bodyPr/>
        <a:lstStyle/>
        <a:p>
          <a:endParaRPr lang="en-US"/>
        </a:p>
      </dgm:t>
    </dgm:pt>
    <dgm:pt modelId="{CB8A9AA4-7A39-4951-95D5-D03B01F1AA4D}">
      <dgm:prSet/>
      <dgm:spPr/>
      <dgm:t>
        <a:bodyPr/>
        <a:lstStyle/>
        <a:p>
          <a:r>
            <a:rPr lang="en-US" dirty="0"/>
            <a:t>The question is too broad to answer</a:t>
          </a:r>
        </a:p>
      </dgm:t>
    </dgm:pt>
    <dgm:pt modelId="{032034A1-F7DB-402C-AAFA-4AF310C0B64F}" type="parTrans" cxnId="{FB51F827-6027-4428-85DC-B1C3261A04E2}">
      <dgm:prSet/>
      <dgm:spPr/>
      <dgm:t>
        <a:bodyPr/>
        <a:lstStyle/>
        <a:p>
          <a:endParaRPr lang="en-US"/>
        </a:p>
      </dgm:t>
    </dgm:pt>
    <dgm:pt modelId="{C2C70B78-34A3-4924-9871-816152954626}" type="sibTrans" cxnId="{FB51F827-6027-4428-85DC-B1C3261A04E2}">
      <dgm:prSet/>
      <dgm:spPr/>
      <dgm:t>
        <a:bodyPr/>
        <a:lstStyle/>
        <a:p>
          <a:endParaRPr lang="en-US"/>
        </a:p>
      </dgm:t>
    </dgm:pt>
    <dgm:pt modelId="{A8762B1C-E11B-43AF-8036-B887FFC7CA7B}" type="pres">
      <dgm:prSet presAssocID="{23749505-E5AE-423D-8427-AECAF7F97D39}" presName="linear" presStyleCnt="0">
        <dgm:presLayoutVars>
          <dgm:animLvl val="lvl"/>
          <dgm:resizeHandles val="exact"/>
        </dgm:presLayoutVars>
      </dgm:prSet>
      <dgm:spPr/>
    </dgm:pt>
    <dgm:pt modelId="{AB25A16E-8FE4-41D3-9776-FB8022E1488D}" type="pres">
      <dgm:prSet presAssocID="{CC1EB23A-C10F-4481-8EA1-41D7D31111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D43DE9-8FB2-45E5-831E-528684B86244}" type="pres">
      <dgm:prSet presAssocID="{ABC1B835-5108-450F-A654-E130ABA04704}" presName="spacer" presStyleCnt="0"/>
      <dgm:spPr/>
    </dgm:pt>
    <dgm:pt modelId="{AB5F8B83-95F7-4915-A0B3-30116CD6B026}" type="pres">
      <dgm:prSet presAssocID="{CCC51AF2-AEEC-41CF-9F59-1AEF205E39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CABE87-5974-4841-8B6B-B9129CBF16B6}" type="pres">
      <dgm:prSet presAssocID="{F34BA7DD-0197-43DD-A4B4-A8A21705B531}" presName="spacer" presStyleCnt="0"/>
      <dgm:spPr/>
    </dgm:pt>
    <dgm:pt modelId="{4280C87C-E5E6-4915-B313-0F2710702B9F}" type="pres">
      <dgm:prSet presAssocID="{CB8A9AA4-7A39-4951-95D5-D03B01F1AA4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51F827-6027-4428-85DC-B1C3261A04E2}" srcId="{23749505-E5AE-423D-8427-AECAF7F97D39}" destId="{CB8A9AA4-7A39-4951-95D5-D03B01F1AA4D}" srcOrd="2" destOrd="0" parTransId="{032034A1-F7DB-402C-AAFA-4AF310C0B64F}" sibTransId="{C2C70B78-34A3-4924-9871-816152954626}"/>
    <dgm:cxn modelId="{059F0A3B-5379-4AB9-B0B3-F5689CDDA7C6}" type="presOf" srcId="{23749505-E5AE-423D-8427-AECAF7F97D39}" destId="{A8762B1C-E11B-43AF-8036-B887FFC7CA7B}" srcOrd="0" destOrd="0" presId="urn:microsoft.com/office/officeart/2005/8/layout/vList2"/>
    <dgm:cxn modelId="{461DF3B6-B84A-41C5-8C2E-84F2A6E38702}" srcId="{23749505-E5AE-423D-8427-AECAF7F97D39}" destId="{CC1EB23A-C10F-4481-8EA1-41D7D31111A5}" srcOrd="0" destOrd="0" parTransId="{563124C6-B2AD-47BC-800E-6661F5F83C3C}" sibTransId="{ABC1B835-5108-450F-A654-E130ABA04704}"/>
    <dgm:cxn modelId="{9E4354E6-E77F-415E-AFC2-60487DC932F3}" type="presOf" srcId="{CB8A9AA4-7A39-4951-95D5-D03B01F1AA4D}" destId="{4280C87C-E5E6-4915-B313-0F2710702B9F}" srcOrd="0" destOrd="0" presId="urn:microsoft.com/office/officeart/2005/8/layout/vList2"/>
    <dgm:cxn modelId="{3566FEF0-5421-49CC-BD0C-BB529E280452}" type="presOf" srcId="{CC1EB23A-C10F-4481-8EA1-41D7D31111A5}" destId="{AB25A16E-8FE4-41D3-9776-FB8022E1488D}" srcOrd="0" destOrd="0" presId="urn:microsoft.com/office/officeart/2005/8/layout/vList2"/>
    <dgm:cxn modelId="{B4357DFA-F768-4136-8E5E-147DCA446BD6}" srcId="{23749505-E5AE-423D-8427-AECAF7F97D39}" destId="{CCC51AF2-AEEC-41CF-9F59-1AEF205E3905}" srcOrd="1" destOrd="0" parTransId="{4EABB4F8-6FFE-4815-85C6-5D1152426F55}" sibTransId="{F34BA7DD-0197-43DD-A4B4-A8A21705B531}"/>
    <dgm:cxn modelId="{6FB01FFC-682A-4DF0-A680-2545F7EBF8FF}" type="presOf" srcId="{CCC51AF2-AEEC-41CF-9F59-1AEF205E3905}" destId="{AB5F8B83-95F7-4915-A0B3-30116CD6B026}" srcOrd="0" destOrd="0" presId="urn:microsoft.com/office/officeart/2005/8/layout/vList2"/>
    <dgm:cxn modelId="{967FBD72-5DE3-4ABA-9209-47882A7969CA}" type="presParOf" srcId="{A8762B1C-E11B-43AF-8036-B887FFC7CA7B}" destId="{AB25A16E-8FE4-41D3-9776-FB8022E1488D}" srcOrd="0" destOrd="0" presId="urn:microsoft.com/office/officeart/2005/8/layout/vList2"/>
    <dgm:cxn modelId="{DE7AED5B-F881-40D2-ACB3-946923BB48B7}" type="presParOf" srcId="{A8762B1C-E11B-43AF-8036-B887FFC7CA7B}" destId="{8ED43DE9-8FB2-45E5-831E-528684B86244}" srcOrd="1" destOrd="0" presId="urn:microsoft.com/office/officeart/2005/8/layout/vList2"/>
    <dgm:cxn modelId="{F6C278BB-728A-467A-BF6D-33ED374FABFE}" type="presParOf" srcId="{A8762B1C-E11B-43AF-8036-B887FFC7CA7B}" destId="{AB5F8B83-95F7-4915-A0B3-30116CD6B026}" srcOrd="2" destOrd="0" presId="urn:microsoft.com/office/officeart/2005/8/layout/vList2"/>
    <dgm:cxn modelId="{216FAB86-65D3-4DF5-B5AB-30232B725EF7}" type="presParOf" srcId="{A8762B1C-E11B-43AF-8036-B887FFC7CA7B}" destId="{E0CABE87-5974-4841-8B6B-B9129CBF16B6}" srcOrd="3" destOrd="0" presId="urn:microsoft.com/office/officeart/2005/8/layout/vList2"/>
    <dgm:cxn modelId="{E8177A81-B771-4294-A0BD-4EB97DDA4A25}" type="presParOf" srcId="{A8762B1C-E11B-43AF-8036-B887FFC7CA7B}" destId="{4280C87C-E5E6-4915-B313-0F2710702B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D2C6B-86D4-4024-9254-12CA4D9AF55A}" type="doc">
      <dgm:prSet loTypeId="urn:microsoft.com/office/officeart/2005/8/layout/hierarchy3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18EFC9-98B9-4CF7-9907-932386313E42}">
      <dgm:prSet/>
      <dgm:spPr/>
      <dgm:t>
        <a:bodyPr/>
        <a:lstStyle/>
        <a:p>
          <a:r>
            <a:rPr lang="en-US" b="1" dirty="0"/>
            <a:t>Remaining were considered as “Working” </a:t>
          </a:r>
        </a:p>
      </dgm:t>
    </dgm:pt>
    <dgm:pt modelId="{D825BF78-E4B3-4533-A16A-368CFB9DC083}" type="parTrans" cxnId="{56D60E8C-CE98-44F2-91CF-4728DFDF8451}">
      <dgm:prSet/>
      <dgm:spPr/>
      <dgm:t>
        <a:bodyPr/>
        <a:lstStyle/>
        <a:p>
          <a:endParaRPr lang="en-US"/>
        </a:p>
      </dgm:t>
    </dgm:pt>
    <dgm:pt modelId="{6CE1D91D-4FEB-4FB9-AE3E-C5756120AFE4}" type="sibTrans" cxnId="{56D60E8C-CE98-44F2-91CF-4728DFDF8451}">
      <dgm:prSet phldrT="2"/>
      <dgm:spPr/>
      <dgm:t>
        <a:bodyPr/>
        <a:lstStyle/>
        <a:p>
          <a:endParaRPr lang="en-US"/>
        </a:p>
      </dgm:t>
    </dgm:pt>
    <dgm:pt modelId="{FAE574F3-B263-4259-B9AE-EE7FD478A953}">
      <dgm:prSet/>
      <dgm:spPr/>
      <dgm:t>
        <a:bodyPr/>
        <a:lstStyle/>
        <a:p>
          <a:r>
            <a:rPr lang="en-US" b="1" dirty="0"/>
            <a:t>“Non-working” includes occupations: homemaker, college/</a:t>
          </a:r>
          <a:r>
            <a:rPr lang="en-US" b="1" dirty="0" err="1"/>
            <a:t>gradstudent</a:t>
          </a:r>
          <a:r>
            <a:rPr lang="en-US" b="1" dirty="0"/>
            <a:t>, retired, unemployed and K-12 student</a:t>
          </a:r>
        </a:p>
      </dgm:t>
    </dgm:pt>
    <dgm:pt modelId="{9618DCB3-7B28-432E-BEF9-743DC1A6B302}" type="parTrans" cxnId="{696A2814-00FC-45C2-AF59-A793DEA9C94B}">
      <dgm:prSet/>
      <dgm:spPr/>
      <dgm:t>
        <a:bodyPr/>
        <a:lstStyle/>
        <a:p>
          <a:endParaRPr lang="en-US"/>
        </a:p>
      </dgm:t>
    </dgm:pt>
    <dgm:pt modelId="{21A9063B-711B-47BB-82C2-0C4514B87E42}" type="sibTrans" cxnId="{696A2814-00FC-45C2-AF59-A793DEA9C94B}">
      <dgm:prSet phldrT="3"/>
      <dgm:spPr/>
      <dgm:t>
        <a:bodyPr/>
        <a:lstStyle/>
        <a:p>
          <a:endParaRPr lang="en-US"/>
        </a:p>
      </dgm:t>
    </dgm:pt>
    <dgm:pt modelId="{A65B870F-9066-4F99-AD82-D8C188965456}" type="pres">
      <dgm:prSet presAssocID="{421D2C6B-86D4-4024-9254-12CA4D9AF55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F056B6-F623-4D5F-A8DF-AA8F6D4C4F4D}" type="pres">
      <dgm:prSet presAssocID="{1518EFC9-98B9-4CF7-9907-932386313E42}" presName="root" presStyleCnt="0"/>
      <dgm:spPr/>
    </dgm:pt>
    <dgm:pt modelId="{D4A144B3-E186-4CF0-93FC-7DF08D143947}" type="pres">
      <dgm:prSet presAssocID="{1518EFC9-98B9-4CF7-9907-932386313E42}" presName="rootComposite" presStyleCnt="0"/>
      <dgm:spPr/>
    </dgm:pt>
    <dgm:pt modelId="{9F49FD69-69AF-48D9-9DE0-47C0AE9842DE}" type="pres">
      <dgm:prSet presAssocID="{1518EFC9-98B9-4CF7-9907-932386313E42}" presName="rootText" presStyleLbl="node1" presStyleIdx="0" presStyleCnt="2" custScaleX="83123" custScaleY="173438" custLinFactX="38291" custLinFactNeighborX="100000" custLinFactNeighborY="-81102"/>
      <dgm:spPr/>
    </dgm:pt>
    <dgm:pt modelId="{AB3B3188-FFFC-4775-A771-6245CAA6CAB6}" type="pres">
      <dgm:prSet presAssocID="{1518EFC9-98B9-4CF7-9907-932386313E42}" presName="rootConnector" presStyleLbl="node1" presStyleIdx="0" presStyleCnt="2"/>
      <dgm:spPr/>
    </dgm:pt>
    <dgm:pt modelId="{968C13B6-AA7E-4F83-988E-98429759C600}" type="pres">
      <dgm:prSet presAssocID="{1518EFC9-98B9-4CF7-9907-932386313E42}" presName="childShape" presStyleCnt="0"/>
      <dgm:spPr/>
    </dgm:pt>
    <dgm:pt modelId="{C20B62FA-33C0-49CB-89C4-B1371610EED1}" type="pres">
      <dgm:prSet presAssocID="{FAE574F3-B263-4259-B9AE-EE7FD478A953}" presName="root" presStyleCnt="0"/>
      <dgm:spPr/>
    </dgm:pt>
    <dgm:pt modelId="{43E8B7DC-A4D3-4515-9FF6-95A3432D9053}" type="pres">
      <dgm:prSet presAssocID="{FAE574F3-B263-4259-B9AE-EE7FD478A953}" presName="rootComposite" presStyleCnt="0"/>
      <dgm:spPr/>
    </dgm:pt>
    <dgm:pt modelId="{B94585A6-00E9-4D9D-8166-3504A70FC9D9}" type="pres">
      <dgm:prSet presAssocID="{FAE574F3-B263-4259-B9AE-EE7FD478A953}" presName="rootText" presStyleLbl="node1" presStyleIdx="1" presStyleCnt="2" custScaleX="106552" custScaleY="163896" custLinFactX="-8123" custLinFactNeighborX="-100000" custLinFactNeighborY="88777"/>
      <dgm:spPr/>
    </dgm:pt>
    <dgm:pt modelId="{0FEE9EA2-AAC5-4564-AF98-438702100E62}" type="pres">
      <dgm:prSet presAssocID="{FAE574F3-B263-4259-B9AE-EE7FD478A953}" presName="rootConnector" presStyleLbl="node1" presStyleIdx="1" presStyleCnt="2"/>
      <dgm:spPr/>
    </dgm:pt>
    <dgm:pt modelId="{68049CA3-6CF2-4597-9169-3C75C341F4D7}" type="pres">
      <dgm:prSet presAssocID="{FAE574F3-B263-4259-B9AE-EE7FD478A953}" presName="childShape" presStyleCnt="0"/>
      <dgm:spPr/>
    </dgm:pt>
  </dgm:ptLst>
  <dgm:cxnLst>
    <dgm:cxn modelId="{696A2814-00FC-45C2-AF59-A793DEA9C94B}" srcId="{421D2C6B-86D4-4024-9254-12CA4D9AF55A}" destId="{FAE574F3-B263-4259-B9AE-EE7FD478A953}" srcOrd="1" destOrd="0" parTransId="{9618DCB3-7B28-432E-BEF9-743DC1A6B302}" sibTransId="{21A9063B-711B-47BB-82C2-0C4514B87E42}"/>
    <dgm:cxn modelId="{7E01B264-E126-4D70-B65A-0027BDE7C52F}" type="presOf" srcId="{FAE574F3-B263-4259-B9AE-EE7FD478A953}" destId="{B94585A6-00E9-4D9D-8166-3504A70FC9D9}" srcOrd="0" destOrd="0" presId="urn:microsoft.com/office/officeart/2005/8/layout/hierarchy3"/>
    <dgm:cxn modelId="{5E4C3184-E69B-4C50-A52B-0FD95E0B2B44}" type="presOf" srcId="{1518EFC9-98B9-4CF7-9907-932386313E42}" destId="{AB3B3188-FFFC-4775-A771-6245CAA6CAB6}" srcOrd="1" destOrd="0" presId="urn:microsoft.com/office/officeart/2005/8/layout/hierarchy3"/>
    <dgm:cxn modelId="{FE6D6F89-68A7-4656-9120-9D821816371B}" type="presOf" srcId="{421D2C6B-86D4-4024-9254-12CA4D9AF55A}" destId="{A65B870F-9066-4F99-AD82-D8C188965456}" srcOrd="0" destOrd="0" presId="urn:microsoft.com/office/officeart/2005/8/layout/hierarchy3"/>
    <dgm:cxn modelId="{56D60E8C-CE98-44F2-91CF-4728DFDF8451}" srcId="{421D2C6B-86D4-4024-9254-12CA4D9AF55A}" destId="{1518EFC9-98B9-4CF7-9907-932386313E42}" srcOrd="0" destOrd="0" parTransId="{D825BF78-E4B3-4533-A16A-368CFB9DC083}" sibTransId="{6CE1D91D-4FEB-4FB9-AE3E-C5756120AFE4}"/>
    <dgm:cxn modelId="{6E466EA1-A327-4C95-A8CD-65160497F728}" type="presOf" srcId="{1518EFC9-98B9-4CF7-9907-932386313E42}" destId="{9F49FD69-69AF-48D9-9DE0-47C0AE9842DE}" srcOrd="0" destOrd="0" presId="urn:microsoft.com/office/officeart/2005/8/layout/hierarchy3"/>
    <dgm:cxn modelId="{CB7C8EB6-F3B5-423C-B5F3-C4ABFCBDC07B}" type="presOf" srcId="{FAE574F3-B263-4259-B9AE-EE7FD478A953}" destId="{0FEE9EA2-AAC5-4564-AF98-438702100E62}" srcOrd="1" destOrd="0" presId="urn:microsoft.com/office/officeart/2005/8/layout/hierarchy3"/>
    <dgm:cxn modelId="{8A67DBFD-D36D-4E91-802D-0733AD26105C}" type="presParOf" srcId="{A65B870F-9066-4F99-AD82-D8C188965456}" destId="{A1F056B6-F623-4D5F-A8DF-AA8F6D4C4F4D}" srcOrd="0" destOrd="0" presId="urn:microsoft.com/office/officeart/2005/8/layout/hierarchy3"/>
    <dgm:cxn modelId="{71E8E0B1-11AF-4143-9A2A-0B8213409A19}" type="presParOf" srcId="{A1F056B6-F623-4D5F-A8DF-AA8F6D4C4F4D}" destId="{D4A144B3-E186-4CF0-93FC-7DF08D143947}" srcOrd="0" destOrd="0" presId="urn:microsoft.com/office/officeart/2005/8/layout/hierarchy3"/>
    <dgm:cxn modelId="{3AFB27C4-52B3-4BBB-BA8B-7433B4E89DB8}" type="presParOf" srcId="{D4A144B3-E186-4CF0-93FC-7DF08D143947}" destId="{9F49FD69-69AF-48D9-9DE0-47C0AE9842DE}" srcOrd="0" destOrd="0" presId="urn:microsoft.com/office/officeart/2005/8/layout/hierarchy3"/>
    <dgm:cxn modelId="{8223C4FA-EE2A-40AF-B17E-9211C77731F8}" type="presParOf" srcId="{D4A144B3-E186-4CF0-93FC-7DF08D143947}" destId="{AB3B3188-FFFC-4775-A771-6245CAA6CAB6}" srcOrd="1" destOrd="0" presId="urn:microsoft.com/office/officeart/2005/8/layout/hierarchy3"/>
    <dgm:cxn modelId="{94A481DE-32DB-4F50-A997-CDDBF64B5FCB}" type="presParOf" srcId="{A1F056B6-F623-4D5F-A8DF-AA8F6D4C4F4D}" destId="{968C13B6-AA7E-4F83-988E-98429759C600}" srcOrd="1" destOrd="0" presId="urn:microsoft.com/office/officeart/2005/8/layout/hierarchy3"/>
    <dgm:cxn modelId="{6FBA68CA-857D-480E-B49B-F440CA43DC85}" type="presParOf" srcId="{A65B870F-9066-4F99-AD82-D8C188965456}" destId="{C20B62FA-33C0-49CB-89C4-B1371610EED1}" srcOrd="1" destOrd="0" presId="urn:microsoft.com/office/officeart/2005/8/layout/hierarchy3"/>
    <dgm:cxn modelId="{DD786F0F-C0E0-4DF1-BCE9-D6F37A1446CF}" type="presParOf" srcId="{C20B62FA-33C0-49CB-89C4-B1371610EED1}" destId="{43E8B7DC-A4D3-4515-9FF6-95A3432D9053}" srcOrd="0" destOrd="0" presId="urn:microsoft.com/office/officeart/2005/8/layout/hierarchy3"/>
    <dgm:cxn modelId="{64301C86-8655-44D4-AEAE-D6D49787354B}" type="presParOf" srcId="{43E8B7DC-A4D3-4515-9FF6-95A3432D9053}" destId="{B94585A6-00E9-4D9D-8166-3504A70FC9D9}" srcOrd="0" destOrd="0" presId="urn:microsoft.com/office/officeart/2005/8/layout/hierarchy3"/>
    <dgm:cxn modelId="{61B5DAE2-7640-4AE8-82B3-84B4FEAED539}" type="presParOf" srcId="{43E8B7DC-A4D3-4515-9FF6-95A3432D9053}" destId="{0FEE9EA2-AAC5-4564-AF98-438702100E62}" srcOrd="1" destOrd="0" presId="urn:microsoft.com/office/officeart/2005/8/layout/hierarchy3"/>
    <dgm:cxn modelId="{FCAFB45D-562F-4FEB-AA5C-A89436D72DCA}" type="presParOf" srcId="{C20B62FA-33C0-49CB-89C4-B1371610EED1}" destId="{68049CA3-6CF2-4597-9169-3C75C341F4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C4A4AE-6840-4338-AE53-BDA2BB93F2ED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818CD9-F079-43BA-8D15-C421E13E25C5}">
      <dgm:prSet/>
      <dgm:spPr/>
      <dgm:t>
        <a:bodyPr/>
        <a:lstStyle/>
        <a:p>
          <a:r>
            <a:rPr lang="en-US"/>
            <a:t>Drama movies should be recommended more to working users</a:t>
          </a:r>
        </a:p>
      </dgm:t>
    </dgm:pt>
    <dgm:pt modelId="{602BA962-F029-4C6D-8DB3-ECACDF974F5C}" type="parTrans" cxnId="{8CED0D40-AB23-468A-A5AE-DDDD02049A68}">
      <dgm:prSet/>
      <dgm:spPr/>
      <dgm:t>
        <a:bodyPr/>
        <a:lstStyle/>
        <a:p>
          <a:endParaRPr lang="en-US"/>
        </a:p>
      </dgm:t>
    </dgm:pt>
    <dgm:pt modelId="{7E3881CA-5997-4867-B6BE-092C2A64816A}" type="sibTrans" cxnId="{8CED0D40-AB23-468A-A5AE-DDDD02049A68}">
      <dgm:prSet phldrT="1" phldr="0"/>
      <dgm:spPr/>
      <dgm:t>
        <a:bodyPr/>
        <a:lstStyle/>
        <a:p>
          <a:endParaRPr lang="en-US"/>
        </a:p>
      </dgm:t>
    </dgm:pt>
    <dgm:pt modelId="{08177297-D991-4F44-90B3-C6EF06CC0D28}">
      <dgm:prSet/>
      <dgm:spPr/>
      <dgm:t>
        <a:bodyPr/>
        <a:lstStyle/>
        <a:p>
          <a:r>
            <a:rPr lang="en-US"/>
            <a:t>Comedy movies should be recommended more to non-working users</a:t>
          </a:r>
        </a:p>
      </dgm:t>
    </dgm:pt>
    <dgm:pt modelId="{415F91B5-A34D-4588-9F51-76692A65C59B}" type="parTrans" cxnId="{98FCF4F1-0F10-4573-B187-60AC85283729}">
      <dgm:prSet/>
      <dgm:spPr/>
      <dgm:t>
        <a:bodyPr/>
        <a:lstStyle/>
        <a:p>
          <a:endParaRPr lang="en-US"/>
        </a:p>
      </dgm:t>
    </dgm:pt>
    <dgm:pt modelId="{E9AA6C0F-7B54-4C5D-8B56-293B480F5CAD}" type="sibTrans" cxnId="{98FCF4F1-0F10-4573-B187-60AC85283729}">
      <dgm:prSet phldrT="2" phldr="0"/>
      <dgm:spPr/>
      <dgm:t>
        <a:bodyPr/>
        <a:lstStyle/>
        <a:p>
          <a:endParaRPr lang="en-US"/>
        </a:p>
      </dgm:t>
    </dgm:pt>
    <dgm:pt modelId="{B3DE5E77-A279-4BA9-AFFF-EA75856D11ED}">
      <dgm:prSet/>
      <dgm:spPr/>
      <dgm:t>
        <a:bodyPr/>
        <a:lstStyle/>
        <a:p>
          <a:r>
            <a:rPr lang="en-US"/>
            <a:t>Children’s movies are more popular among non-working users</a:t>
          </a:r>
        </a:p>
      </dgm:t>
    </dgm:pt>
    <dgm:pt modelId="{356ADA3C-0A55-48CD-BF45-BC4FC45156D2}" type="parTrans" cxnId="{02BEDD80-C185-488E-B7B7-5B1DAF7345E7}">
      <dgm:prSet/>
      <dgm:spPr/>
      <dgm:t>
        <a:bodyPr/>
        <a:lstStyle/>
        <a:p>
          <a:endParaRPr lang="en-US"/>
        </a:p>
      </dgm:t>
    </dgm:pt>
    <dgm:pt modelId="{6468E0B5-BA1A-46F8-B996-7C9A054726D3}" type="sibTrans" cxnId="{02BEDD80-C185-488E-B7B7-5B1DAF7345E7}">
      <dgm:prSet phldrT="3" phldr="0"/>
      <dgm:spPr/>
      <dgm:t>
        <a:bodyPr/>
        <a:lstStyle/>
        <a:p>
          <a:endParaRPr lang="en-US"/>
        </a:p>
      </dgm:t>
    </dgm:pt>
    <dgm:pt modelId="{4ABC131B-43CE-498A-A900-9AC41F193754}">
      <dgm:prSet/>
      <dgm:spPr/>
      <dgm:t>
        <a:bodyPr/>
        <a:lstStyle/>
        <a:p>
          <a:r>
            <a:rPr lang="en-US"/>
            <a:t>Mystery movies are more popular among working users</a:t>
          </a:r>
        </a:p>
      </dgm:t>
    </dgm:pt>
    <dgm:pt modelId="{225940A8-FA7C-4BAD-A11B-CBB6A9A5CABA}" type="parTrans" cxnId="{8A3BC665-C877-4CDB-8EE7-C5646A9A5C2B}">
      <dgm:prSet/>
      <dgm:spPr/>
      <dgm:t>
        <a:bodyPr/>
        <a:lstStyle/>
        <a:p>
          <a:endParaRPr lang="en-US"/>
        </a:p>
      </dgm:t>
    </dgm:pt>
    <dgm:pt modelId="{2C867A56-30B1-4A5B-BE75-684E6EB651FC}" type="sibTrans" cxnId="{8A3BC665-C877-4CDB-8EE7-C5646A9A5C2B}">
      <dgm:prSet phldrT="4" phldr="0"/>
      <dgm:spPr/>
      <dgm:t>
        <a:bodyPr/>
        <a:lstStyle/>
        <a:p>
          <a:endParaRPr lang="en-US"/>
        </a:p>
      </dgm:t>
    </dgm:pt>
    <dgm:pt modelId="{4878CDB9-A52A-4279-BAEC-47A78D06FB5A}" type="pres">
      <dgm:prSet presAssocID="{C6C4A4AE-6840-4338-AE53-BDA2BB93F2ED}" presName="linear" presStyleCnt="0">
        <dgm:presLayoutVars>
          <dgm:animLvl val="lvl"/>
          <dgm:resizeHandles val="exact"/>
        </dgm:presLayoutVars>
      </dgm:prSet>
      <dgm:spPr/>
    </dgm:pt>
    <dgm:pt modelId="{DBE0AEAE-6D4D-4AA2-B360-1955E067E759}" type="pres">
      <dgm:prSet presAssocID="{3B818CD9-F079-43BA-8D15-C421E13E25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12072F-6EE8-434F-A1ED-6B11948E5DF9}" type="pres">
      <dgm:prSet presAssocID="{7E3881CA-5997-4867-B6BE-092C2A64816A}" presName="spacer" presStyleCnt="0"/>
      <dgm:spPr/>
    </dgm:pt>
    <dgm:pt modelId="{20DE5F9D-A9B5-4073-882F-79F32E1450A3}" type="pres">
      <dgm:prSet presAssocID="{08177297-D991-4F44-90B3-C6EF06CC0D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72308D-E96D-47D9-9C84-CECF1717F4CC}" type="pres">
      <dgm:prSet presAssocID="{E9AA6C0F-7B54-4C5D-8B56-293B480F5CAD}" presName="spacer" presStyleCnt="0"/>
      <dgm:spPr/>
    </dgm:pt>
    <dgm:pt modelId="{2F97EC75-31A7-4B0C-A7A8-27A496ED69AB}" type="pres">
      <dgm:prSet presAssocID="{B3DE5E77-A279-4BA9-AFFF-EA75856D11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4FC311-10FF-4DE1-973D-02B31F7226E4}" type="pres">
      <dgm:prSet presAssocID="{6468E0B5-BA1A-46F8-B996-7C9A054726D3}" presName="spacer" presStyleCnt="0"/>
      <dgm:spPr/>
    </dgm:pt>
    <dgm:pt modelId="{9922E57F-FCD2-473C-A338-45DE15D91A76}" type="pres">
      <dgm:prSet presAssocID="{4ABC131B-43CE-498A-A900-9AC41F1937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ED0D40-AB23-468A-A5AE-DDDD02049A68}" srcId="{C6C4A4AE-6840-4338-AE53-BDA2BB93F2ED}" destId="{3B818CD9-F079-43BA-8D15-C421E13E25C5}" srcOrd="0" destOrd="0" parTransId="{602BA962-F029-4C6D-8DB3-ECACDF974F5C}" sibTransId="{7E3881CA-5997-4867-B6BE-092C2A64816A}"/>
    <dgm:cxn modelId="{BEF56941-579B-4C99-8C0F-7252AD1DD142}" type="presOf" srcId="{3B818CD9-F079-43BA-8D15-C421E13E25C5}" destId="{DBE0AEAE-6D4D-4AA2-B360-1955E067E759}" srcOrd="0" destOrd="0" presId="urn:microsoft.com/office/officeart/2005/8/layout/vList2"/>
    <dgm:cxn modelId="{8A3BC665-C877-4CDB-8EE7-C5646A9A5C2B}" srcId="{C6C4A4AE-6840-4338-AE53-BDA2BB93F2ED}" destId="{4ABC131B-43CE-498A-A900-9AC41F193754}" srcOrd="3" destOrd="0" parTransId="{225940A8-FA7C-4BAD-A11B-CBB6A9A5CABA}" sibTransId="{2C867A56-30B1-4A5B-BE75-684E6EB651FC}"/>
    <dgm:cxn modelId="{6A876F7A-A1E8-4C1B-A1FE-9BBF9DC5AB0A}" type="presOf" srcId="{C6C4A4AE-6840-4338-AE53-BDA2BB93F2ED}" destId="{4878CDB9-A52A-4279-BAEC-47A78D06FB5A}" srcOrd="0" destOrd="0" presId="urn:microsoft.com/office/officeart/2005/8/layout/vList2"/>
    <dgm:cxn modelId="{02BEDD80-C185-488E-B7B7-5B1DAF7345E7}" srcId="{C6C4A4AE-6840-4338-AE53-BDA2BB93F2ED}" destId="{B3DE5E77-A279-4BA9-AFFF-EA75856D11ED}" srcOrd="2" destOrd="0" parTransId="{356ADA3C-0A55-48CD-BF45-BC4FC45156D2}" sibTransId="{6468E0B5-BA1A-46F8-B996-7C9A054726D3}"/>
    <dgm:cxn modelId="{DF38F7A7-5CFC-4440-ABC5-78C16D65BBF5}" type="presOf" srcId="{08177297-D991-4F44-90B3-C6EF06CC0D28}" destId="{20DE5F9D-A9B5-4073-882F-79F32E1450A3}" srcOrd="0" destOrd="0" presId="urn:microsoft.com/office/officeart/2005/8/layout/vList2"/>
    <dgm:cxn modelId="{D43E2DAE-88DF-44A2-8F59-0F34978FBE70}" type="presOf" srcId="{4ABC131B-43CE-498A-A900-9AC41F193754}" destId="{9922E57F-FCD2-473C-A338-45DE15D91A76}" srcOrd="0" destOrd="0" presId="urn:microsoft.com/office/officeart/2005/8/layout/vList2"/>
    <dgm:cxn modelId="{9BCE8EAF-319A-4CE0-A8A3-251C6F3DC8E3}" type="presOf" srcId="{B3DE5E77-A279-4BA9-AFFF-EA75856D11ED}" destId="{2F97EC75-31A7-4B0C-A7A8-27A496ED69AB}" srcOrd="0" destOrd="0" presId="urn:microsoft.com/office/officeart/2005/8/layout/vList2"/>
    <dgm:cxn modelId="{98FCF4F1-0F10-4573-B187-60AC85283729}" srcId="{C6C4A4AE-6840-4338-AE53-BDA2BB93F2ED}" destId="{08177297-D991-4F44-90B3-C6EF06CC0D28}" srcOrd="1" destOrd="0" parTransId="{415F91B5-A34D-4588-9F51-76692A65C59B}" sibTransId="{E9AA6C0F-7B54-4C5D-8B56-293B480F5CAD}"/>
    <dgm:cxn modelId="{D004D5B7-C0A0-41E7-A832-D5F658F1B2A0}" type="presParOf" srcId="{4878CDB9-A52A-4279-BAEC-47A78D06FB5A}" destId="{DBE0AEAE-6D4D-4AA2-B360-1955E067E759}" srcOrd="0" destOrd="0" presId="urn:microsoft.com/office/officeart/2005/8/layout/vList2"/>
    <dgm:cxn modelId="{D996B82A-0697-46E2-84A0-0B664A670F52}" type="presParOf" srcId="{4878CDB9-A52A-4279-BAEC-47A78D06FB5A}" destId="{0312072F-6EE8-434F-A1ED-6B11948E5DF9}" srcOrd="1" destOrd="0" presId="urn:microsoft.com/office/officeart/2005/8/layout/vList2"/>
    <dgm:cxn modelId="{36FB07C3-A48B-48C3-BE88-16A494CD18AE}" type="presParOf" srcId="{4878CDB9-A52A-4279-BAEC-47A78D06FB5A}" destId="{20DE5F9D-A9B5-4073-882F-79F32E1450A3}" srcOrd="2" destOrd="0" presId="urn:microsoft.com/office/officeart/2005/8/layout/vList2"/>
    <dgm:cxn modelId="{EF36EADD-29C6-4DA7-90A7-CD30BCA6B54B}" type="presParOf" srcId="{4878CDB9-A52A-4279-BAEC-47A78D06FB5A}" destId="{B372308D-E96D-47D9-9C84-CECF1717F4CC}" srcOrd="3" destOrd="0" presId="urn:microsoft.com/office/officeart/2005/8/layout/vList2"/>
    <dgm:cxn modelId="{60CFCBE7-6B87-4D10-BBEA-B689CA7FD195}" type="presParOf" srcId="{4878CDB9-A52A-4279-BAEC-47A78D06FB5A}" destId="{2F97EC75-31A7-4B0C-A7A8-27A496ED69AB}" srcOrd="4" destOrd="0" presId="urn:microsoft.com/office/officeart/2005/8/layout/vList2"/>
    <dgm:cxn modelId="{A8D9A4BB-BB76-4474-BFA3-C21D6D77823D}" type="presParOf" srcId="{4878CDB9-A52A-4279-BAEC-47A78D06FB5A}" destId="{454FC311-10FF-4DE1-973D-02B31F7226E4}" srcOrd="5" destOrd="0" presId="urn:microsoft.com/office/officeart/2005/8/layout/vList2"/>
    <dgm:cxn modelId="{750F5483-F390-4A1F-9393-99B79DE8DF67}" type="presParOf" srcId="{4878CDB9-A52A-4279-BAEC-47A78D06FB5A}" destId="{9922E57F-FCD2-473C-A338-45DE15D91A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BB9665-5F33-488A-B41A-FE8F178594D8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89C2C0-904D-4D2D-9710-B381558BE77D}">
      <dgm:prSet/>
      <dgm:spPr/>
      <dgm:t>
        <a:bodyPr/>
        <a:lstStyle/>
        <a:p>
          <a:pPr>
            <a:defRPr b="1"/>
          </a:pPr>
          <a:r>
            <a:rPr lang="en-US" dirty="0"/>
            <a:t>Monday </a:t>
          </a:r>
          <a:r>
            <a:rPr lang="en-US" dirty="0">
              <a:sym typeface="Wingdings" panose="05000000000000000000" pitchFamily="2" charset="2"/>
            </a:rPr>
            <a:t> Tuesday  Thursday</a:t>
          </a:r>
          <a:endParaRPr lang="en-US" dirty="0"/>
        </a:p>
      </dgm:t>
    </dgm:pt>
    <dgm:pt modelId="{D69DAA96-639E-4095-BC6B-B188D003E901}" type="parTrans" cxnId="{2761D808-774C-4157-AA12-E4FF6C2BC68F}">
      <dgm:prSet/>
      <dgm:spPr/>
      <dgm:t>
        <a:bodyPr/>
        <a:lstStyle/>
        <a:p>
          <a:endParaRPr lang="en-US"/>
        </a:p>
      </dgm:t>
    </dgm:pt>
    <dgm:pt modelId="{07F03E0D-BFCD-44B6-AB98-BF7A42FCF23D}" type="sibTrans" cxnId="{2761D808-774C-4157-AA12-E4FF6C2BC68F}">
      <dgm:prSet/>
      <dgm:spPr/>
      <dgm:t>
        <a:bodyPr/>
        <a:lstStyle/>
        <a:p>
          <a:endParaRPr lang="en-US"/>
        </a:p>
      </dgm:t>
    </dgm:pt>
    <dgm:pt modelId="{5C1ACA39-150B-4818-A3F3-18C4CD7D2043}">
      <dgm:prSet custT="1"/>
      <dgm:spPr/>
      <dgm:t>
        <a:bodyPr/>
        <a:lstStyle/>
        <a:p>
          <a:r>
            <a:rPr lang="en-US" sz="1800" b="1" dirty="0"/>
            <a:t>Best Day of the Week for working users</a:t>
          </a:r>
        </a:p>
      </dgm:t>
    </dgm:pt>
    <dgm:pt modelId="{97550C63-F2CC-47F6-8D49-C37E70B85FB5}" type="parTrans" cxnId="{DB41096D-5B3F-43F9-87DC-7667EFB4EC32}">
      <dgm:prSet/>
      <dgm:spPr/>
      <dgm:t>
        <a:bodyPr/>
        <a:lstStyle/>
        <a:p>
          <a:endParaRPr lang="en-US"/>
        </a:p>
      </dgm:t>
    </dgm:pt>
    <dgm:pt modelId="{E7CAEC96-8873-4F18-B733-D5CA602DD398}" type="sibTrans" cxnId="{DB41096D-5B3F-43F9-87DC-7667EFB4EC32}">
      <dgm:prSet/>
      <dgm:spPr/>
      <dgm:t>
        <a:bodyPr/>
        <a:lstStyle/>
        <a:p>
          <a:endParaRPr lang="en-US"/>
        </a:p>
      </dgm:t>
    </dgm:pt>
    <dgm:pt modelId="{94A522F8-9EF3-402F-A148-6ED6C0BFA935}">
      <dgm:prSet/>
      <dgm:spPr/>
      <dgm:t>
        <a:bodyPr/>
        <a:lstStyle/>
        <a:p>
          <a:pPr>
            <a:defRPr b="1"/>
          </a:pPr>
          <a:r>
            <a:rPr lang="en-US"/>
            <a:t>3:00 PM – 5:00 PM</a:t>
          </a:r>
        </a:p>
      </dgm:t>
    </dgm:pt>
    <dgm:pt modelId="{E327D89B-07C0-4E63-B3B2-B96C1041C478}" type="parTrans" cxnId="{44D58067-1AA0-497F-9065-C05FB553A691}">
      <dgm:prSet/>
      <dgm:spPr/>
      <dgm:t>
        <a:bodyPr/>
        <a:lstStyle/>
        <a:p>
          <a:endParaRPr lang="en-US"/>
        </a:p>
      </dgm:t>
    </dgm:pt>
    <dgm:pt modelId="{1BF4E851-5A5B-45C7-99A8-BF00D6A082FB}" type="sibTrans" cxnId="{44D58067-1AA0-497F-9065-C05FB553A691}">
      <dgm:prSet/>
      <dgm:spPr/>
      <dgm:t>
        <a:bodyPr/>
        <a:lstStyle/>
        <a:p>
          <a:endParaRPr lang="en-US"/>
        </a:p>
      </dgm:t>
    </dgm:pt>
    <dgm:pt modelId="{C444CA9F-33F1-428B-9CDF-4087F4430403}">
      <dgm:prSet custT="1"/>
      <dgm:spPr/>
      <dgm:t>
        <a:bodyPr/>
        <a:lstStyle/>
        <a:p>
          <a:r>
            <a:rPr lang="en-US" sz="1800" b="1" dirty="0"/>
            <a:t>Best Time of the Day for Working Users</a:t>
          </a:r>
        </a:p>
      </dgm:t>
    </dgm:pt>
    <dgm:pt modelId="{FEA6BC4C-7F1B-4F75-BB86-444A59A865A2}" type="parTrans" cxnId="{D3C4A274-B373-4083-BBBA-8130EE4F422B}">
      <dgm:prSet/>
      <dgm:spPr/>
      <dgm:t>
        <a:bodyPr/>
        <a:lstStyle/>
        <a:p>
          <a:endParaRPr lang="en-US"/>
        </a:p>
      </dgm:t>
    </dgm:pt>
    <dgm:pt modelId="{C53E5F03-DDE7-4311-A16D-7B282EDA1236}" type="sibTrans" cxnId="{D3C4A274-B373-4083-BBBA-8130EE4F422B}">
      <dgm:prSet/>
      <dgm:spPr/>
      <dgm:t>
        <a:bodyPr/>
        <a:lstStyle/>
        <a:p>
          <a:endParaRPr lang="en-US"/>
        </a:p>
      </dgm:t>
    </dgm:pt>
    <dgm:pt modelId="{06FBC678-3C76-4CE5-9E23-B1A14286CC79}">
      <dgm:prSet/>
      <dgm:spPr/>
      <dgm:t>
        <a:bodyPr/>
        <a:lstStyle/>
        <a:p>
          <a:pPr>
            <a:defRPr b="1"/>
          </a:pPr>
          <a:r>
            <a:rPr lang="en-US"/>
            <a:t>Monday, Sunday and Tuesday</a:t>
          </a:r>
        </a:p>
      </dgm:t>
    </dgm:pt>
    <dgm:pt modelId="{2A60F495-DA8D-4F58-81D6-BD3D173D1476}" type="parTrans" cxnId="{A66D3883-ED46-432B-9928-DC4E34C2A49F}">
      <dgm:prSet/>
      <dgm:spPr/>
      <dgm:t>
        <a:bodyPr/>
        <a:lstStyle/>
        <a:p>
          <a:endParaRPr lang="en-US"/>
        </a:p>
      </dgm:t>
    </dgm:pt>
    <dgm:pt modelId="{77B60BB7-E735-4FF3-B84A-67F38BB0FC3C}" type="sibTrans" cxnId="{A66D3883-ED46-432B-9928-DC4E34C2A49F}">
      <dgm:prSet/>
      <dgm:spPr/>
      <dgm:t>
        <a:bodyPr/>
        <a:lstStyle/>
        <a:p>
          <a:endParaRPr lang="en-US"/>
        </a:p>
      </dgm:t>
    </dgm:pt>
    <dgm:pt modelId="{5B5F14D3-9410-45F6-A959-9A479F827A1B}">
      <dgm:prSet custT="1"/>
      <dgm:spPr/>
      <dgm:t>
        <a:bodyPr/>
        <a:lstStyle/>
        <a:p>
          <a:r>
            <a:rPr lang="en-US" sz="1800" b="1" dirty="0"/>
            <a:t>Best Day of the week for non-working users</a:t>
          </a:r>
        </a:p>
      </dgm:t>
    </dgm:pt>
    <dgm:pt modelId="{917CA76E-ED7C-47C8-A160-CE19CEC4B628}" type="parTrans" cxnId="{957C93AA-4C58-4B94-B412-C22710DB3802}">
      <dgm:prSet/>
      <dgm:spPr/>
      <dgm:t>
        <a:bodyPr/>
        <a:lstStyle/>
        <a:p>
          <a:endParaRPr lang="en-US"/>
        </a:p>
      </dgm:t>
    </dgm:pt>
    <dgm:pt modelId="{E94B97BF-25F5-4F0E-8E8A-CDABB61527E7}" type="sibTrans" cxnId="{957C93AA-4C58-4B94-B412-C22710DB3802}">
      <dgm:prSet/>
      <dgm:spPr/>
      <dgm:t>
        <a:bodyPr/>
        <a:lstStyle/>
        <a:p>
          <a:endParaRPr lang="en-US"/>
        </a:p>
      </dgm:t>
    </dgm:pt>
    <dgm:pt modelId="{EB7DA296-A5FD-4917-A969-3BC4FC6CFFB2}">
      <dgm:prSet/>
      <dgm:spPr/>
      <dgm:t>
        <a:bodyPr/>
        <a:lstStyle/>
        <a:p>
          <a:pPr>
            <a:defRPr b="1"/>
          </a:pPr>
          <a:r>
            <a:rPr lang="en-US"/>
            <a:t>8:00 PM – 10:00 PM</a:t>
          </a:r>
        </a:p>
      </dgm:t>
    </dgm:pt>
    <dgm:pt modelId="{55D73B86-72A7-4E9B-906A-2B935219AF77}" type="parTrans" cxnId="{89BFC128-0B57-43A7-A254-8A419EC29B30}">
      <dgm:prSet/>
      <dgm:spPr/>
      <dgm:t>
        <a:bodyPr/>
        <a:lstStyle/>
        <a:p>
          <a:endParaRPr lang="en-US"/>
        </a:p>
      </dgm:t>
    </dgm:pt>
    <dgm:pt modelId="{3DAC19C6-CF3B-4E5B-BE62-67420A41A7E7}" type="sibTrans" cxnId="{89BFC128-0B57-43A7-A254-8A419EC29B30}">
      <dgm:prSet/>
      <dgm:spPr/>
      <dgm:t>
        <a:bodyPr/>
        <a:lstStyle/>
        <a:p>
          <a:endParaRPr lang="en-US"/>
        </a:p>
      </dgm:t>
    </dgm:pt>
    <dgm:pt modelId="{8E47CDA5-8639-4041-9079-0894C76D0C8F}">
      <dgm:prSet custT="1"/>
      <dgm:spPr/>
      <dgm:t>
        <a:bodyPr/>
        <a:lstStyle/>
        <a:p>
          <a:r>
            <a:rPr lang="en-US" sz="1800" b="1" dirty="0"/>
            <a:t>Best Time of the Day for Non-working Users</a:t>
          </a:r>
        </a:p>
      </dgm:t>
    </dgm:pt>
    <dgm:pt modelId="{D4F3C812-F041-4249-B5B7-5599332B3B0B}" type="parTrans" cxnId="{8711EB9B-FB70-4953-BDB4-F6AF4FE467FF}">
      <dgm:prSet/>
      <dgm:spPr/>
      <dgm:t>
        <a:bodyPr/>
        <a:lstStyle/>
        <a:p>
          <a:endParaRPr lang="en-US"/>
        </a:p>
      </dgm:t>
    </dgm:pt>
    <dgm:pt modelId="{5B9F5109-A929-4063-99DF-360378704F8D}" type="sibTrans" cxnId="{8711EB9B-FB70-4953-BDB4-F6AF4FE467FF}">
      <dgm:prSet/>
      <dgm:spPr/>
      <dgm:t>
        <a:bodyPr/>
        <a:lstStyle/>
        <a:p>
          <a:endParaRPr lang="en-US"/>
        </a:p>
      </dgm:t>
    </dgm:pt>
    <dgm:pt modelId="{F214C4E3-3C36-4D36-B941-8E6D23132F96}" type="pres">
      <dgm:prSet presAssocID="{3CBB9665-5F33-488A-B41A-FE8F178594D8}" presName="Name0" presStyleCnt="0">
        <dgm:presLayoutVars>
          <dgm:animLvl val="lvl"/>
          <dgm:resizeHandles val="exact"/>
        </dgm:presLayoutVars>
      </dgm:prSet>
      <dgm:spPr/>
    </dgm:pt>
    <dgm:pt modelId="{AD528941-8E3A-43BF-93A6-E347C20A1724}" type="pres">
      <dgm:prSet presAssocID="{8889C2C0-904D-4D2D-9710-B381558BE77D}" presName="composite" presStyleCnt="0"/>
      <dgm:spPr/>
    </dgm:pt>
    <dgm:pt modelId="{6708DC2E-A276-454B-9746-00CA90F433D8}" type="pres">
      <dgm:prSet presAssocID="{8889C2C0-904D-4D2D-9710-B381558BE77D}" presName="L" presStyleLbl="solidFgAcc1" presStyleIdx="0" presStyleCnt="4">
        <dgm:presLayoutVars>
          <dgm:chMax val="0"/>
          <dgm:chPref val="0"/>
        </dgm:presLayoutVars>
      </dgm:prSet>
      <dgm:spPr/>
    </dgm:pt>
    <dgm:pt modelId="{72D60F66-6D44-4BA4-B4CC-3947E969677F}" type="pres">
      <dgm:prSet presAssocID="{8889C2C0-904D-4D2D-9710-B381558BE7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07592F3-1A7B-42C0-A8AF-5A865D4C5AAB}" type="pres">
      <dgm:prSet presAssocID="{8889C2C0-904D-4D2D-9710-B381558BE77D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0F798DA-E71F-4525-B363-F7550A12EB14}" type="pres">
      <dgm:prSet presAssocID="{8889C2C0-904D-4D2D-9710-B381558BE77D}" presName="EmptyPlaceHolder" presStyleCnt="0"/>
      <dgm:spPr/>
    </dgm:pt>
    <dgm:pt modelId="{0166BE2B-04AC-4CC5-AE0E-F3D3887B9C14}" type="pres">
      <dgm:prSet presAssocID="{07F03E0D-BFCD-44B6-AB98-BF7A42FCF23D}" presName="space" presStyleCnt="0"/>
      <dgm:spPr/>
    </dgm:pt>
    <dgm:pt modelId="{1B3F3794-F55B-4744-A15C-2A42A8EAA3D9}" type="pres">
      <dgm:prSet presAssocID="{94A522F8-9EF3-402F-A148-6ED6C0BFA935}" presName="composite" presStyleCnt="0"/>
      <dgm:spPr/>
    </dgm:pt>
    <dgm:pt modelId="{0C47120A-7ACE-4DFF-ACE5-8909A5B18170}" type="pres">
      <dgm:prSet presAssocID="{94A522F8-9EF3-402F-A148-6ED6C0BFA935}" presName="L" presStyleLbl="solidFgAcc1" presStyleIdx="1" presStyleCnt="4">
        <dgm:presLayoutVars>
          <dgm:chMax val="0"/>
          <dgm:chPref val="0"/>
        </dgm:presLayoutVars>
      </dgm:prSet>
      <dgm:spPr/>
    </dgm:pt>
    <dgm:pt modelId="{F6416050-4791-47E7-9FD4-3E1DD9A4BFB2}" type="pres">
      <dgm:prSet presAssocID="{94A522F8-9EF3-402F-A148-6ED6C0BFA93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EFC26C9-3362-4382-A8C4-C9D85F9BCDC6}" type="pres">
      <dgm:prSet presAssocID="{94A522F8-9EF3-402F-A148-6ED6C0BFA935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0E08B4C-BFC0-4B2A-8FB6-2FA28EF09652}" type="pres">
      <dgm:prSet presAssocID="{94A522F8-9EF3-402F-A148-6ED6C0BFA935}" presName="EmptyPlaceHolder" presStyleCnt="0"/>
      <dgm:spPr/>
    </dgm:pt>
    <dgm:pt modelId="{76543D4F-2246-48B0-BA44-18624D4F32EB}" type="pres">
      <dgm:prSet presAssocID="{1BF4E851-5A5B-45C7-99A8-BF00D6A082FB}" presName="space" presStyleCnt="0"/>
      <dgm:spPr/>
    </dgm:pt>
    <dgm:pt modelId="{B134FF3C-C83B-4592-9EAB-05E28FE9EBCC}" type="pres">
      <dgm:prSet presAssocID="{06FBC678-3C76-4CE5-9E23-B1A14286CC79}" presName="composite" presStyleCnt="0"/>
      <dgm:spPr/>
    </dgm:pt>
    <dgm:pt modelId="{9489635C-041C-4EB4-92F9-9896F087DF50}" type="pres">
      <dgm:prSet presAssocID="{06FBC678-3C76-4CE5-9E23-B1A14286CC79}" presName="L" presStyleLbl="solidFgAcc1" presStyleIdx="2" presStyleCnt="4">
        <dgm:presLayoutVars>
          <dgm:chMax val="0"/>
          <dgm:chPref val="0"/>
        </dgm:presLayoutVars>
      </dgm:prSet>
      <dgm:spPr/>
    </dgm:pt>
    <dgm:pt modelId="{0E10941F-5673-4655-A8C9-A250FB7E6176}" type="pres">
      <dgm:prSet presAssocID="{06FBC678-3C76-4CE5-9E23-B1A14286CC7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57D7D77-952B-462F-92D9-863CF737A4FA}" type="pres">
      <dgm:prSet presAssocID="{06FBC678-3C76-4CE5-9E23-B1A14286CC79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E8F4783-2526-4C9C-8FDC-57838C2807F9}" type="pres">
      <dgm:prSet presAssocID="{06FBC678-3C76-4CE5-9E23-B1A14286CC79}" presName="EmptyPlaceHolder" presStyleCnt="0"/>
      <dgm:spPr/>
    </dgm:pt>
    <dgm:pt modelId="{6044CDB1-4DF2-42C6-B199-B5EDCF4FD969}" type="pres">
      <dgm:prSet presAssocID="{77B60BB7-E735-4FF3-B84A-67F38BB0FC3C}" presName="space" presStyleCnt="0"/>
      <dgm:spPr/>
    </dgm:pt>
    <dgm:pt modelId="{CD092B0B-4977-4670-8D2A-D8A90E3B71F9}" type="pres">
      <dgm:prSet presAssocID="{EB7DA296-A5FD-4917-A969-3BC4FC6CFFB2}" presName="composite" presStyleCnt="0"/>
      <dgm:spPr/>
    </dgm:pt>
    <dgm:pt modelId="{113D5187-5BEC-4156-A4C9-7E0A27ED3115}" type="pres">
      <dgm:prSet presAssocID="{EB7DA296-A5FD-4917-A969-3BC4FC6CFFB2}" presName="L" presStyleLbl="solidFgAcc1" presStyleIdx="3" presStyleCnt="4">
        <dgm:presLayoutVars>
          <dgm:chMax val="0"/>
          <dgm:chPref val="0"/>
        </dgm:presLayoutVars>
      </dgm:prSet>
      <dgm:spPr/>
    </dgm:pt>
    <dgm:pt modelId="{F9B1B6E7-417B-4D4A-A9EE-A186FE0D8985}" type="pres">
      <dgm:prSet presAssocID="{EB7DA296-A5FD-4917-A969-3BC4FC6CFFB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9BC9201-0DCC-4209-AF21-72D41EB4BDE8}" type="pres">
      <dgm:prSet presAssocID="{EB7DA296-A5FD-4917-A969-3BC4FC6CFFB2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FC4E14F-BA79-47B2-A3C8-3C3E0836D374}" type="pres">
      <dgm:prSet presAssocID="{EB7DA296-A5FD-4917-A969-3BC4FC6CFFB2}" presName="EmptyPlaceHolder" presStyleCnt="0"/>
      <dgm:spPr/>
    </dgm:pt>
  </dgm:ptLst>
  <dgm:cxnLst>
    <dgm:cxn modelId="{2761D808-774C-4157-AA12-E4FF6C2BC68F}" srcId="{3CBB9665-5F33-488A-B41A-FE8F178594D8}" destId="{8889C2C0-904D-4D2D-9710-B381558BE77D}" srcOrd="0" destOrd="0" parTransId="{D69DAA96-639E-4095-BC6B-B188D003E901}" sibTransId="{07F03E0D-BFCD-44B6-AB98-BF7A42FCF23D}"/>
    <dgm:cxn modelId="{418B6C12-250D-4352-8D31-5B272CB4CF74}" type="presOf" srcId="{06FBC678-3C76-4CE5-9E23-B1A14286CC79}" destId="{0E10941F-5673-4655-A8C9-A250FB7E6176}" srcOrd="0" destOrd="0" presId="urn:microsoft.com/office/officeart/2016/7/layout/AccentHomeChevronProcess"/>
    <dgm:cxn modelId="{89BFC128-0B57-43A7-A254-8A419EC29B30}" srcId="{3CBB9665-5F33-488A-B41A-FE8F178594D8}" destId="{EB7DA296-A5FD-4917-A969-3BC4FC6CFFB2}" srcOrd="3" destOrd="0" parTransId="{55D73B86-72A7-4E9B-906A-2B935219AF77}" sibTransId="{3DAC19C6-CF3B-4E5B-BE62-67420A41A7E7}"/>
    <dgm:cxn modelId="{AE748F2C-3DA5-4E2A-A05B-C7E4744B53C3}" type="presOf" srcId="{8E47CDA5-8639-4041-9079-0894C76D0C8F}" destId="{69BC9201-0DCC-4209-AF21-72D41EB4BDE8}" srcOrd="0" destOrd="0" presId="urn:microsoft.com/office/officeart/2016/7/layout/AccentHomeChevronProcess"/>
    <dgm:cxn modelId="{E2E56633-45C1-46F5-AB33-7FD1A54EF142}" type="presOf" srcId="{C444CA9F-33F1-428B-9CDF-4087F4430403}" destId="{AEFC26C9-3362-4382-A8C4-C9D85F9BCDC6}" srcOrd="0" destOrd="0" presId="urn:microsoft.com/office/officeart/2016/7/layout/AccentHomeChevronProcess"/>
    <dgm:cxn modelId="{44D58067-1AA0-497F-9065-C05FB553A691}" srcId="{3CBB9665-5F33-488A-B41A-FE8F178594D8}" destId="{94A522F8-9EF3-402F-A148-6ED6C0BFA935}" srcOrd="1" destOrd="0" parTransId="{E327D89B-07C0-4E63-B3B2-B96C1041C478}" sibTransId="{1BF4E851-5A5B-45C7-99A8-BF00D6A082FB}"/>
    <dgm:cxn modelId="{8918B84C-4ACE-4637-8B96-75AE6EF84D80}" type="presOf" srcId="{5C1ACA39-150B-4818-A3F3-18C4CD7D2043}" destId="{007592F3-1A7B-42C0-A8AF-5A865D4C5AAB}" srcOrd="0" destOrd="0" presId="urn:microsoft.com/office/officeart/2016/7/layout/AccentHomeChevronProcess"/>
    <dgm:cxn modelId="{DB41096D-5B3F-43F9-87DC-7667EFB4EC32}" srcId="{8889C2C0-904D-4D2D-9710-B381558BE77D}" destId="{5C1ACA39-150B-4818-A3F3-18C4CD7D2043}" srcOrd="0" destOrd="0" parTransId="{97550C63-F2CC-47F6-8D49-C37E70B85FB5}" sibTransId="{E7CAEC96-8873-4F18-B733-D5CA602DD398}"/>
    <dgm:cxn modelId="{D3C4A274-B373-4083-BBBA-8130EE4F422B}" srcId="{94A522F8-9EF3-402F-A148-6ED6C0BFA935}" destId="{C444CA9F-33F1-428B-9CDF-4087F4430403}" srcOrd="0" destOrd="0" parTransId="{FEA6BC4C-7F1B-4F75-BB86-444A59A865A2}" sibTransId="{C53E5F03-DDE7-4311-A16D-7B282EDA1236}"/>
    <dgm:cxn modelId="{953C6F80-BC15-47FF-AFC2-AEF9A1E06AE9}" type="presOf" srcId="{5B5F14D3-9410-45F6-A959-9A479F827A1B}" destId="{257D7D77-952B-462F-92D9-863CF737A4FA}" srcOrd="0" destOrd="0" presId="urn:microsoft.com/office/officeart/2016/7/layout/AccentHomeChevronProcess"/>
    <dgm:cxn modelId="{A66D3883-ED46-432B-9928-DC4E34C2A49F}" srcId="{3CBB9665-5F33-488A-B41A-FE8F178594D8}" destId="{06FBC678-3C76-4CE5-9E23-B1A14286CC79}" srcOrd="2" destOrd="0" parTransId="{2A60F495-DA8D-4F58-81D6-BD3D173D1476}" sibTransId="{77B60BB7-E735-4FF3-B84A-67F38BB0FC3C}"/>
    <dgm:cxn modelId="{8711EB9B-FB70-4953-BDB4-F6AF4FE467FF}" srcId="{EB7DA296-A5FD-4917-A969-3BC4FC6CFFB2}" destId="{8E47CDA5-8639-4041-9079-0894C76D0C8F}" srcOrd="0" destOrd="0" parTransId="{D4F3C812-F041-4249-B5B7-5599332B3B0B}" sibTransId="{5B9F5109-A929-4063-99DF-360378704F8D}"/>
    <dgm:cxn modelId="{957C93AA-4C58-4B94-B412-C22710DB3802}" srcId="{06FBC678-3C76-4CE5-9E23-B1A14286CC79}" destId="{5B5F14D3-9410-45F6-A959-9A479F827A1B}" srcOrd="0" destOrd="0" parTransId="{917CA76E-ED7C-47C8-A160-CE19CEC4B628}" sibTransId="{E94B97BF-25F5-4F0E-8E8A-CDABB61527E7}"/>
    <dgm:cxn modelId="{6B1193B8-FEEF-4E5C-9E02-4BB21965DA54}" type="presOf" srcId="{3CBB9665-5F33-488A-B41A-FE8F178594D8}" destId="{F214C4E3-3C36-4D36-B941-8E6D23132F96}" srcOrd="0" destOrd="0" presId="urn:microsoft.com/office/officeart/2016/7/layout/AccentHomeChevronProcess"/>
    <dgm:cxn modelId="{AD27CCCA-79BF-4F95-ADCD-89DE3A611823}" type="presOf" srcId="{8889C2C0-904D-4D2D-9710-B381558BE77D}" destId="{72D60F66-6D44-4BA4-B4CC-3947E969677F}" srcOrd="0" destOrd="0" presId="urn:microsoft.com/office/officeart/2016/7/layout/AccentHomeChevronProcess"/>
    <dgm:cxn modelId="{0E9383CF-DDF0-4BDD-A691-CB1052F8B9DB}" type="presOf" srcId="{EB7DA296-A5FD-4917-A969-3BC4FC6CFFB2}" destId="{F9B1B6E7-417B-4D4A-A9EE-A186FE0D8985}" srcOrd="0" destOrd="0" presId="urn:microsoft.com/office/officeart/2016/7/layout/AccentHomeChevronProcess"/>
    <dgm:cxn modelId="{0E19B3F2-D47D-41A7-BE20-582322A568E5}" type="presOf" srcId="{94A522F8-9EF3-402F-A148-6ED6C0BFA935}" destId="{F6416050-4791-47E7-9FD4-3E1DD9A4BFB2}" srcOrd="0" destOrd="0" presId="urn:microsoft.com/office/officeart/2016/7/layout/AccentHomeChevronProcess"/>
    <dgm:cxn modelId="{63AD9CA9-3360-41F2-9657-3D3B736F3E84}" type="presParOf" srcId="{F214C4E3-3C36-4D36-B941-8E6D23132F96}" destId="{AD528941-8E3A-43BF-93A6-E347C20A1724}" srcOrd="0" destOrd="0" presId="urn:microsoft.com/office/officeart/2016/7/layout/AccentHomeChevronProcess"/>
    <dgm:cxn modelId="{A17B984F-0B29-466C-B7BD-AABA6A51D9F8}" type="presParOf" srcId="{AD528941-8E3A-43BF-93A6-E347C20A1724}" destId="{6708DC2E-A276-454B-9746-00CA90F433D8}" srcOrd="0" destOrd="0" presId="urn:microsoft.com/office/officeart/2016/7/layout/AccentHomeChevronProcess"/>
    <dgm:cxn modelId="{E40B5CCA-6694-4FBA-A0B3-0402466A36CB}" type="presParOf" srcId="{AD528941-8E3A-43BF-93A6-E347C20A1724}" destId="{72D60F66-6D44-4BA4-B4CC-3947E969677F}" srcOrd="1" destOrd="0" presId="urn:microsoft.com/office/officeart/2016/7/layout/AccentHomeChevronProcess"/>
    <dgm:cxn modelId="{7BFD53AB-D3DA-405E-A9CE-16C181B08433}" type="presParOf" srcId="{AD528941-8E3A-43BF-93A6-E347C20A1724}" destId="{007592F3-1A7B-42C0-A8AF-5A865D4C5AAB}" srcOrd="2" destOrd="0" presId="urn:microsoft.com/office/officeart/2016/7/layout/AccentHomeChevronProcess"/>
    <dgm:cxn modelId="{AF8326DB-7F60-4846-864E-70FE09A616BF}" type="presParOf" srcId="{AD528941-8E3A-43BF-93A6-E347C20A1724}" destId="{40F798DA-E71F-4525-B363-F7550A12EB14}" srcOrd="3" destOrd="0" presId="urn:microsoft.com/office/officeart/2016/7/layout/AccentHomeChevronProcess"/>
    <dgm:cxn modelId="{9A75519D-8C88-451C-8EF4-23BB2179C02D}" type="presParOf" srcId="{F214C4E3-3C36-4D36-B941-8E6D23132F96}" destId="{0166BE2B-04AC-4CC5-AE0E-F3D3887B9C14}" srcOrd="1" destOrd="0" presId="urn:microsoft.com/office/officeart/2016/7/layout/AccentHomeChevronProcess"/>
    <dgm:cxn modelId="{75540130-9213-46BD-B5A7-3DC43C1F1288}" type="presParOf" srcId="{F214C4E3-3C36-4D36-B941-8E6D23132F96}" destId="{1B3F3794-F55B-4744-A15C-2A42A8EAA3D9}" srcOrd="2" destOrd="0" presId="urn:microsoft.com/office/officeart/2016/7/layout/AccentHomeChevronProcess"/>
    <dgm:cxn modelId="{EFD52A9E-FBF8-40C7-BD7B-910134D6A966}" type="presParOf" srcId="{1B3F3794-F55B-4744-A15C-2A42A8EAA3D9}" destId="{0C47120A-7ACE-4DFF-ACE5-8909A5B18170}" srcOrd="0" destOrd="0" presId="urn:microsoft.com/office/officeart/2016/7/layout/AccentHomeChevronProcess"/>
    <dgm:cxn modelId="{98A786C3-EF02-4787-B641-E183DA12C672}" type="presParOf" srcId="{1B3F3794-F55B-4744-A15C-2A42A8EAA3D9}" destId="{F6416050-4791-47E7-9FD4-3E1DD9A4BFB2}" srcOrd="1" destOrd="0" presId="urn:microsoft.com/office/officeart/2016/7/layout/AccentHomeChevronProcess"/>
    <dgm:cxn modelId="{48B63570-EA71-4899-9F01-4DD3A7EAB5F6}" type="presParOf" srcId="{1B3F3794-F55B-4744-A15C-2A42A8EAA3D9}" destId="{AEFC26C9-3362-4382-A8C4-C9D85F9BCDC6}" srcOrd="2" destOrd="0" presId="urn:microsoft.com/office/officeart/2016/7/layout/AccentHomeChevronProcess"/>
    <dgm:cxn modelId="{F13C5315-5360-481D-8B0B-509E337DD817}" type="presParOf" srcId="{1B3F3794-F55B-4744-A15C-2A42A8EAA3D9}" destId="{20E08B4C-BFC0-4B2A-8FB6-2FA28EF09652}" srcOrd="3" destOrd="0" presId="urn:microsoft.com/office/officeart/2016/7/layout/AccentHomeChevronProcess"/>
    <dgm:cxn modelId="{B5F4D734-1C24-4041-8EFE-8538BF8B34D6}" type="presParOf" srcId="{F214C4E3-3C36-4D36-B941-8E6D23132F96}" destId="{76543D4F-2246-48B0-BA44-18624D4F32EB}" srcOrd="3" destOrd="0" presId="urn:microsoft.com/office/officeart/2016/7/layout/AccentHomeChevronProcess"/>
    <dgm:cxn modelId="{9881E6AE-565F-4016-B4C1-699937F583DA}" type="presParOf" srcId="{F214C4E3-3C36-4D36-B941-8E6D23132F96}" destId="{B134FF3C-C83B-4592-9EAB-05E28FE9EBCC}" srcOrd="4" destOrd="0" presId="urn:microsoft.com/office/officeart/2016/7/layout/AccentHomeChevronProcess"/>
    <dgm:cxn modelId="{0EC55F06-8EA5-416A-94EB-4B5F4C5B1D66}" type="presParOf" srcId="{B134FF3C-C83B-4592-9EAB-05E28FE9EBCC}" destId="{9489635C-041C-4EB4-92F9-9896F087DF50}" srcOrd="0" destOrd="0" presId="urn:microsoft.com/office/officeart/2016/7/layout/AccentHomeChevronProcess"/>
    <dgm:cxn modelId="{C9AF1038-B15C-4F06-9238-39314150179D}" type="presParOf" srcId="{B134FF3C-C83B-4592-9EAB-05E28FE9EBCC}" destId="{0E10941F-5673-4655-A8C9-A250FB7E6176}" srcOrd="1" destOrd="0" presId="urn:microsoft.com/office/officeart/2016/7/layout/AccentHomeChevronProcess"/>
    <dgm:cxn modelId="{EA4D6780-6A53-413C-AA7B-5E0AEFFE9B4B}" type="presParOf" srcId="{B134FF3C-C83B-4592-9EAB-05E28FE9EBCC}" destId="{257D7D77-952B-462F-92D9-863CF737A4FA}" srcOrd="2" destOrd="0" presId="urn:microsoft.com/office/officeart/2016/7/layout/AccentHomeChevronProcess"/>
    <dgm:cxn modelId="{2B02CA50-5CEB-4170-8DE8-6922767CAD49}" type="presParOf" srcId="{B134FF3C-C83B-4592-9EAB-05E28FE9EBCC}" destId="{FE8F4783-2526-4C9C-8FDC-57838C2807F9}" srcOrd="3" destOrd="0" presId="urn:microsoft.com/office/officeart/2016/7/layout/AccentHomeChevronProcess"/>
    <dgm:cxn modelId="{E7C5305B-A0B5-448A-98FD-F9F1BFEE4CD8}" type="presParOf" srcId="{F214C4E3-3C36-4D36-B941-8E6D23132F96}" destId="{6044CDB1-4DF2-42C6-B199-B5EDCF4FD969}" srcOrd="5" destOrd="0" presId="urn:microsoft.com/office/officeart/2016/7/layout/AccentHomeChevronProcess"/>
    <dgm:cxn modelId="{3C6EC060-FFDC-402D-AB93-BB947F630297}" type="presParOf" srcId="{F214C4E3-3C36-4D36-B941-8E6D23132F96}" destId="{CD092B0B-4977-4670-8D2A-D8A90E3B71F9}" srcOrd="6" destOrd="0" presId="urn:microsoft.com/office/officeart/2016/7/layout/AccentHomeChevronProcess"/>
    <dgm:cxn modelId="{F2D2A1A5-1A3A-4E19-96E9-A018D0A16CD0}" type="presParOf" srcId="{CD092B0B-4977-4670-8D2A-D8A90E3B71F9}" destId="{113D5187-5BEC-4156-A4C9-7E0A27ED3115}" srcOrd="0" destOrd="0" presId="urn:microsoft.com/office/officeart/2016/7/layout/AccentHomeChevronProcess"/>
    <dgm:cxn modelId="{454AB09C-742C-4D32-93BC-04C5A004E260}" type="presParOf" srcId="{CD092B0B-4977-4670-8D2A-D8A90E3B71F9}" destId="{F9B1B6E7-417B-4D4A-A9EE-A186FE0D8985}" srcOrd="1" destOrd="0" presId="urn:microsoft.com/office/officeart/2016/7/layout/AccentHomeChevronProcess"/>
    <dgm:cxn modelId="{00C896D1-18E4-422E-AFA5-3FBB1AE68CBD}" type="presParOf" srcId="{CD092B0B-4977-4670-8D2A-D8A90E3B71F9}" destId="{69BC9201-0DCC-4209-AF21-72D41EB4BDE8}" srcOrd="2" destOrd="0" presId="urn:microsoft.com/office/officeart/2016/7/layout/AccentHomeChevronProcess"/>
    <dgm:cxn modelId="{A4E2CD84-63E8-499E-A9DA-48471D7EBE39}" type="presParOf" srcId="{CD092B0B-4977-4670-8D2A-D8A90E3B71F9}" destId="{4FC4E14F-BA79-47B2-A3C8-3C3E0836D374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5A16E-8FE4-41D3-9776-FB8022E1488D}">
      <dsp:nvSpPr>
        <dsp:cNvPr id="0" name=""/>
        <dsp:cNvSpPr/>
      </dsp:nvSpPr>
      <dsp:spPr>
        <a:xfrm>
          <a:off x="0" y="15808"/>
          <a:ext cx="10515600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Recommender System for new users </a:t>
          </a:r>
        </a:p>
      </dsp:txBody>
      <dsp:txXfrm>
        <a:off x="63994" y="79802"/>
        <a:ext cx="10387612" cy="1182942"/>
      </dsp:txXfrm>
    </dsp:sp>
    <dsp:sp modelId="{AB5F8B83-95F7-4915-A0B3-30116CD6B026}">
      <dsp:nvSpPr>
        <dsp:cNvPr id="0" name=""/>
        <dsp:cNvSpPr/>
      </dsp:nvSpPr>
      <dsp:spPr>
        <a:xfrm>
          <a:off x="0" y="1421778"/>
          <a:ext cx="10515600" cy="131093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What genre of movies should </a:t>
          </a:r>
          <a:r>
            <a:rPr lang="en-US" sz="3300" kern="1200" dirty="0" err="1"/>
            <a:t>MovieTime</a:t>
          </a:r>
          <a:r>
            <a:rPr lang="en-US" sz="3300" kern="1200" dirty="0"/>
            <a:t> suggest to a new user?</a:t>
          </a:r>
        </a:p>
      </dsp:txBody>
      <dsp:txXfrm>
        <a:off x="63994" y="1485772"/>
        <a:ext cx="10387612" cy="1182942"/>
      </dsp:txXfrm>
    </dsp:sp>
    <dsp:sp modelId="{4280C87C-E5E6-4915-B313-0F2710702B9F}">
      <dsp:nvSpPr>
        <dsp:cNvPr id="0" name=""/>
        <dsp:cNvSpPr/>
      </dsp:nvSpPr>
      <dsp:spPr>
        <a:xfrm>
          <a:off x="0" y="2827749"/>
          <a:ext cx="10515600" cy="13109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question is too broad to answer</a:t>
          </a:r>
        </a:p>
      </dsp:txBody>
      <dsp:txXfrm>
        <a:off x="63994" y="2891743"/>
        <a:ext cx="10387612" cy="118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9FD69-69AF-48D9-9DE0-47C0AE9842DE}">
      <dsp:nvSpPr>
        <dsp:cNvPr id="0" name=""/>
        <dsp:cNvSpPr/>
      </dsp:nvSpPr>
      <dsp:spPr>
        <a:xfrm>
          <a:off x="3123899" y="40413"/>
          <a:ext cx="1973879" cy="20592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Remaining were considered as “Working” </a:t>
          </a:r>
        </a:p>
      </dsp:txBody>
      <dsp:txXfrm>
        <a:off x="3181712" y="98226"/>
        <a:ext cx="1858253" cy="1943645"/>
      </dsp:txXfrm>
    </dsp:sp>
    <dsp:sp modelId="{B94585A6-00E9-4D9D-8166-3504A70FC9D9}">
      <dsp:nvSpPr>
        <dsp:cNvPr id="0" name=""/>
        <dsp:cNvSpPr/>
      </dsp:nvSpPr>
      <dsp:spPr>
        <a:xfrm>
          <a:off x="0" y="2057428"/>
          <a:ext cx="2530236" cy="194597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“Non-working” includes occupations: homemaker, college/</a:t>
          </a:r>
          <a:r>
            <a:rPr lang="en-US" sz="2000" b="1" kern="1200" dirty="0" err="1"/>
            <a:t>gradstudent</a:t>
          </a:r>
          <a:r>
            <a:rPr lang="en-US" sz="2000" b="1" kern="1200" dirty="0"/>
            <a:t>, retired, unemployed and K-12 student</a:t>
          </a:r>
        </a:p>
      </dsp:txBody>
      <dsp:txXfrm>
        <a:off x="56996" y="2114424"/>
        <a:ext cx="2416244" cy="183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0AEAE-6D4D-4AA2-B360-1955E067E759}">
      <dsp:nvSpPr>
        <dsp:cNvPr id="0" name=""/>
        <dsp:cNvSpPr/>
      </dsp:nvSpPr>
      <dsp:spPr>
        <a:xfrm>
          <a:off x="0" y="521302"/>
          <a:ext cx="6269037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Drama movies should be recommended more to working users</a:t>
          </a:r>
        </a:p>
      </dsp:txBody>
      <dsp:txXfrm>
        <a:off x="52431" y="573733"/>
        <a:ext cx="6164175" cy="969198"/>
      </dsp:txXfrm>
    </dsp:sp>
    <dsp:sp modelId="{20DE5F9D-A9B5-4073-882F-79F32E1450A3}">
      <dsp:nvSpPr>
        <dsp:cNvPr id="0" name=""/>
        <dsp:cNvSpPr/>
      </dsp:nvSpPr>
      <dsp:spPr>
        <a:xfrm>
          <a:off x="0" y="1673122"/>
          <a:ext cx="6269037" cy="10740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Comedy movies should be recommended more to non-working users</a:t>
          </a:r>
        </a:p>
      </dsp:txBody>
      <dsp:txXfrm>
        <a:off x="52431" y="1725553"/>
        <a:ext cx="6164175" cy="969198"/>
      </dsp:txXfrm>
    </dsp:sp>
    <dsp:sp modelId="{2F97EC75-31A7-4B0C-A7A8-27A496ED69AB}">
      <dsp:nvSpPr>
        <dsp:cNvPr id="0" name=""/>
        <dsp:cNvSpPr/>
      </dsp:nvSpPr>
      <dsp:spPr>
        <a:xfrm>
          <a:off x="0" y="2824942"/>
          <a:ext cx="6269037" cy="10740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Children’s movies are more popular among non-working users</a:t>
          </a:r>
        </a:p>
      </dsp:txBody>
      <dsp:txXfrm>
        <a:off x="52431" y="2877373"/>
        <a:ext cx="6164175" cy="969198"/>
      </dsp:txXfrm>
    </dsp:sp>
    <dsp:sp modelId="{9922E57F-FCD2-473C-A338-45DE15D91A76}">
      <dsp:nvSpPr>
        <dsp:cNvPr id="0" name=""/>
        <dsp:cNvSpPr/>
      </dsp:nvSpPr>
      <dsp:spPr>
        <a:xfrm>
          <a:off x="0" y="3976762"/>
          <a:ext cx="6269037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Mystery movies are more popular among working users</a:t>
          </a:r>
        </a:p>
      </dsp:txBody>
      <dsp:txXfrm>
        <a:off x="52431" y="4029193"/>
        <a:ext cx="6164175" cy="96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8DC2E-A276-454B-9746-00CA90F433D8}">
      <dsp:nvSpPr>
        <dsp:cNvPr id="0" name=""/>
        <dsp:cNvSpPr/>
      </dsp:nvSpPr>
      <dsp:spPr>
        <a:xfrm rot="5400000">
          <a:off x="-818205" y="1657420"/>
          <a:ext cx="1869519" cy="21647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60F66-6D44-4BA4-B4CC-3947E969677F}">
      <dsp:nvSpPr>
        <dsp:cNvPr id="0" name=""/>
        <dsp:cNvSpPr/>
      </dsp:nvSpPr>
      <dsp:spPr>
        <a:xfrm>
          <a:off x="8318" y="2700417"/>
          <a:ext cx="2705918" cy="623173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Monday </a:t>
          </a:r>
          <a:r>
            <a:rPr lang="en-US" sz="1400" kern="1200" dirty="0">
              <a:sym typeface="Wingdings" panose="05000000000000000000" pitchFamily="2" charset="2"/>
            </a:rPr>
            <a:t> Tuesday  Thursday</a:t>
          </a:r>
          <a:endParaRPr lang="en-US" sz="1400" kern="1200" dirty="0"/>
        </a:p>
      </dsp:txBody>
      <dsp:txXfrm>
        <a:off x="8318" y="2700417"/>
        <a:ext cx="2628021" cy="623173"/>
      </dsp:txXfrm>
    </dsp:sp>
    <dsp:sp modelId="{007592F3-1A7B-42C0-A8AF-5A865D4C5AAB}">
      <dsp:nvSpPr>
        <dsp:cNvPr id="0" name=""/>
        <dsp:cNvSpPr/>
      </dsp:nvSpPr>
      <dsp:spPr>
        <a:xfrm>
          <a:off x="224791" y="960781"/>
          <a:ext cx="2197205" cy="123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Best Day of the Week for working users</a:t>
          </a:r>
        </a:p>
      </dsp:txBody>
      <dsp:txXfrm>
        <a:off x="224791" y="960781"/>
        <a:ext cx="2197205" cy="1234886"/>
      </dsp:txXfrm>
    </dsp:sp>
    <dsp:sp modelId="{0C47120A-7ACE-4DFF-ACE5-8909A5B18170}">
      <dsp:nvSpPr>
        <dsp:cNvPr id="0" name=""/>
        <dsp:cNvSpPr/>
      </dsp:nvSpPr>
      <dsp:spPr>
        <a:xfrm rot="5400000">
          <a:off x="1779476" y="1657420"/>
          <a:ext cx="1869519" cy="21647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6050-4791-47E7-9FD4-3E1DD9A4BFB2}">
      <dsp:nvSpPr>
        <dsp:cNvPr id="0" name=""/>
        <dsp:cNvSpPr/>
      </dsp:nvSpPr>
      <dsp:spPr>
        <a:xfrm>
          <a:off x="2605999" y="2700417"/>
          <a:ext cx="2705918" cy="623173"/>
        </a:xfrm>
        <a:prstGeom prst="chevron">
          <a:avLst>
            <a:gd name="adj" fmla="val 2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3:00 PM – 5:00 PM</a:t>
          </a:r>
        </a:p>
      </dsp:txBody>
      <dsp:txXfrm>
        <a:off x="2761792" y="2700417"/>
        <a:ext cx="2394332" cy="623173"/>
      </dsp:txXfrm>
    </dsp:sp>
    <dsp:sp modelId="{AEFC26C9-3362-4382-A8C4-C9D85F9BCDC6}">
      <dsp:nvSpPr>
        <dsp:cNvPr id="0" name=""/>
        <dsp:cNvSpPr/>
      </dsp:nvSpPr>
      <dsp:spPr>
        <a:xfrm>
          <a:off x="2822473" y="960781"/>
          <a:ext cx="2197205" cy="123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Best Time of the Day for Working Users</a:t>
          </a:r>
        </a:p>
      </dsp:txBody>
      <dsp:txXfrm>
        <a:off x="2822473" y="960781"/>
        <a:ext cx="2197205" cy="1234886"/>
      </dsp:txXfrm>
    </dsp:sp>
    <dsp:sp modelId="{9489635C-041C-4EB4-92F9-9896F087DF50}">
      <dsp:nvSpPr>
        <dsp:cNvPr id="0" name=""/>
        <dsp:cNvSpPr/>
      </dsp:nvSpPr>
      <dsp:spPr>
        <a:xfrm rot="5400000">
          <a:off x="4377158" y="1657420"/>
          <a:ext cx="1869519" cy="21647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0941F-5673-4655-A8C9-A250FB7E6176}">
      <dsp:nvSpPr>
        <dsp:cNvPr id="0" name=""/>
        <dsp:cNvSpPr/>
      </dsp:nvSpPr>
      <dsp:spPr>
        <a:xfrm>
          <a:off x="5203681" y="2700417"/>
          <a:ext cx="2705918" cy="623173"/>
        </a:xfrm>
        <a:prstGeom prst="chevron">
          <a:avLst>
            <a:gd name="adj" fmla="val 2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Monday, Sunday and Tuesday</a:t>
          </a:r>
        </a:p>
      </dsp:txBody>
      <dsp:txXfrm>
        <a:off x="5359474" y="2700417"/>
        <a:ext cx="2394332" cy="623173"/>
      </dsp:txXfrm>
    </dsp:sp>
    <dsp:sp modelId="{257D7D77-952B-462F-92D9-863CF737A4FA}">
      <dsp:nvSpPr>
        <dsp:cNvPr id="0" name=""/>
        <dsp:cNvSpPr/>
      </dsp:nvSpPr>
      <dsp:spPr>
        <a:xfrm>
          <a:off x="5420155" y="960781"/>
          <a:ext cx="2197205" cy="123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Best Day of the week for non-working users</a:t>
          </a:r>
        </a:p>
      </dsp:txBody>
      <dsp:txXfrm>
        <a:off x="5420155" y="960781"/>
        <a:ext cx="2197205" cy="1234886"/>
      </dsp:txXfrm>
    </dsp:sp>
    <dsp:sp modelId="{113D5187-5BEC-4156-A4C9-7E0A27ED3115}">
      <dsp:nvSpPr>
        <dsp:cNvPr id="0" name=""/>
        <dsp:cNvSpPr/>
      </dsp:nvSpPr>
      <dsp:spPr>
        <a:xfrm rot="5400000">
          <a:off x="6974840" y="1657420"/>
          <a:ext cx="1869519" cy="21647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1B6E7-417B-4D4A-A9EE-A186FE0D8985}">
      <dsp:nvSpPr>
        <dsp:cNvPr id="0" name=""/>
        <dsp:cNvSpPr/>
      </dsp:nvSpPr>
      <dsp:spPr>
        <a:xfrm>
          <a:off x="7801363" y="2700417"/>
          <a:ext cx="2705918" cy="623173"/>
        </a:xfrm>
        <a:prstGeom prst="chevron">
          <a:avLst>
            <a:gd name="adj" fmla="val 2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8:00 PM – 10:00 PM</a:t>
          </a:r>
        </a:p>
      </dsp:txBody>
      <dsp:txXfrm>
        <a:off x="7957156" y="2700417"/>
        <a:ext cx="2394332" cy="623173"/>
      </dsp:txXfrm>
    </dsp:sp>
    <dsp:sp modelId="{69BC9201-0DCC-4209-AF21-72D41EB4BDE8}">
      <dsp:nvSpPr>
        <dsp:cNvPr id="0" name=""/>
        <dsp:cNvSpPr/>
      </dsp:nvSpPr>
      <dsp:spPr>
        <a:xfrm>
          <a:off x="8017836" y="960781"/>
          <a:ext cx="2197205" cy="123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Best Time of the Day for Non-working Users</a:t>
          </a:r>
        </a:p>
      </dsp:txBody>
      <dsp:txXfrm>
        <a:off x="8017836" y="960781"/>
        <a:ext cx="2197205" cy="1234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CA27-6D5B-4260-A46C-2664D007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D3AFF-1943-4C79-9E43-583347409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E575-0CF9-4878-8437-8AA45CDE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CCAB-21BC-4786-BD2E-A36C6BF6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D85BA-14D6-47B8-A7AC-8C838B1C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E52A-4CF2-4C93-82CE-4C31C09B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94686-9C3C-46F2-8290-65BEA2F41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B9B3-0C44-4EF6-AD3C-58713181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1037-CEA7-46DB-9ABA-4A15B796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2E51-6033-4067-9874-617FED10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61474-3C4F-43F6-84F9-23F7334C2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D41ED-6C1B-4E67-913E-06A4A0B6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3FCE-30E3-4AA3-9D89-4469621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4F90-7E11-4D38-8657-05B2373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31CB-CE2B-4EF2-87E3-3ACDD23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1053-AA1F-464C-A5A6-017734A2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9388-CE89-41F6-A066-B9E1CC2F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D9D4-89D4-4F5C-86B9-02E96FB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F05D-ADB2-4FF0-80B2-56563109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34E2-6ACC-41B8-A953-AA6D0C9A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2240-D0C1-412B-9267-32B24F1B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8741-955F-4B57-A108-9438A5E1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BA07-8806-4C11-BC71-2ACDDE5B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69C3-BC33-4686-98BA-EB3D04F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E561C-97F6-400A-9B72-BC3D1607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0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0222-0827-43FE-BF63-D56B8F7A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5247-4F85-46D1-99F1-AB09BD62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55FCD-74A5-481F-BAD9-1B514B571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1983E-EC7C-4C83-A1C8-156F6FC9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2DD79-23F4-4842-8D5C-5B18418C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92AEC-0E82-4C55-82DA-750E0467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BC36-430D-4196-B5C4-AF9EE825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B74D-7C92-4981-B33E-3780B48F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567A-C7FE-4B08-9BA3-3EEDB3BD0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D9CE8-1A47-4160-B4FB-51FDE82A3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0545F-4237-4A9C-B330-63A19CA05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840B0-62E8-4E53-BF74-2B4D42E1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8B38-5B45-4BB4-AC71-C8754470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D7122-BDF0-497D-AB2E-FC717C5A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AE7C-B6FE-4220-B54D-D377F58F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36240-87F6-4EDB-B732-E4AFBAF6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7701C-B554-468B-9098-072F39A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8B3D2-4943-4EFF-9C26-493B776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EB63E-2B14-4C27-81B4-314519D3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B1C9-C1B1-44A0-BCD2-667A6912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059D1-0123-45A8-99F2-41180DC8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F73B-189A-4C31-9D88-48B6AF35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2AB9-BC42-4C05-A15E-0659BB98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07F41-E0DD-4465-94D2-0C68B1A8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168A6-3C90-4391-8A4E-76FED628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377F0-77B1-424C-9A8C-3593DD9C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7F34-BD7C-42BF-A24F-93FAFF2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E1E5-1EC6-4971-81E1-A0F5FB6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EAD5B-FE96-44E3-8C99-254DC77F1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6459-A3BF-4771-893A-9AB4B236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4D6A0-20B3-4CB0-A69C-D875D0E2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016D4-676F-43F5-9B6C-5E855447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0D4D3-8590-4E30-BA55-DBFB9D52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057F5-2E53-4E82-B72B-65C1F9D9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153C5-648A-492D-AA34-5924921C4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B898-2043-4A8C-AAD6-01E60B3B5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49C9-9587-4377-85B7-FE109C36AE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AC5A-832E-41C5-AA1E-53BCD996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4836-967B-41AA-B765-FFD7C33BE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D152-83BE-44C1-9A93-AA16C97D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8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vies">
            <a:extLst>
              <a:ext uri="{FF2B5EF4-FFF2-40B4-BE49-F238E27FC236}">
                <a16:creationId xmlns:a16="http://schemas.microsoft.com/office/drawing/2014/main" id="{DB6998B9-2FF1-4AD4-84B1-C7D51D00E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9184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903E3D-C475-4ABA-ABB3-FC0DFC1F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1" y="2487123"/>
            <a:ext cx="9144000" cy="10013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Movie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4BDBF-DF3C-485D-90D3-3F131AA6A692}"/>
              </a:ext>
            </a:extLst>
          </p:cNvPr>
          <p:cNvSpPr txBox="1"/>
          <p:nvPr/>
        </p:nvSpPr>
        <p:spPr>
          <a:xfrm>
            <a:off x="3935896" y="3165341"/>
            <a:ext cx="919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 err="1"/>
              <a:t>Jinal</a:t>
            </a:r>
            <a:r>
              <a:rPr lang="en-US" dirty="0"/>
              <a:t> Jain | Mihir Sawant | Umesh Nair | </a:t>
            </a:r>
            <a:r>
              <a:rPr lang="en-US" dirty="0" err="1"/>
              <a:t>Manasee</a:t>
            </a:r>
            <a:r>
              <a:rPr lang="en-US" dirty="0"/>
              <a:t> </a:t>
            </a:r>
            <a:r>
              <a:rPr lang="en-US" dirty="0" err="1"/>
              <a:t>Godsay</a:t>
            </a:r>
            <a:r>
              <a:rPr lang="en-US" dirty="0"/>
              <a:t> | </a:t>
            </a:r>
            <a:r>
              <a:rPr lang="en-US" dirty="0" err="1"/>
              <a:t>Rushikesh</a:t>
            </a:r>
            <a:r>
              <a:rPr lang="en-US" dirty="0"/>
              <a:t> Naidu</a:t>
            </a:r>
          </a:p>
        </p:txBody>
      </p:sp>
    </p:spTree>
    <p:extLst>
      <p:ext uri="{BB962C8B-B14F-4D97-AF65-F5344CB8AC3E}">
        <p14:creationId xmlns:p14="http://schemas.microsoft.com/office/powerpoint/2010/main" val="83828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6AECDD-AE68-4A9D-94B6-7D987D33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Data</a:t>
            </a:r>
          </a:p>
        </p:txBody>
      </p:sp>
    </p:spTree>
    <p:extLst>
      <p:ext uri="{BB962C8B-B14F-4D97-AF65-F5344CB8AC3E}">
        <p14:creationId xmlns:p14="http://schemas.microsoft.com/office/powerpoint/2010/main" val="3915097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1AA13-4532-43D6-B180-ED6EE455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84" y="4887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/>
              <a:t>Scientists like comedy movies.</a:t>
            </a:r>
            <a:br>
              <a:rPr lang="en-US" b="1" dirty="0"/>
            </a:br>
            <a:r>
              <a:rPr lang="en-US" dirty="0"/>
              <a:t>		</a:t>
            </a:r>
          </a:p>
        </p:txBody>
      </p:sp>
      <p:sp>
        <p:nvSpPr>
          <p:cNvPr id="3081" name="Content Placeholder 3080"/>
          <p:cNvSpPr>
            <a:spLocks noGrp="1"/>
          </p:cNvSpPr>
          <p:nvPr>
            <p:ph idx="1"/>
          </p:nvPr>
        </p:nvSpPr>
        <p:spPr>
          <a:xfrm>
            <a:off x="843916" y="1393848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Yes , they have an average rating higher than any other occupation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6" descr="https://lh5.googleusercontent.com/tH3-5W_dREdtodUzw95WA152oGvTSru1Wxhxu0r9qPjxpRzodQH11_10b9q4OCXKWQ-oyLRaMvd7U3VcpFhzuEkxnTUCHEcM1zpCFLSED_vMUmRUMdRUWRHiWGXAhIC37lNbbfUG">
            <a:extLst>
              <a:ext uri="{FF2B5EF4-FFF2-40B4-BE49-F238E27FC236}">
                <a16:creationId xmlns:a16="http://schemas.microsoft.com/office/drawing/2014/main" id="{3315D6DF-8A6C-4DF4-B469-EB4DE94CA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801" y="1873908"/>
            <a:ext cx="2747936" cy="25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3E1D0-5FF1-4C22-9740-49C1DC0E28DC}"/>
              </a:ext>
            </a:extLst>
          </p:cNvPr>
          <p:cNvSpPr txBox="1"/>
          <p:nvPr/>
        </p:nvSpPr>
        <p:spPr>
          <a:xfrm>
            <a:off x="9452610" y="4526280"/>
            <a:ext cx="24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6E69A-0C36-4648-875B-C53EC7AC0994}"/>
              </a:ext>
            </a:extLst>
          </p:cNvPr>
          <p:cNvSpPr txBox="1"/>
          <p:nvPr/>
        </p:nvSpPr>
        <p:spPr>
          <a:xfrm>
            <a:off x="7006590" y="3920490"/>
            <a:ext cx="19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Ratings</a:t>
            </a:r>
          </a:p>
        </p:txBody>
      </p:sp>
      <p:pic>
        <p:nvPicPr>
          <p:cNvPr id="3080" name="Picture 8" descr="https://lh3.googleusercontent.com/2TQ92L26A1ZETR1mso7tHawho_PNdKHZQvI5dJmLbcz6RtaPic6xjCmMkeSDerbOCXqrGaN_76q99QSb3NniAs8U6k4TXJtbMzyLC68cQbXSOFW_lhqO_DMGK9y7_FAOk7KNNwae">
            <a:extLst>
              <a:ext uri="{FF2B5EF4-FFF2-40B4-BE49-F238E27FC236}">
                <a16:creationId xmlns:a16="http://schemas.microsoft.com/office/drawing/2014/main" id="{20745CC1-F1DC-491B-8E47-B81611D0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55" y="4409061"/>
            <a:ext cx="2447379" cy="23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6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lbert einstein happy">
            <a:extLst>
              <a:ext uri="{FF2B5EF4-FFF2-40B4-BE49-F238E27FC236}">
                <a16:creationId xmlns:a16="http://schemas.microsoft.com/office/drawing/2014/main" id="{CB074A50-86DF-463B-81B3-ABAF7755D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5" r="1" b="9476"/>
          <a:stretch/>
        </p:blipFill>
        <p:spPr bwMode="auto">
          <a:xfrm>
            <a:off x="846617" y="307731"/>
            <a:ext cx="440276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77B419A-D495-4E15-B74F-F00488320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61" y="307731"/>
            <a:ext cx="4110681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642DA6-C916-445A-B35C-BC1EABB8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Average Ratings</a:t>
            </a:r>
          </a:p>
        </p:txBody>
      </p:sp>
    </p:spTree>
    <p:extLst>
      <p:ext uri="{BB962C8B-B14F-4D97-AF65-F5344CB8AC3E}">
        <p14:creationId xmlns:p14="http://schemas.microsoft.com/office/powerpoint/2010/main" val="5691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yPXJUrcaJSLbh5EalUhNGHe351onykSmNLUUXETbCuliTRn3yT4Lw4KEhvwPdGVmb89NqMmgTw2a9F_GxjHqoDAgn4B2svJzJqsmMSi-DTr8G1CzIkvKZy62atL9__iU141jPG1B">
            <a:extLst>
              <a:ext uri="{FF2B5EF4-FFF2-40B4-BE49-F238E27FC236}">
                <a16:creationId xmlns:a16="http://schemas.microsoft.com/office/drawing/2014/main" id="{5FDEBA2E-87F2-42CA-88AB-5E1A4C2EAE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61345" y="182636"/>
            <a:ext cx="4152137" cy="33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354C6B-2247-44A3-A268-46094A97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2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Users under 18 years of age prefer Children’s, Animation and Sci-Fi movies</a:t>
            </a:r>
            <a:br>
              <a:rPr lang="en-US" sz="2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 descr="https://lh6.googleusercontent.com/JaCNlq_VY_mqMgm5ejcDFv1XFUUvol-svYbzliolCsC-2yYeBulsLU8kvRLyOezI-479UG67wBCF1OpHiYTprJLabf6Qk302E2QNUdVrU8UCH7R6qO_LMdNKmyfXBSpXVOO0kdgI">
            <a:extLst>
              <a:ext uri="{FF2B5EF4-FFF2-40B4-BE49-F238E27FC236}">
                <a16:creationId xmlns:a16="http://schemas.microsoft.com/office/drawing/2014/main" id="{623C6F3C-575A-41D2-81B5-8188CEF7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84" y="3514725"/>
            <a:ext cx="381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91654-AD85-498C-88FE-9B69A21B858A}"/>
              </a:ext>
            </a:extLst>
          </p:cNvPr>
          <p:cNvSpPr txBox="1"/>
          <p:nvPr/>
        </p:nvSpPr>
        <p:spPr>
          <a:xfrm>
            <a:off x="5277784" y="1417320"/>
            <a:ext cx="239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Ratings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60C63-80EA-4DAF-A988-E3CBF79D8454}"/>
              </a:ext>
            </a:extLst>
          </p:cNvPr>
          <p:cNvSpPr txBox="1"/>
          <p:nvPr/>
        </p:nvSpPr>
        <p:spPr>
          <a:xfrm>
            <a:off x="9937413" y="4717018"/>
            <a:ext cx="169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Ratings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A4F81-28C4-4EEF-81D7-EFE4AE82F6CC}"/>
              </a:ext>
            </a:extLst>
          </p:cNvPr>
          <p:cNvSpPr txBox="1"/>
          <p:nvPr/>
        </p:nvSpPr>
        <p:spPr>
          <a:xfrm>
            <a:off x="857250" y="4717018"/>
            <a:ext cx="309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They prefer Sci-Fi over Children’s Movies</a:t>
            </a:r>
          </a:p>
        </p:txBody>
      </p:sp>
    </p:spTree>
    <p:extLst>
      <p:ext uri="{BB962C8B-B14F-4D97-AF65-F5344CB8AC3E}">
        <p14:creationId xmlns:p14="http://schemas.microsoft.com/office/powerpoint/2010/main" val="94220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h3.googleusercontent.com/8OuMrAsWDo7dIFOvLSp1hJN66ZVXLP7LvCpWcQ7HL5QazEmDMjOB1kaxcmSgCih00XuHXkYt9defB3rMSVm47MtMMMYwoahgUD00Gyu874PKfeHlC9A1dH7e2oCfBtjJXDj-oqu-">
            <a:extLst>
              <a:ext uri="{FF2B5EF4-FFF2-40B4-BE49-F238E27FC236}">
                <a16:creationId xmlns:a16="http://schemas.microsoft.com/office/drawing/2014/main" id="{CA2B530F-0809-4CEC-A045-776B84348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8" y="307731"/>
            <a:ext cx="452990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hildren saying no">
            <a:extLst>
              <a:ext uri="{FF2B5EF4-FFF2-40B4-BE49-F238E27FC236}">
                <a16:creationId xmlns:a16="http://schemas.microsoft.com/office/drawing/2014/main" id="{3A9B8F90-F2D2-4B15-8003-88E3624D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492457"/>
            <a:ext cx="5455917" cy="36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F4F744-8192-49CB-9FA9-B8696D2A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Average Ratings</a:t>
            </a:r>
          </a:p>
        </p:txBody>
      </p:sp>
    </p:spTree>
    <p:extLst>
      <p:ext uri="{BB962C8B-B14F-4D97-AF65-F5344CB8AC3E}">
        <p14:creationId xmlns:p14="http://schemas.microsoft.com/office/powerpoint/2010/main" val="370225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010F57-D868-403A-A528-80CF1C87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0" y="2007319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 versus Women</a:t>
            </a:r>
            <a:b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806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C0C8E-4536-48C7-9529-DC9035D4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Can we predict the ratings of Action movies given by women looking at the ratings given by men</a:t>
            </a:r>
          </a:p>
        </p:txBody>
      </p:sp>
      <p:pic>
        <p:nvPicPr>
          <p:cNvPr id="8" name="Picture 7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D73D86F7-9A9D-48E6-9DAB-72D397A94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5" t="39565"/>
          <a:stretch/>
        </p:blipFill>
        <p:spPr>
          <a:xfrm>
            <a:off x="6833008" y="5204618"/>
            <a:ext cx="3003037" cy="884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48768F-95B5-43BF-B3A4-CD18967CCAE8}"/>
              </a:ext>
            </a:extLst>
          </p:cNvPr>
          <p:cNvSpPr txBox="1"/>
          <p:nvPr/>
        </p:nvSpPr>
        <p:spPr>
          <a:xfrm>
            <a:off x="5726430" y="4514850"/>
            <a:ext cx="62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Dividing the dataset into training set ( 70% ) and test set (30%) 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2CA3D-D195-4BC9-8C52-A9041581404B}"/>
              </a:ext>
            </a:extLst>
          </p:cNvPr>
          <p:cNvSpPr txBox="1"/>
          <p:nvPr/>
        </p:nvSpPr>
        <p:spPr>
          <a:xfrm>
            <a:off x="2251710" y="6349082"/>
            <a:ext cx="97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Thus we can predict ratings given by women using ratings given by men with 14% error.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C4D624-3F3D-44C7-9C62-364AB2B8CCBC}"/>
              </a:ext>
            </a:extLst>
          </p:cNvPr>
          <p:cNvSpPr txBox="1"/>
          <p:nvPr/>
        </p:nvSpPr>
        <p:spPr>
          <a:xfrm>
            <a:off x="7109460" y="3715601"/>
            <a:ext cx="2891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Corr. </a:t>
            </a:r>
            <a:r>
              <a:rPr lang="en-US" sz="1400" dirty="0" err="1"/>
              <a:t>Coeff</a:t>
            </a:r>
            <a:r>
              <a:rPr lang="en-US" sz="1400" dirty="0"/>
              <a:t> – 0.8211  </a:t>
            </a: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1E1B281-E044-46D7-B877-053F90E72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90" y="967994"/>
            <a:ext cx="436305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2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2008E8AD-486B-46ED-9B36-B9898146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896" y="514530"/>
            <a:ext cx="4260814" cy="318713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B3DFA-0E54-4E42-94F8-539680F1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2" y="1166083"/>
            <a:ext cx="4807580" cy="3675819"/>
          </a:xfrm>
        </p:spPr>
        <p:txBody>
          <a:bodyPr>
            <a:noAutofit/>
          </a:bodyPr>
          <a:lstStyle/>
          <a:p>
            <a:pPr algn="ctr"/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Can we predict ratings given by women in the age  group 18-25 for Romance movie looking at the men's ratings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BA88338-2F69-4502-9FBA-92D6886E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3" t="31789"/>
          <a:stretch/>
        </p:blipFill>
        <p:spPr>
          <a:xfrm>
            <a:off x="7828389" y="4939367"/>
            <a:ext cx="2219741" cy="7147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954D3-68EC-4A55-B99B-E0C33CC59A9B}"/>
              </a:ext>
            </a:extLst>
          </p:cNvPr>
          <p:cNvSpPr txBox="1"/>
          <p:nvPr/>
        </p:nvSpPr>
        <p:spPr>
          <a:xfrm>
            <a:off x="6497913" y="3393887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Corr. </a:t>
            </a:r>
            <a:r>
              <a:rPr lang="en-US" sz="1400" dirty="0" err="1"/>
              <a:t>Coeff</a:t>
            </a:r>
            <a:r>
              <a:rPr lang="en-US" sz="1400" dirty="0"/>
              <a:t> 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1EDDC-9342-4BE4-92C8-B43BE41CF324}"/>
              </a:ext>
            </a:extLst>
          </p:cNvPr>
          <p:cNvSpPr txBox="1"/>
          <p:nvPr/>
        </p:nvSpPr>
        <p:spPr>
          <a:xfrm>
            <a:off x="5817870" y="4216194"/>
            <a:ext cx="62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Dividing the dataset into training set ( 70% ) and test set (30%) 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C3D9DD-0E09-448F-8D5B-6057F8E90496}"/>
              </a:ext>
            </a:extLst>
          </p:cNvPr>
          <p:cNvSpPr txBox="1"/>
          <p:nvPr/>
        </p:nvSpPr>
        <p:spPr>
          <a:xfrm>
            <a:off x="5105400" y="6007984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shows that we cannot predict ratings given by women using ratings given by men.</a:t>
            </a:r>
          </a:p>
        </p:txBody>
      </p:sp>
    </p:spTree>
    <p:extLst>
      <p:ext uri="{BB962C8B-B14F-4D97-AF65-F5344CB8AC3E}">
        <p14:creationId xmlns:p14="http://schemas.microsoft.com/office/powerpoint/2010/main" val="203586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12114-099F-419B-890C-A70C38581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221" y="321177"/>
            <a:ext cx="3575463" cy="2711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5419FD-BE65-46FD-90AE-3BF357C6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 we predict a female grad student rating for a horror movie based on a male grad student rating?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706A3-D767-4921-9E72-D0D93292343B}"/>
              </a:ext>
            </a:extLst>
          </p:cNvPr>
          <p:cNvSpPr txBox="1"/>
          <p:nvPr/>
        </p:nvSpPr>
        <p:spPr>
          <a:xfrm>
            <a:off x="5523433" y="3362178"/>
            <a:ext cx="615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Dividing the dataset into training set ( 70% ) and test set (30%)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6F909-82F8-4B56-B83A-5170E24CA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7" t="37892"/>
          <a:stretch/>
        </p:blipFill>
        <p:spPr>
          <a:xfrm>
            <a:off x="7754503" y="4238049"/>
            <a:ext cx="2199721" cy="1093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8232A-DEF1-4B20-996F-3C1EB5DFB684}"/>
              </a:ext>
            </a:extLst>
          </p:cNvPr>
          <p:cNvSpPr txBox="1"/>
          <p:nvPr/>
        </p:nvSpPr>
        <p:spPr>
          <a:xfrm>
            <a:off x="4994031" y="5838092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Since the test error is so high, we cannot predict female grad ratings from male grad ratings for </a:t>
            </a:r>
            <a:r>
              <a:rPr lang="en-US" b="1" dirty="0" err="1"/>
              <a:t>Horrror</a:t>
            </a:r>
            <a:r>
              <a:rPr lang="en-US" b="1" dirty="0"/>
              <a:t> movies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47FF5-04EE-48DC-A1D1-A3A18740DB30}"/>
              </a:ext>
            </a:extLst>
          </p:cNvPr>
          <p:cNvSpPr txBox="1"/>
          <p:nvPr/>
        </p:nvSpPr>
        <p:spPr>
          <a:xfrm>
            <a:off x="5798797" y="2711111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Corr. </a:t>
            </a:r>
            <a:r>
              <a:rPr lang="en-US" sz="1400" dirty="0" err="1"/>
              <a:t>Coeff</a:t>
            </a:r>
            <a:r>
              <a:rPr lang="en-US" sz="14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3596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2562580-E54A-40F3-89AC-9178CEC94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2" y="1574019"/>
            <a:ext cx="6780700" cy="3741076"/>
          </a:xfrm>
          <a:prstGeom prst="rect">
            <a:avLst/>
          </a:prstGeom>
        </p:spPr>
      </p:pic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4588D-C1C6-473A-A8CD-26818550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Men and women have similar preferences when they're younger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08E01-16EF-4D9D-A73E-A3E216313D34}"/>
              </a:ext>
            </a:extLst>
          </p:cNvPr>
          <p:cNvSpPr txBox="1"/>
          <p:nvPr/>
        </p:nvSpPr>
        <p:spPr>
          <a:xfrm>
            <a:off x="6759527" y="5625850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 – 0.2454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72101-F0D4-44F5-8291-709B037FDD30}"/>
              </a:ext>
            </a:extLst>
          </p:cNvPr>
          <p:cNvSpPr txBox="1"/>
          <p:nvPr/>
        </p:nvSpPr>
        <p:spPr>
          <a:xfrm>
            <a:off x="5664592" y="5995182"/>
            <a:ext cx="69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don’t have similar preferences when they are younger</a:t>
            </a:r>
          </a:p>
        </p:txBody>
      </p:sp>
    </p:spTree>
    <p:extLst>
      <p:ext uri="{BB962C8B-B14F-4D97-AF65-F5344CB8AC3E}">
        <p14:creationId xmlns:p14="http://schemas.microsoft.com/office/powerpoint/2010/main" val="246215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082A-C990-49E2-A5E7-5856899F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85047-F6A2-4D0E-AC6F-7C7A466D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FOLLOWING PREVIEW HAS BEEN APPROVED FOR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Bodoni MT" panose="02070603080606020203" pitchFamily="18" charset="0"/>
              </a:rPr>
              <a:t>ALL AUDIENCES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BY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MOVIETIME ASSOCIATIONS.INC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AACE0F-A085-4D41-83B1-1AC835B5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92505"/>
              </p:ext>
            </p:extLst>
          </p:nvPr>
        </p:nvGraphicFramePr>
        <p:xfrm>
          <a:off x="2032000" y="451794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871">
                  <a:extLst>
                    <a:ext uri="{9D8B030D-6E8A-4147-A177-3AD203B41FA5}">
                      <a16:colId xmlns:a16="http://schemas.microsoft.com/office/drawing/2014/main" val="3704107821"/>
                    </a:ext>
                  </a:extLst>
                </a:gridCol>
                <a:gridCol w="6446129">
                  <a:extLst>
                    <a:ext uri="{9D8B030D-6E8A-4147-A177-3AD203B41FA5}">
                      <a16:colId xmlns:a16="http://schemas.microsoft.com/office/drawing/2014/main" val="3782756170"/>
                    </a:ext>
                  </a:extLst>
                </a:gridCol>
              </a:tblGrid>
              <a:tr h="279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PG-60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 BACK AND ENJOY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612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A10DF-C1D8-4C26-B48D-62D5C0337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84471"/>
              </p:ext>
            </p:extLst>
          </p:nvPr>
        </p:nvGraphicFramePr>
        <p:xfrm>
          <a:off x="2032000" y="48837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970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SOME MATERIAL MAY BE INAPPROPRIATE FOR CHILDREN UNDER 60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00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INTENSE ANALYSIS &amp;  DRAMA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0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8E7BF2A-CB6A-4577-BB2B-242D831AD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8" y="1675227"/>
            <a:ext cx="7964483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3DB30-ED07-4C89-ABDA-DFEDE98A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 and women have similar preferences when they're 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B9C04-D7A4-46DE-867D-303B7EAC6E7F}"/>
              </a:ext>
            </a:extLst>
          </p:cNvPr>
          <p:cNvSpPr txBox="1"/>
          <p:nvPr/>
        </p:nvSpPr>
        <p:spPr>
          <a:xfrm>
            <a:off x="4437097" y="6171684"/>
            <a:ext cx="564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Coefficient – 0.4287</a:t>
            </a:r>
          </a:p>
        </p:txBody>
      </p:sp>
    </p:spTree>
    <p:extLst>
      <p:ext uri="{BB962C8B-B14F-4D97-AF65-F5344CB8AC3E}">
        <p14:creationId xmlns:p14="http://schemas.microsoft.com/office/powerpoint/2010/main" val="4276996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D3CCE2-8A6E-4FA4-8896-08A05E3F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Plan</a:t>
            </a:r>
          </a:p>
        </p:txBody>
      </p:sp>
    </p:spTree>
    <p:extLst>
      <p:ext uri="{BB962C8B-B14F-4D97-AF65-F5344CB8AC3E}">
        <p14:creationId xmlns:p14="http://schemas.microsoft.com/office/powerpoint/2010/main" val="485536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02745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12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136">
            <a:extLst>
              <a:ext uri="{FF2B5EF4-FFF2-40B4-BE49-F238E27FC236}">
                <a16:creationId xmlns:a16="http://schemas.microsoft.com/office/drawing/2014/main" id="{EB181E26-89C4-4A14-92DE-0F4C4B0E94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Image result for Working professionals">
            <a:extLst>
              <a:ext uri="{FF2B5EF4-FFF2-40B4-BE49-F238E27FC236}">
                <a16:creationId xmlns:a16="http://schemas.microsoft.com/office/drawing/2014/main" id="{61FB58C4-B69D-4E3D-9753-E11A96E20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7" r="2" b="2"/>
          <a:stretch/>
        </p:blipFill>
        <p:spPr bwMode="auto"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kids watching movies">
            <a:extLst>
              <a:ext uri="{FF2B5EF4-FFF2-40B4-BE49-F238E27FC236}">
                <a16:creationId xmlns:a16="http://schemas.microsoft.com/office/drawing/2014/main" id="{A498C5B3-E74E-4CB2-BBDC-1A2C9AB0B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9" r="-2" b="31152"/>
          <a:stretch/>
        </p:blipFill>
        <p:spPr bwMode="auto"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00146"/>
              </p:ext>
            </p:extLst>
          </p:nvPr>
        </p:nvGraphicFramePr>
        <p:xfrm>
          <a:off x="838200" y="2015406"/>
          <a:ext cx="5097779" cy="4065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C66A26-8EEE-4131-9EC9-2E472D9F832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Making it specific by dividing the question amongst “Working” and “Non-working users”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607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564ADE-B28C-42A9-8CDD-65493BEB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46" y="961812"/>
            <a:ext cx="7104706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AFF21-03FC-4DE5-BE2F-AA785E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kind of movies is watched by Working users?</a:t>
            </a:r>
          </a:p>
        </p:txBody>
      </p:sp>
    </p:spTree>
    <p:extLst>
      <p:ext uri="{BB962C8B-B14F-4D97-AF65-F5344CB8AC3E}">
        <p14:creationId xmlns:p14="http://schemas.microsoft.com/office/powerpoint/2010/main" val="795354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75EC2E-EF60-4423-A82A-64F8FB78E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35928"/>
            <a:ext cx="7188199" cy="4782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AFF21-03FC-4DE5-BE2F-AA785E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kind of movies is watched by Non-working users?</a:t>
            </a:r>
          </a:p>
        </p:txBody>
      </p:sp>
    </p:spTree>
    <p:extLst>
      <p:ext uri="{BB962C8B-B14F-4D97-AF65-F5344CB8AC3E}">
        <p14:creationId xmlns:p14="http://schemas.microsoft.com/office/powerpoint/2010/main" val="35705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43286-1285-444C-9C3E-A0FDDD56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Recommendations: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779571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279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402406F-543B-4756-8426-99E63A800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794" y="961812"/>
            <a:ext cx="7095810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AFF21-03FC-4DE5-BE2F-AA785E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the best day of the week to recommend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movies </a:t>
            </a: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working </a:t>
            </a: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077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F3B716E-BC0E-4DA0-82C4-009BDF68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76684"/>
            <a:ext cx="7188199" cy="4101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AFF21-03FC-4DE5-BE2F-AA785E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the best time of the day to recommend movies to working users?</a:t>
            </a:r>
          </a:p>
        </p:txBody>
      </p:sp>
    </p:spTree>
    <p:extLst>
      <p:ext uri="{BB962C8B-B14F-4D97-AF65-F5344CB8AC3E}">
        <p14:creationId xmlns:p14="http://schemas.microsoft.com/office/powerpoint/2010/main" val="2961835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159513-0006-4EF8-9170-7A6622E1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72" y="961812"/>
            <a:ext cx="7159854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AFF21-03FC-4DE5-BE2F-AA785E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the best day of the week to recommend movies to non-working users?</a:t>
            </a:r>
          </a:p>
        </p:txBody>
      </p:sp>
    </p:spTree>
    <p:extLst>
      <p:ext uri="{BB962C8B-B14F-4D97-AF65-F5344CB8AC3E}">
        <p14:creationId xmlns:p14="http://schemas.microsoft.com/office/powerpoint/2010/main" val="371123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902268-BEFD-494F-A2A3-D3D09849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Definition of Popularity</a:t>
            </a:r>
          </a:p>
        </p:txBody>
      </p:sp>
    </p:spTree>
    <p:extLst>
      <p:ext uri="{BB962C8B-B14F-4D97-AF65-F5344CB8AC3E}">
        <p14:creationId xmlns:p14="http://schemas.microsoft.com/office/powerpoint/2010/main" val="2105863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165421-5870-40D5-B6B7-E0AED798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69430"/>
            <a:ext cx="7188199" cy="391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AFF21-03FC-4DE5-BE2F-AA785E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the best time of the day to recommend movies to non-working users?</a:t>
            </a:r>
          </a:p>
        </p:txBody>
      </p:sp>
    </p:spTree>
    <p:extLst>
      <p:ext uri="{BB962C8B-B14F-4D97-AF65-F5344CB8AC3E}">
        <p14:creationId xmlns:p14="http://schemas.microsoft.com/office/powerpoint/2010/main" val="215142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BCC58-B97B-4799-BEF4-1CA61282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Recommendations: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1929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506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2" descr="Image result for Any Questions">
            <a:extLst>
              <a:ext uri="{FF2B5EF4-FFF2-40B4-BE49-F238E27FC236}">
                <a16:creationId xmlns:a16="http://schemas.microsoft.com/office/drawing/2014/main" id="{355EACFC-BF99-42AC-A90A-C99CEDEDBB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75" y="961812"/>
            <a:ext cx="657464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D971C-C929-4883-841A-8B75A4E1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642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Related image">
            <a:extLst>
              <a:ext uri="{FF2B5EF4-FFF2-40B4-BE49-F238E27FC236}">
                <a16:creationId xmlns:a16="http://schemas.microsoft.com/office/drawing/2014/main" id="{441DFD59-83D3-4E2D-A8EF-456A14705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8034" y="401438"/>
            <a:ext cx="5112595" cy="591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C4A47B-D9D9-4A40-A3D9-9F28048AF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283209"/>
            <a:ext cx="5426764" cy="1456334"/>
          </a:xfrm>
          <a:prstGeom prst="rect">
            <a:avLst/>
          </a:prstGeom>
        </p:spPr>
      </p:pic>
      <p:pic>
        <p:nvPicPr>
          <p:cNvPr id="3084" name="Picture 12" descr="Image result for wild wild west">
            <a:extLst>
              <a:ext uri="{FF2B5EF4-FFF2-40B4-BE49-F238E27FC236}">
                <a16:creationId xmlns:a16="http://schemas.microsoft.com/office/drawing/2014/main" id="{551CB6F7-F2CA-4E1B-A036-DF680E6FE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4427" y="321734"/>
            <a:ext cx="4352314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799448F2-0E5B-42DA-B2D1-11A14E947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E8A7552-20E1-4F34-ADAB-C1DB6634D4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even Samurai">
            <a:extLst>
              <a:ext uri="{FF2B5EF4-FFF2-40B4-BE49-F238E27FC236}">
                <a16:creationId xmlns:a16="http://schemas.microsoft.com/office/drawing/2014/main" id="{47A4CE34-C101-44B4-9A75-1F9AF28CA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75" y="321734"/>
            <a:ext cx="4749713" cy="60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A197175-5CFF-400D-920F-9D6591B1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530524"/>
            <a:ext cx="5426764" cy="961704"/>
          </a:xfrm>
          <a:prstGeom prst="rect">
            <a:avLst/>
          </a:prstGeom>
        </p:spPr>
      </p:pic>
      <p:pic>
        <p:nvPicPr>
          <p:cNvPr id="4100" name="Picture 4" descr="Image result for Seven Samurai">
            <a:extLst>
              <a:ext uri="{FF2B5EF4-FFF2-40B4-BE49-F238E27FC236}">
                <a16:creationId xmlns:a16="http://schemas.microsoft.com/office/drawing/2014/main" id="{3EDCC1D4-639D-41BD-A60B-07C14841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8" y="321734"/>
            <a:ext cx="4469492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99448F2-0E5B-42DA-B2D1-11A14E947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8A7552-20E1-4F34-ADAB-C1DB6634D4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Popularity">
            <a:extLst>
              <a:ext uri="{FF2B5EF4-FFF2-40B4-BE49-F238E27FC236}">
                <a16:creationId xmlns:a16="http://schemas.microsoft.com/office/drawing/2014/main" id="{EF6B0976-92C9-4466-BF12-8C5E97F4E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9516" y="2044580"/>
            <a:ext cx="4474469" cy="205704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4E4B2D-C39C-4746-BC7C-1FE775B01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61" y="4187066"/>
            <a:ext cx="4984902" cy="252322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3DC00-833B-4520-9021-80D23875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3E734-051F-4131-9708-F469FA09C737}"/>
              </a:ext>
            </a:extLst>
          </p:cNvPr>
          <p:cNvSpPr txBox="1"/>
          <p:nvPr/>
        </p:nvSpPr>
        <p:spPr>
          <a:xfrm>
            <a:off x="838200" y="2015406"/>
            <a:ext cx="5097779" cy="4065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Popularity Index is the Average Rating multiplied by the Total number of ratings a movie receives.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This gives movies with smaller number of ratings but higher average ratings appear among the most popular movies .</a:t>
            </a:r>
          </a:p>
        </p:txBody>
      </p:sp>
    </p:spTree>
    <p:extLst>
      <p:ext uri="{BB962C8B-B14F-4D97-AF65-F5344CB8AC3E}">
        <p14:creationId xmlns:p14="http://schemas.microsoft.com/office/powerpoint/2010/main" val="140909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atching movies at night or morning">
            <a:extLst>
              <a:ext uri="{FF2B5EF4-FFF2-40B4-BE49-F238E27FC236}">
                <a16:creationId xmlns:a16="http://schemas.microsoft.com/office/drawing/2014/main" id="{136ED2B9-50A4-40E0-AE92-C2266F761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2" r="828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9A4CD-F38C-4CB8-A370-2F90079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51467" cy="1462424"/>
          </a:xfrm>
        </p:spPr>
        <p:txBody>
          <a:bodyPr>
            <a:normAutofit fontScale="90000"/>
          </a:bodyPr>
          <a:lstStyle/>
          <a:p>
            <a:r>
              <a:rPr lang="en-US" sz="3700" b="1" dirty="0"/>
              <a:t>Basic Analysis On Data</a:t>
            </a:r>
            <a:br>
              <a:rPr lang="en-US" sz="3700" b="1" dirty="0"/>
            </a:br>
            <a:r>
              <a:rPr lang="en-US" sz="3700" b="1" dirty="0"/>
              <a:t>_______________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F91B-E66B-4298-80CA-6974E852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Most of the users view movies at night.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F85C4E7-3676-469A-ABB7-023EA55BA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3796352"/>
            <a:ext cx="3380056" cy="225337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420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ays of week funny">
            <a:extLst>
              <a:ext uri="{FF2B5EF4-FFF2-40B4-BE49-F238E27FC236}">
                <a16:creationId xmlns:a16="http://schemas.microsoft.com/office/drawing/2014/main" id="{A5505AD2-FF9C-4386-B066-3C8628E25F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54" y="476341"/>
            <a:ext cx="7188199" cy="23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C6183C-8028-4264-B157-335AFB4A925F}"/>
              </a:ext>
            </a:extLst>
          </p:cNvPr>
          <p:cNvSpPr/>
          <p:nvPr/>
        </p:nvSpPr>
        <p:spPr>
          <a:xfrm>
            <a:off x="1864866" y="576191"/>
            <a:ext cx="1847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endParaRPr lang="en-US" b="1"/>
          </a:p>
          <a:p>
            <a:pPr>
              <a:spcAft>
                <a:spcPts val="600"/>
              </a:spcAft>
            </a:pPr>
            <a:endParaRPr lang="en-US" b="1"/>
          </a:p>
          <a:p>
            <a:pPr>
              <a:spcAft>
                <a:spcPts val="600"/>
              </a:spcAft>
            </a:pPr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F22A-7B0D-4A4F-B897-9E4E024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of the users view movies at night.</a:t>
            </a:r>
            <a:b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6EC860-61D0-45EC-A9EB-BA249FAF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80" y="3429000"/>
            <a:ext cx="397247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7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1F71-C2E9-4B56-AF23-7EE3AC4D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5" y="1412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fornian FB" panose="0207040306080B030204" pitchFamily="18" charset="0"/>
              </a:rPr>
              <a:t>Conjecture 3:  Users over the age of 50 are easier to please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538E71-2EB0-461D-8F0A-EAB3A6FAF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7" y="1466767"/>
            <a:ext cx="3019846" cy="2667372"/>
          </a:xfrm>
        </p:spPr>
      </p:pic>
      <p:pic>
        <p:nvPicPr>
          <p:cNvPr id="7" name="Picture 6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D3B6BFDD-4659-44C9-A6D2-9FCBFB31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918" y="1728712"/>
            <a:ext cx="3677163" cy="2391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65991-CE0B-4907-A58C-5E68041CED0D}"/>
              </a:ext>
            </a:extLst>
          </p:cNvPr>
          <p:cNvSpPr txBox="1"/>
          <p:nvPr/>
        </p:nvSpPr>
        <p:spPr>
          <a:xfrm>
            <a:off x="8060602" y="1359380"/>
            <a:ext cx="37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Distribution of Rating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68AA-7C82-4D2E-A1E4-088B99B5E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79" y="4598290"/>
            <a:ext cx="3116581" cy="2259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854CC9-52A8-40B8-9EFB-5543A8BAE805}"/>
              </a:ext>
            </a:extLst>
          </p:cNvPr>
          <p:cNvSpPr txBox="1"/>
          <p:nvPr/>
        </p:nvSpPr>
        <p:spPr>
          <a:xfrm>
            <a:off x="4994910" y="4096860"/>
            <a:ext cx="2811780" cy="38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Rating</a:t>
            </a:r>
          </a:p>
        </p:txBody>
      </p:sp>
      <p:pic>
        <p:nvPicPr>
          <p:cNvPr id="1026" name="Picture 2" descr="Image result for Children confused">
            <a:extLst>
              <a:ext uri="{FF2B5EF4-FFF2-40B4-BE49-F238E27FC236}">
                <a16:creationId xmlns:a16="http://schemas.microsoft.com/office/drawing/2014/main" id="{DC25F68E-E6A9-45A2-8EAA-2B000969D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7" y="4862322"/>
            <a:ext cx="3081742" cy="17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ld happy">
            <a:extLst>
              <a:ext uri="{FF2B5EF4-FFF2-40B4-BE49-F238E27FC236}">
                <a16:creationId xmlns:a16="http://schemas.microsoft.com/office/drawing/2014/main" id="{06594093-69C4-43E6-83B6-C289CE28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216" y="4598290"/>
            <a:ext cx="3534997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608</Words>
  <Application>Microsoft Office PowerPoint</Application>
  <PresentationFormat>Widescreen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Bodoni MT</vt:lpstr>
      <vt:lpstr>Calibri</vt:lpstr>
      <vt:lpstr>Calibri Light</vt:lpstr>
      <vt:lpstr>Californian FB</vt:lpstr>
      <vt:lpstr>Comic Sans MS</vt:lpstr>
      <vt:lpstr>Wingdings</vt:lpstr>
      <vt:lpstr>Office Theme</vt:lpstr>
      <vt:lpstr>Movie Time</vt:lpstr>
      <vt:lpstr>PowerPoint Presentation</vt:lpstr>
      <vt:lpstr>Definition of Popularity</vt:lpstr>
      <vt:lpstr>PowerPoint Presentation</vt:lpstr>
      <vt:lpstr>PowerPoint Presentation</vt:lpstr>
      <vt:lpstr>Popularity Index</vt:lpstr>
      <vt:lpstr>Basic Analysis On Data _______________</vt:lpstr>
      <vt:lpstr>Most of the users view movies at night. </vt:lpstr>
      <vt:lpstr>Conjecture 3:  Users over the age of 50 are easier to please</vt:lpstr>
      <vt:lpstr>Distribution of Data</vt:lpstr>
      <vt:lpstr>Scientists like comedy movies.   </vt:lpstr>
      <vt:lpstr>Average Ratings</vt:lpstr>
      <vt:lpstr>  Users under 18 years of age prefer Children’s, Animation and Sci-Fi movies </vt:lpstr>
      <vt:lpstr>Average Ratings</vt:lpstr>
      <vt:lpstr>Men versus Women </vt:lpstr>
      <vt:lpstr> Can we predict the ratings of Action movies given by women looking at the ratings given by men</vt:lpstr>
      <vt:lpstr>  Can we predict ratings given by women in the age  group 18-25 for Romance movie looking at the men's ratings</vt:lpstr>
      <vt:lpstr>Can we predict a female grad student rating for a horror movie based on a male grad student rating?</vt:lpstr>
      <vt:lpstr> Men and women have similar preferences when they're younger</vt:lpstr>
      <vt:lpstr>Men and women have similar preferences when they're older</vt:lpstr>
      <vt:lpstr>Business Plan</vt:lpstr>
      <vt:lpstr>PowerPoint Presentation</vt:lpstr>
      <vt:lpstr>PowerPoint Presentation</vt:lpstr>
      <vt:lpstr>What kind of movies is watched by Working users?</vt:lpstr>
      <vt:lpstr>What kind of movies is watched by Non-working users?</vt:lpstr>
      <vt:lpstr>Recommendations:</vt:lpstr>
      <vt:lpstr>What is the best day of the week to recommend movies to working users?</vt:lpstr>
      <vt:lpstr>What is the best time of the day to recommend movies to working users?</vt:lpstr>
      <vt:lpstr>What is the best day of the week to recommend movies to non-working users?</vt:lpstr>
      <vt:lpstr>What is the best time of the day to recommend movies to non-working users?</vt:lpstr>
      <vt:lpstr>Recommendations: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57</cp:revision>
  <dcterms:created xsi:type="dcterms:W3CDTF">2017-10-25T18:57:31Z</dcterms:created>
  <dcterms:modified xsi:type="dcterms:W3CDTF">2017-10-26T22:00:04Z</dcterms:modified>
</cp:coreProperties>
</file>