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8" r:id="rId4"/>
    <p:sldId id="271" r:id="rId5"/>
    <p:sldId id="272" r:id="rId6"/>
    <p:sldId id="269" r:id="rId7"/>
    <p:sldId id="277" r:id="rId8"/>
    <p:sldId id="273" r:id="rId9"/>
    <p:sldId id="274" r:id="rId10"/>
    <p:sldId id="279" r:id="rId11"/>
    <p:sldId id="280" r:id="rId12"/>
    <p:sldId id="276" r:id="rId13"/>
    <p:sldId id="257" r:id="rId14"/>
    <p:sldId id="267" r:id="rId15"/>
    <p:sldId id="259" r:id="rId16"/>
    <p:sldId id="268" r:id="rId17"/>
    <p:sldId id="278" r:id="rId18"/>
    <p:sldId id="261" r:id="rId19"/>
    <p:sldId id="263" r:id="rId20"/>
    <p:sldId id="262" r:id="rId21"/>
    <p:sldId id="266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052E-5883-4FAC-87C6-6CA1A987B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0D6D-A397-437B-A6A4-7654B75B3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0D6D-A397-437B-A6A4-7654B75B3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D91B-4B7A-4C08-8D7E-CF318B3F379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39C0-5F14-4167-8D62-9F0E3684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apple?lang=e" TargetMode="External"/><Relationship Id="rId5" Type="http://schemas.openxmlformats.org/officeDocument/2006/relationships/hyperlink" Target="https://www.cnbc.com/2014/02/21/why-isnt-apple-on-twitter.html" TargetMode="Externa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4267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By-</a:t>
            </a:r>
          </a:p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Jinal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Jain</a:t>
            </a:r>
          </a:p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Manasee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Ghodsey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Rushikesh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Naidu</a:t>
            </a:r>
          </a:p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Mihir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Sawant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Umesh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7966" y="2590800"/>
            <a:ext cx="5180034" cy="923330"/>
          </a:xfrm>
          <a:prstGeom prst="rect">
            <a:avLst/>
          </a:prstGeom>
          <a:noFill/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STUDY 1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41060"/>
            <a:ext cx="4800600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Mutual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Friends and Followers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4707"/>
            <a:ext cx="258923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20766" y="40386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There are no mutual friends between the followers and friends for Tim Cook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9144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Apple Inc. launched the Apple iPhone 8 and iPhone X on 12</a:t>
            </a:r>
            <a:r>
              <a:rPr lang="en-US" sz="2800" b="1" baseline="30000" dirty="0"/>
              <a:t>th</a:t>
            </a:r>
            <a:r>
              <a:rPr lang="en-US" sz="2800" b="1" dirty="0"/>
              <a:t> September 2017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5908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However</a:t>
            </a:r>
            <a:r>
              <a:rPr lang="en-US" dirty="0"/>
              <a:t>, </a:t>
            </a:r>
            <a:r>
              <a:rPr lang="en-US" sz="2800" b="1" dirty="0"/>
              <a:t>Apple plans to ship the first batch of </a:t>
            </a:r>
            <a:r>
              <a:rPr lang="en-US" sz="2800" b="1" dirty="0" smtClean="0"/>
              <a:t>i</a:t>
            </a:r>
            <a:r>
              <a:rPr lang="en-US" sz="2800" b="1" dirty="0"/>
              <a:t>P</a:t>
            </a:r>
            <a:r>
              <a:rPr lang="en-US" sz="2800" b="1" dirty="0" smtClean="0"/>
              <a:t>hone </a:t>
            </a:r>
            <a:r>
              <a:rPr lang="en-US" sz="2800" b="1" dirty="0"/>
              <a:t>X on 2nd November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896" y="41148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objective of this case study is to design a roadmap for Apple Inc. from September to November by analyzing data from Twitter.</a:t>
            </a:r>
          </a:p>
        </p:txBody>
      </p:sp>
    </p:spTree>
    <p:extLst>
      <p:ext uri="{BB962C8B-B14F-4D97-AF65-F5344CB8AC3E}">
        <p14:creationId xmlns:p14="http://schemas.microsoft.com/office/powerpoint/2010/main" val="42042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4648200"/>
            <a:ext cx="3581400" cy="830997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iPath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575" y="3124200"/>
            <a:ext cx="6477000" cy="64633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October – November 2017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143000"/>
            <a:ext cx="8763000" cy="1200329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should apple do to amplify the sales of 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iPhoneX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?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can        maintain the RAGE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Turn around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customers and Amplify sales</a:t>
            </a:r>
          </a:p>
        </p:txBody>
      </p:sp>
      <p:pic>
        <p:nvPicPr>
          <p:cNvPr id="14" name="Picture 2" descr="C:\Users\Admin\Desktop\Apple\apple 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5" t="17941" r="30018" b="17681"/>
          <a:stretch/>
        </p:blipFill>
        <p:spPr bwMode="auto">
          <a:xfrm>
            <a:off x="2133600" y="2057400"/>
            <a:ext cx="533007" cy="62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14400" y="609600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Admin\Desktop\Apple\4851355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98700"/>
            <a:ext cx="3049296" cy="20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C:\Users\Admin\Desktop\Apple\Loyali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29210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3" descr="C:\Users\Admin\Desktop\Apple\Unhappycustom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377782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extBox 10"/>
          <p:cNvSpPr txBox="1"/>
          <p:nvPr/>
        </p:nvSpPr>
        <p:spPr>
          <a:xfrm>
            <a:off x="914400" y="533400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Demographics of Population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2000" y="1659284"/>
            <a:ext cx="198119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Indecisive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622" y="4003739"/>
            <a:ext cx="198119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Loyalist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3962400"/>
            <a:ext cx="198119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Skeptic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1342" y="3049389"/>
            <a:ext cx="3416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Where </a:t>
            </a:r>
            <a:r>
              <a:rPr lang="en-US" sz="3600" b="1" dirty="0"/>
              <a:t>is</a:t>
            </a:r>
            <a:r>
              <a:rPr lang="en-US" sz="3200" b="1" dirty="0"/>
              <a:t> @apple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6947" y="1752600"/>
            <a:ext cx="2628898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AppleSupport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1097" y="685800"/>
            <a:ext cx="2628898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@iTunes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6815" y="1752600"/>
            <a:ext cx="22046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tim_cook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3364766"/>
            <a:ext cx="22046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AppStore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9995" y="4724400"/>
            <a:ext cx="22046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iBooks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1097" y="5832951"/>
            <a:ext cx="23570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ApplePodcasts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025" y="4846792"/>
            <a:ext cx="23570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AppleMusic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102" y="3464888"/>
            <a:ext cx="2357004" cy="461665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AppleNews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Image resul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9" y="602922"/>
            <a:ext cx="4677581" cy="265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4614" y="6083587"/>
            <a:ext cx="593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u="sng" dirty="0">
                <a:hlinkClick r:id="rId5"/>
              </a:rPr>
              <a:t>https://www.cnbc.com/2014/02/21/why-isnt-apple-on-twitter.html</a:t>
            </a:r>
            <a:endParaRPr lang="en-US" sz="1400" u="sng" dirty="0"/>
          </a:p>
          <a:p>
            <a:r>
              <a:rPr lang="en-US" sz="1400" dirty="0"/>
              <a:t>                     </a:t>
            </a:r>
            <a:r>
              <a:rPr lang="en-US" sz="1400" dirty="0">
                <a:hlinkClick r:id="rId6"/>
              </a:rPr>
              <a:t>https://twitter.com/apple?lang=en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73899" y="7970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2014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97" y="3505200"/>
            <a:ext cx="5067300" cy="24293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82692" y="298198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94112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2166" y="450587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iPhoneX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04800"/>
            <a:ext cx="6477000" cy="64633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FaceID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Apple\john_c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" y="1156855"/>
            <a:ext cx="441872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esktop\Apple\arya-stark-iphone_file_75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5181600" cy="28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4"/>
          <p:cNvSpPr txBox="1"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should Apple do ?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4"/>
          <p:cNvSpPr txBox="1">
            <a:spLocks/>
          </p:cNvSpPr>
          <p:nvPr/>
        </p:nvSpPr>
        <p:spPr>
          <a:xfrm>
            <a:off x="457200" y="1600200"/>
            <a:ext cx="2286000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Collaboration 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4"/>
          <p:cNvSpPr txBox="1">
            <a:spLocks/>
          </p:cNvSpPr>
          <p:nvPr/>
        </p:nvSpPr>
        <p:spPr>
          <a:xfrm>
            <a:off x="457200" y="2514600"/>
            <a:ext cx="2286000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Start Tweeting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457200" y="3429000"/>
            <a:ext cx="6172200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Subtly show how 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FaceID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WORKS”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4"/>
          <p:cNvSpPr txBox="1">
            <a:spLocks/>
          </p:cNvSpPr>
          <p:nvPr/>
        </p:nvSpPr>
        <p:spPr>
          <a:xfrm>
            <a:off x="497558" y="4408671"/>
            <a:ext cx="4724400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Promote features != “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FaceID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20574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Apple Inc. </a:t>
            </a:r>
            <a:r>
              <a:rPr lang="en-US" sz="3200" dirty="0"/>
              <a:t>and iPhone X is chosen as the focus for analysis considering the timing of its launch and the hype of the product which brings up a huge amount of data on Social Media (Twitter in </a:t>
            </a:r>
            <a:r>
              <a:rPr lang="en-US" sz="3200" dirty="0" smtClean="0"/>
              <a:t>our Case Study).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91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Image result for iphoneX OLED displ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32655" r="2391" b="11426"/>
          <a:stretch/>
        </p:blipFill>
        <p:spPr bwMode="auto">
          <a:xfrm>
            <a:off x="0" y="1999803"/>
            <a:ext cx="4872624" cy="11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710" y="13668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</p:txBody>
      </p:sp>
      <p:pic>
        <p:nvPicPr>
          <p:cNvPr id="3078" name="Picture 6" descr="https://tctechcrunch2011.files.wordpress.com/2017/09/frownicorn.jpg?w=7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83" y="3292732"/>
            <a:ext cx="4733008" cy="23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iphone x wireless chargi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3"/>
          <a:stretch/>
        </p:blipFill>
        <p:spPr bwMode="auto">
          <a:xfrm>
            <a:off x="533400" y="3886200"/>
            <a:ext cx="2265680" cy="26206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itle 14"/>
          <p:cNvSpPr txBox="1"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just #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FaceID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4539" y="1397674"/>
            <a:ext cx="1981199" cy="40011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OLED Display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4087" y="2595027"/>
            <a:ext cx="1981199" cy="40011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Animoji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09" y="3314631"/>
            <a:ext cx="2144461" cy="40011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Wireless charging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127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 ?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3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1975" y="2649064"/>
            <a:ext cx="6106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THAT’S ALL FOLKS!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7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9702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3357" y="533400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What’s trending ?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357" y="1641763"/>
            <a:ext cx="2502421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Popular Words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7" y="2514601"/>
            <a:ext cx="7392443" cy="392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4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2166" y="609600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Most Popular Tweets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6" y="1752600"/>
            <a:ext cx="7237434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dmin\Desktop\Apple\john_cen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0"/>
          <a:stretch/>
        </p:blipFill>
        <p:spPr bwMode="auto">
          <a:xfrm>
            <a:off x="228599" y="115925"/>
            <a:ext cx="5515655" cy="20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41624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0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41060"/>
            <a:ext cx="289347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Hashtags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1"/>
            <a:ext cx="7010400" cy="407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41060"/>
            <a:ext cx="289347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 user mentions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648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4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2166" y="609600"/>
            <a:ext cx="7010400" cy="769441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 Cook’s twitter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6" y="2438400"/>
            <a:ext cx="3505200" cy="4010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992166" y="1676400"/>
            <a:ext cx="289347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 Followers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6" y="94316"/>
            <a:ext cx="5638800" cy="63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41060"/>
            <a:ext cx="2893479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effectLst>
            <a:glow rad="1651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 Friends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793"/>
            <a:ext cx="4495800" cy="4820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8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260</Words>
  <Application>Microsoft Office PowerPoint</Application>
  <PresentationFormat>On-screen Show (4:3)</PresentationFormat>
  <Paragraphs>62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What should Apple do ?</vt:lpstr>
      <vt:lpstr>Not just #FaceID</vt:lpstr>
      <vt:lpstr>QUESTIONS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Jinal</cp:lastModifiedBy>
  <cp:revision>54</cp:revision>
  <dcterms:created xsi:type="dcterms:W3CDTF">2017-09-15T18:12:34Z</dcterms:created>
  <dcterms:modified xsi:type="dcterms:W3CDTF">2017-09-21T20:54:15Z</dcterms:modified>
</cp:coreProperties>
</file>