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B65C3-6CE7-56DD-CC80-8E1E8026D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C524DB-C07E-AED6-2C71-81E9421FF2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C1288-0D5B-FBC9-15C8-4796A698F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770DC-4536-49E1-B82D-13630532E2DE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F2111-28D8-D6B9-5FCF-ADC869F25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99649-7EFF-A559-B3FB-B51D32B0E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4F63A-C6E6-49D5-A89C-1A56D284E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33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1BD83-91EE-3DF8-68F6-52C9657CC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E11BE2-A855-9F14-FF38-0A2D60D003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62F6F-43E5-46FA-3753-E6B66CC93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770DC-4536-49E1-B82D-13630532E2DE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5D5D5-C3EC-BE27-BA18-5CFB58501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777FE-C6E5-A05E-111A-CCC09C74E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4F63A-C6E6-49D5-A89C-1A56D284E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215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1279BB-8E86-7C2A-8E45-27C68681A3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2DF930-FC14-F786-E569-FCF3C212C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ED9FD-0EE7-8C7F-F9DF-B516A1A17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770DC-4536-49E1-B82D-13630532E2DE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446DC-ECA0-93C9-6BE4-ECCD05468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B3F89-0D58-8C3E-6913-253D8CF67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4F63A-C6E6-49D5-A89C-1A56D284E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225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E0E7F-3DD3-BD3D-DF55-646638A7E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D885B-B3A0-107F-E583-21813A33A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67638-2276-8747-4A61-1C9CE8506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770DC-4536-49E1-B82D-13630532E2DE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DBDD5-F606-D8DD-3B45-CC0EACB33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8F04C-5FF7-8BAC-2B9E-5CDCBCBC3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4F63A-C6E6-49D5-A89C-1A56D284E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735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F618A-0576-9E4E-46B5-408E96BC9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F068A1-A4E4-C256-54AB-E074CD5FD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9C391-4D43-EB04-F2B3-9FEDBD0AF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770DC-4536-49E1-B82D-13630532E2DE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7A93F-6601-4465-5B4B-3EC549194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F8B07-E4DE-8428-B234-1B0A80D31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4F63A-C6E6-49D5-A89C-1A56D284E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48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CE5B9-A0C4-7DF6-41D6-CF225C261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C4DD4-BEFA-2711-83D9-CCEBB2BFD5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0C188D-039E-E0E4-0AA6-4D3928728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66F5CA-0BE6-B839-065C-B3DC5C773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770DC-4536-49E1-B82D-13630532E2DE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CCCA29-466A-1458-E189-3C604D418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1BCE7-DC22-69D7-B619-67E4628D0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4F63A-C6E6-49D5-A89C-1A56D284E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66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15FBF-916A-D791-5FAE-C404AAA41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67E9C-983F-B609-5664-DD6ED9C0D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A344DC-E61C-EF86-741B-C6B241BCD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BDA6A1-9A06-5F6D-124F-C8AD556B16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11FE25-7DB2-2019-7FC8-170D4FB583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E5A546-DA48-E321-C794-93E9AE72D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770DC-4536-49E1-B82D-13630532E2DE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93396A-5264-EB75-154C-FBABE784D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20EE17-66A3-3962-456B-564C84DFE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4F63A-C6E6-49D5-A89C-1A56D284E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199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96C0A-DAD6-5508-5E0D-FF1DB2528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9FFE9C-6C73-2AC3-0514-B2F95A1B9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770DC-4536-49E1-B82D-13630532E2DE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D00FE9-C933-AD1B-02C6-026837887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FD908B-94E2-25B4-6189-22A05DBEF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4F63A-C6E6-49D5-A89C-1A56D284E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11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57D147-00E0-FD1C-AF35-56680BC79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770DC-4536-49E1-B82D-13630532E2DE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EDB360-47AE-BC66-D372-FA3D2DF8A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B74B82-67F8-44A6-F9C6-298A2C78F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4F63A-C6E6-49D5-A89C-1A56D284E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09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9C716-45F7-FB2E-C593-71D1A7AC8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F256F-B920-5A48-4DF1-8BFC76D82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BC14B3-9709-BB47-B28E-EB3823A27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12A7F-0F2A-80A3-2693-401FF6EBB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770DC-4536-49E1-B82D-13630532E2DE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54BAFB-8DA3-2398-9D51-357F1E3BB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389F1B-8F78-EE07-7EE6-F21E23A13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4F63A-C6E6-49D5-A89C-1A56D284E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365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6501F-14CE-24C3-D4D0-A261F7C9C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E51B99-161D-F6E6-217D-D4A1FAB035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3B116-F125-2909-921F-D82F1A70E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9BE86-2A17-AAFF-2E4E-C0D072B30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770DC-4536-49E1-B82D-13630532E2DE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4CF9E2-FC84-E12E-6612-D6202ECEB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809CD-2617-3F2A-1B29-3B9F87D00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4F63A-C6E6-49D5-A89C-1A56D284E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432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9235F2-F74C-5A0A-4C7B-1EE5309B0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8D8EC-767C-70E4-6AC5-87B025517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06930-E7D1-A60F-7DA7-C36DDBCC14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770DC-4536-49E1-B82D-13630532E2DE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29D9B-BF46-708A-A9AE-02B5C3A17F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B1CAD-BE30-2EF2-167C-94F020AAD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4F63A-C6E6-49D5-A89C-1A56D284E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048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420728-8AFD-02B1-3311-74029A254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329" y="0"/>
            <a:ext cx="8721342" cy="20020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AF1F48-E397-F0AE-C5F0-E3FCBAA1C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329" y="2476451"/>
            <a:ext cx="8721342" cy="320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626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103318-437B-0076-56AC-AB1C9990B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519" y="452387"/>
            <a:ext cx="10847670" cy="609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598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959078-B209-2A55-0235-DD7B0A3F0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67" y="490888"/>
            <a:ext cx="11001676" cy="588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686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93A46F-EA1D-6EED-EDCE-69C58BBF3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032" y="558265"/>
            <a:ext cx="9249877" cy="581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51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BEDB3E-BD15-31AB-E62A-413E37BAA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775" y="317633"/>
            <a:ext cx="10318282" cy="598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649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3A9946-3E0E-2635-9A52-DA195FDAA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053" y="267101"/>
            <a:ext cx="9865894" cy="632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842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EDA3F1-44D2-19BC-FDA6-6AD186543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793" y="474044"/>
            <a:ext cx="10520413" cy="590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848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14289F-5855-B42B-5411-B6F618E7B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017" y="423512"/>
            <a:ext cx="11001675" cy="599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868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88FAE0-BFCE-B46C-9C89-BA185F8DF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425" y="305603"/>
            <a:ext cx="10039150" cy="624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961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F68ACC-9B4B-8D8A-A748-3376AD4F2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303" y="463215"/>
            <a:ext cx="10589394" cy="593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020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2B1367-2488-C0ED-A816-42D880457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930" y="299586"/>
            <a:ext cx="10416139" cy="625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866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8D11BC-5534-E0DE-ECA8-0D84BA289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73" y="576987"/>
            <a:ext cx="10938046" cy="592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151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3937F3-6B13-825D-4513-85F93E363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667" y="353728"/>
            <a:ext cx="10616666" cy="615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287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5DA0E7-BCE9-18BA-6BE3-B5C93F0BA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540" y="324852"/>
            <a:ext cx="10712919" cy="620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6982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8559E-AB16-A51B-528F-D1A90E500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End of Project</a:t>
            </a:r>
          </a:p>
        </p:txBody>
      </p:sp>
    </p:spTree>
    <p:extLst>
      <p:ext uri="{BB962C8B-B14F-4D97-AF65-F5344CB8AC3E}">
        <p14:creationId xmlns:p14="http://schemas.microsoft.com/office/powerpoint/2010/main" val="857512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800336-CB70-7A95-4356-063B0632F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146" y="577515"/>
            <a:ext cx="10645541" cy="583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432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27ED8F-9F14-D1D2-7122-3E33ED98C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518" y="356135"/>
            <a:ext cx="11049802" cy="614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331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8BB00A-B96D-6A22-C9A3-9952A6D06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015" y="356135"/>
            <a:ext cx="11155679" cy="618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669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C1823F-BE2B-9C48-BD5B-FE6AACA06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38" y="356135"/>
            <a:ext cx="11194181" cy="613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280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4327DB-3414-E12B-B0F6-F075045B5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38" y="385011"/>
            <a:ext cx="11280808" cy="613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705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F56B3F-4D5D-3B27-A259-DE0586166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678" y="339291"/>
            <a:ext cx="9846644" cy="617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698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576879-DE54-AE39-5556-CD84B4510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68" y="462014"/>
            <a:ext cx="10789920" cy="593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538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</Words>
  <Application>Microsoft Office PowerPoint</Application>
  <PresentationFormat>Widescreen</PresentationFormat>
  <Paragraphs>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 of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Umesh Wagharalkar</dc:creator>
  <cp:lastModifiedBy>Umesh Wagharalkar</cp:lastModifiedBy>
  <cp:revision>3</cp:revision>
  <dcterms:created xsi:type="dcterms:W3CDTF">2023-02-08T09:17:23Z</dcterms:created>
  <dcterms:modified xsi:type="dcterms:W3CDTF">2023-02-08T10:01:09Z</dcterms:modified>
</cp:coreProperties>
</file>