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5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267" r:id="rId15"/>
    <p:sldId id="314" r:id="rId16"/>
    <p:sldId id="323" r:id="rId17"/>
    <p:sldId id="288" r:id="rId18"/>
    <p:sldId id="317" r:id="rId19"/>
  </p:sldIdLst>
  <p:sldSz cx="9144000" cy="5143500" type="screen16x9"/>
  <p:notesSz cx="6858000" cy="9144000"/>
  <p:embeddedFontLst>
    <p:embeddedFont>
      <p:font typeface="Rockwell" pitchFamily="18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entury" pitchFamily="18" charset="0"/>
      <p:regular r:id="rId29"/>
    </p:embeddedFont>
    <p:embeddedFont>
      <p:font typeface="Franklin Gothic Book" pitchFamily="34" charset="0"/>
      <p:regular r:id="rId30"/>
      <p:italic r:id="rId31"/>
    </p:embeddedFont>
    <p:embeddedFont>
      <p:font typeface="Unna" charset="0"/>
      <p:regular r:id="rId32"/>
      <p:bold r:id="rId33"/>
      <p:italic r:id="rId34"/>
      <p:boldItalic r:id="rId35"/>
    </p:embeddedFont>
    <p:embeddedFont>
      <p:font typeface="Raleway" charset="0"/>
      <p:regular r:id="rId36"/>
      <p:bold r:id="rId37"/>
      <p:italic r:id="rId38"/>
      <p:boldItalic r:id="rId39"/>
    </p:embeddedFont>
    <p:embeddedFont>
      <p:font typeface="Constantia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5EF668D-23FF-41F0-933C-B303383B730B}">
  <a:tblStyle styleId="{25EF668D-23FF-41F0-933C-B303383B73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7652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b608d55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b608d55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b608d55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b608d55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c3bb0cf0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c3bb0cf0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ec3bb0cf0f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ec3bb0cf0f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4" r:id="rId7"/>
    <p:sldLayoutId id="2147483666" r:id="rId8"/>
    <p:sldLayoutId id="2147483668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5"/>
          <p:cNvCxnSpPr/>
          <p:nvPr/>
        </p:nvCxnSpPr>
        <p:spPr>
          <a:xfrm>
            <a:off x="2339752" y="2571750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1771252" y="1851670"/>
            <a:ext cx="5475000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ckwell" pitchFamily="18" charset="0"/>
              </a:rPr>
              <a:t>Welcome…</a:t>
            </a:r>
            <a:endParaRPr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0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4"/>
          <p:cNvCxnSpPr/>
          <p:nvPr/>
        </p:nvCxnSpPr>
        <p:spPr>
          <a:xfrm>
            <a:off x="2013450" y="2499742"/>
            <a:ext cx="51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44"/>
          <p:cNvSpPr txBox="1">
            <a:spLocks noGrp="1"/>
          </p:cNvSpPr>
          <p:nvPr>
            <p:ph type="subTitle" idx="1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Rockwell" pitchFamily="18" charset="0"/>
              </a:rPr>
              <a:t>Output of Program</a:t>
            </a:r>
            <a:endParaRPr sz="24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4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" y="0"/>
            <a:ext cx="8646030" cy="48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7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4877400" y="1031925"/>
            <a:ext cx="3161100" cy="307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46"/>
          <p:cNvCxnSpPr/>
          <p:nvPr/>
        </p:nvCxnSpPr>
        <p:spPr>
          <a:xfrm>
            <a:off x="2179925" y="2107600"/>
            <a:ext cx="114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</a:t>
            </a:r>
            <a:endParaRPr dirty="0"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l="13809" r="13816"/>
          <a:stretch/>
        </p:blipFill>
        <p:spPr>
          <a:xfrm>
            <a:off x="4974300" y="1138050"/>
            <a:ext cx="2967300" cy="286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78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41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2" name="Google Shape;1092;p67"/>
          <p:cNvCxnSpPr/>
          <p:nvPr/>
        </p:nvCxnSpPr>
        <p:spPr>
          <a:xfrm>
            <a:off x="2761650" y="1058650"/>
            <a:ext cx="36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3" name="Google Shape;1093;p6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 &amp; Future scope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Franklin Gothic Book" pitchFamily="34" charset="0"/>
              </a:rPr>
              <a:t>The Book Publication Management  System will helps us to keep track of all published books . This piece of software mostly helpful  in a organization  which publishes books. By using this software different  users  can easily take information of any published book. </a:t>
            </a:r>
            <a:endParaRPr lang="en-IN" sz="1800" dirty="0">
              <a:latin typeface="Franklin Gothic Book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…!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28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6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971600" y="539525"/>
            <a:ext cx="7272808" cy="88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 of Project:- Book Publication Management 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2761490" y="267494"/>
            <a:ext cx="3477900" cy="883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of the Project</a:t>
            </a:r>
            <a:endParaRPr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1" name="Google Shape;231;p37"/>
          <p:cNvCxnSpPr/>
          <p:nvPr/>
        </p:nvCxnSpPr>
        <p:spPr>
          <a:xfrm>
            <a:off x="3131840" y="987574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1547664" y="1491630"/>
            <a:ext cx="6480720" cy="3323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 Book Publication Management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an important piece of software which will help us to maintain record of all published books.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This software is most useful in schools  as well as college libraries. Also in a organization which publishes different books.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Tkinter is the standard GUI library for Python.We have built a Book  Publication Management System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using Tkinter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Library to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make it interactive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Book Publication Management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System is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software which stores whole information of published books in the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 can easily add, delete, update book information in the local database.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9"/>
          <p:cNvCxnSpPr/>
          <p:nvPr/>
        </p:nvCxnSpPr>
        <p:spPr>
          <a:xfrm>
            <a:off x="3175350" y="1635646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Requirements</a:t>
            </a:r>
            <a:endParaRPr dirty="0"/>
          </a:p>
        </p:txBody>
      </p:sp>
      <p:sp>
        <p:nvSpPr>
          <p:cNvPr id="6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840024" y="1779662"/>
            <a:ext cx="5463952" cy="23762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endParaRPr lang="en-US" sz="10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1000" dirty="0" smtClean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10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Software Requirements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tanti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Python Interpreter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tantia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IDE- Visual Studio Code</a:t>
            </a:r>
            <a:endParaRPr lang="en-US" b="1" dirty="0">
              <a:solidFill>
                <a:schemeClr val="tx1"/>
              </a:solidFill>
              <a:latin typeface="Constantia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nstantia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Windows OS </a:t>
            </a:r>
            <a:r>
              <a:rPr lang="en-US" dirty="0" smtClean="0">
                <a:solidFill>
                  <a:schemeClr val="tx1"/>
                </a:solidFill>
                <a:latin typeface="Constantia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7/8/10</a:t>
            </a:r>
            <a:endParaRPr lang="en-US" dirty="0">
              <a:solidFill>
                <a:schemeClr val="tx1"/>
              </a:solidFill>
              <a:latin typeface="Constantia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nstantia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MySQL Server</a:t>
            </a:r>
            <a:endParaRPr lang="en-US" dirty="0">
              <a:solidFill>
                <a:schemeClr val="tx1"/>
              </a:solidFill>
              <a:latin typeface="Constantia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/>
          <p:nvPr/>
        </p:nvCxnSpPr>
        <p:spPr>
          <a:xfrm>
            <a:off x="2604750" y="1131590"/>
            <a:ext cx="39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40"/>
          <p:cNvSpPr txBox="1">
            <a:spLocks noGrp="1"/>
          </p:cNvSpPr>
          <p:nvPr>
            <p:ph type="title" idx="2"/>
          </p:nvPr>
        </p:nvSpPr>
        <p:spPr>
          <a:xfrm>
            <a:off x="2197650" y="411510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Rockwell" pitchFamily="18" charset="0"/>
              </a:rPr>
              <a:t>E-R Diagram</a:t>
            </a:r>
            <a:endParaRPr sz="2400" dirty="0">
              <a:latin typeface="Rockwell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648" y="2571750"/>
            <a:ext cx="261977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Publication Management System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971192" y="1732095"/>
            <a:ext cx="1368152" cy="557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061649" y="1794082"/>
            <a:ext cx="1512168" cy="569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228184" y="3522307"/>
            <a:ext cx="1512168" cy="597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971192" y="3522307"/>
            <a:ext cx="1440160" cy="640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978543" y="3527201"/>
            <a:ext cx="1667035" cy="625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Edition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972915" y="1732094"/>
            <a:ext cx="1577634" cy="557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IN" u="sng" dirty="0"/>
          </a:p>
        </p:txBody>
      </p:sp>
      <p:cxnSp>
        <p:nvCxnSpPr>
          <p:cNvPr id="14" name="Straight Connector 13"/>
          <p:cNvCxnSpPr>
            <a:stCxn id="12" idx="4"/>
            <a:endCxn id="3" idx="0"/>
          </p:cNvCxnSpPr>
          <p:nvPr/>
        </p:nvCxnSpPr>
        <p:spPr>
          <a:xfrm>
            <a:off x="4761732" y="2289573"/>
            <a:ext cx="39803" cy="28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3138983" y="2207934"/>
            <a:ext cx="640929" cy="3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 flipH="1">
            <a:off x="5940152" y="2279940"/>
            <a:ext cx="342949" cy="29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7"/>
          </p:cNvCxnSpPr>
          <p:nvPr/>
        </p:nvCxnSpPr>
        <p:spPr>
          <a:xfrm flipH="1">
            <a:off x="3200445" y="3219822"/>
            <a:ext cx="507459" cy="39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2"/>
            <a:endCxn id="9" idx="0"/>
          </p:cNvCxnSpPr>
          <p:nvPr/>
        </p:nvCxnSpPr>
        <p:spPr>
          <a:xfrm>
            <a:off x="4801535" y="3219822"/>
            <a:ext cx="10526" cy="30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7" idx="1"/>
          </p:cNvCxnSpPr>
          <p:nvPr/>
        </p:nvCxnSpPr>
        <p:spPr>
          <a:xfrm>
            <a:off x="5940152" y="3219822"/>
            <a:ext cx="509484" cy="390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4"/>
          <p:cNvCxnSpPr/>
          <p:nvPr/>
        </p:nvCxnSpPr>
        <p:spPr>
          <a:xfrm>
            <a:off x="2013450" y="2499742"/>
            <a:ext cx="51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44"/>
          <p:cNvSpPr txBox="1">
            <a:spLocks noGrp="1"/>
          </p:cNvSpPr>
          <p:nvPr>
            <p:ph type="subTitle" idx="1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Rockwell" pitchFamily="18" charset="0"/>
              </a:rPr>
              <a:t>Program in Python</a:t>
            </a:r>
            <a:endParaRPr sz="2400" dirty="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7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1101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202</Words>
  <Application>Microsoft Office PowerPoint</Application>
  <PresentationFormat>On-screen Show (16:9)</PresentationFormat>
  <Paragraphs>37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Rockwell</vt:lpstr>
      <vt:lpstr>Calibri</vt:lpstr>
      <vt:lpstr>Century</vt:lpstr>
      <vt:lpstr>Franklin Gothic Book</vt:lpstr>
      <vt:lpstr>Unna</vt:lpstr>
      <vt:lpstr>Raleway</vt:lpstr>
      <vt:lpstr>Wingdings</vt:lpstr>
      <vt:lpstr>Constantia</vt:lpstr>
      <vt:lpstr>Times New Roman</vt:lpstr>
      <vt:lpstr>Dark Elegant Korean Style Project Proposal by Slidesgo</vt:lpstr>
      <vt:lpstr>Welcome…</vt:lpstr>
      <vt:lpstr>Name of Project:- Book Publication Management System</vt:lpstr>
      <vt:lpstr>Introduction of the Project</vt:lpstr>
      <vt:lpstr>Requirements</vt:lpstr>
      <vt:lpstr>E-R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</vt:lpstr>
      <vt:lpstr>PowerPoint Presentation</vt:lpstr>
      <vt:lpstr>PowerPoint Presentation</vt:lpstr>
      <vt:lpstr>Conclusion &amp; Future scope</vt:lpstr>
      <vt:lpstr>Thank You …!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Welcome…</dc:title>
  <dc:creator>Admin</dc:creator>
  <cp:lastModifiedBy>Admin</cp:lastModifiedBy>
  <cp:revision>30</cp:revision>
  <dcterms:modified xsi:type="dcterms:W3CDTF">2022-10-02T17:16:34Z</dcterms:modified>
</cp:coreProperties>
</file>