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94" r:id="rId1"/>
  </p:sldMasterIdLst>
  <p:notesMasterIdLst>
    <p:notesMasterId r:id="rId6"/>
  </p:notesMasterIdLst>
  <p:handoutMasterIdLst>
    <p:handoutMasterId r:id="rId7"/>
  </p:handoutMasterIdLst>
  <p:sldIdLst>
    <p:sldId id="256" r:id="rId2"/>
    <p:sldId id="2134805006" r:id="rId3"/>
    <p:sldId id="2134805007" r:id="rId4"/>
    <p:sldId id="394" r:id="rId5"/>
  </p:sldIdLst>
  <p:sldSz cx="12192000" cy="6858000"/>
  <p:notesSz cx="6858000" cy="9926638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32" kern="1200">
        <a:solidFill>
          <a:schemeClr val="tx1"/>
        </a:solidFill>
        <a:latin typeface="Arial" charset="0"/>
        <a:ea typeface="+mn-ea"/>
        <a:cs typeface="+mn-cs"/>
      </a:defRPr>
    </a:lvl1pPr>
    <a:lvl2pPr marL="466481" algn="l" rtl="0" fontAlgn="base">
      <a:spcBef>
        <a:spcPct val="0"/>
      </a:spcBef>
      <a:spcAft>
        <a:spcPct val="0"/>
      </a:spcAft>
      <a:defRPr sz="1632" kern="1200">
        <a:solidFill>
          <a:schemeClr val="tx1"/>
        </a:solidFill>
        <a:latin typeface="Arial" charset="0"/>
        <a:ea typeface="+mn-ea"/>
        <a:cs typeface="+mn-cs"/>
      </a:defRPr>
    </a:lvl2pPr>
    <a:lvl3pPr marL="932962" algn="l" rtl="0" fontAlgn="base">
      <a:spcBef>
        <a:spcPct val="0"/>
      </a:spcBef>
      <a:spcAft>
        <a:spcPct val="0"/>
      </a:spcAft>
      <a:defRPr sz="1632" kern="1200">
        <a:solidFill>
          <a:schemeClr val="tx1"/>
        </a:solidFill>
        <a:latin typeface="Arial" charset="0"/>
        <a:ea typeface="+mn-ea"/>
        <a:cs typeface="+mn-cs"/>
      </a:defRPr>
    </a:lvl3pPr>
    <a:lvl4pPr marL="1399443" algn="l" rtl="0" fontAlgn="base">
      <a:spcBef>
        <a:spcPct val="0"/>
      </a:spcBef>
      <a:spcAft>
        <a:spcPct val="0"/>
      </a:spcAft>
      <a:defRPr sz="1632" kern="1200">
        <a:solidFill>
          <a:schemeClr val="tx1"/>
        </a:solidFill>
        <a:latin typeface="Arial" charset="0"/>
        <a:ea typeface="+mn-ea"/>
        <a:cs typeface="+mn-cs"/>
      </a:defRPr>
    </a:lvl4pPr>
    <a:lvl5pPr marL="1865925" algn="l" rtl="0" fontAlgn="base">
      <a:spcBef>
        <a:spcPct val="0"/>
      </a:spcBef>
      <a:spcAft>
        <a:spcPct val="0"/>
      </a:spcAft>
      <a:defRPr sz="1632" kern="1200">
        <a:solidFill>
          <a:schemeClr val="tx1"/>
        </a:solidFill>
        <a:latin typeface="Arial" charset="0"/>
        <a:ea typeface="+mn-ea"/>
        <a:cs typeface="+mn-cs"/>
      </a:defRPr>
    </a:lvl5pPr>
    <a:lvl6pPr marL="2332406" algn="l" defTabSz="932962" rtl="0" eaLnBrk="1" latinLnBrk="0" hangingPunct="1">
      <a:defRPr sz="1632" kern="1200">
        <a:solidFill>
          <a:schemeClr val="tx1"/>
        </a:solidFill>
        <a:latin typeface="Arial" charset="0"/>
        <a:ea typeface="+mn-ea"/>
        <a:cs typeface="+mn-cs"/>
      </a:defRPr>
    </a:lvl6pPr>
    <a:lvl7pPr marL="2798887" algn="l" defTabSz="932962" rtl="0" eaLnBrk="1" latinLnBrk="0" hangingPunct="1">
      <a:defRPr sz="1632" kern="1200">
        <a:solidFill>
          <a:schemeClr val="tx1"/>
        </a:solidFill>
        <a:latin typeface="Arial" charset="0"/>
        <a:ea typeface="+mn-ea"/>
        <a:cs typeface="+mn-cs"/>
      </a:defRPr>
    </a:lvl7pPr>
    <a:lvl8pPr marL="3265368" algn="l" defTabSz="932962" rtl="0" eaLnBrk="1" latinLnBrk="0" hangingPunct="1">
      <a:defRPr sz="1632" kern="1200">
        <a:solidFill>
          <a:schemeClr val="tx1"/>
        </a:solidFill>
        <a:latin typeface="Arial" charset="0"/>
        <a:ea typeface="+mn-ea"/>
        <a:cs typeface="+mn-cs"/>
      </a:defRPr>
    </a:lvl8pPr>
    <a:lvl9pPr marL="3731849" algn="l" defTabSz="932962" rtl="0" eaLnBrk="1" latinLnBrk="0" hangingPunct="1">
      <a:defRPr sz="1632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677" userDrawn="1">
          <p15:clr>
            <a:srgbClr val="A4A3A4"/>
          </p15:clr>
        </p15:guide>
        <p15:guide id="2" pos="2955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作者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8C93"/>
    <a:srgbClr val="F4F9FA"/>
    <a:srgbClr val="4597A0"/>
    <a:srgbClr val="FF9900"/>
    <a:srgbClr val="B3DDFF"/>
    <a:srgbClr val="81C6FF"/>
    <a:srgbClr val="A3A3E0"/>
    <a:srgbClr val="FF7C80"/>
    <a:srgbClr val="B6EDF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99" autoAdjust="0"/>
    <p:restoredTop sz="93861" autoAdjust="0"/>
  </p:normalViewPr>
  <p:slideViewPr>
    <p:cSldViewPr snapToGrid="0" snapToObjects="1">
      <p:cViewPr varScale="1">
        <p:scale>
          <a:sx n="156" d="100"/>
          <a:sy n="156" d="100"/>
        </p:scale>
        <p:origin x="636" y="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756"/>
    </p:cViewPr>
  </p:sorterViewPr>
  <p:notesViewPr>
    <p:cSldViewPr snapToGrid="0" snapToObjects="1">
      <p:cViewPr varScale="1">
        <p:scale>
          <a:sx n="53" d="100"/>
          <a:sy n="53" d="100"/>
        </p:scale>
        <p:origin x="2652" y="45"/>
      </p:cViewPr>
      <p:guideLst>
        <p:guide orient="horz" pos="4677"/>
        <p:guide pos="2955"/>
        <p:guide orient="horz" pos="3127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452438" y="344488"/>
            <a:ext cx="7762876" cy="4367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89534" y="4842373"/>
            <a:ext cx="5278933" cy="1272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24412" y="9540045"/>
            <a:ext cx="544055" cy="1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068402" y="110740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defRPr sz="1632" kern="1200">
        <a:solidFill>
          <a:schemeClr val="tx1"/>
        </a:solidFill>
        <a:latin typeface="Arial" charset="0"/>
        <a:ea typeface="+mn-ea"/>
        <a:cs typeface="+mn-cs"/>
      </a:defRPr>
    </a:lvl1pPr>
    <a:lvl2pPr marL="119860" indent="-118241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32" kern="1200">
        <a:solidFill>
          <a:schemeClr val="tx1"/>
        </a:solidFill>
        <a:latin typeface="Arial" charset="0"/>
        <a:ea typeface="+mn-ea"/>
        <a:cs typeface="+mn-cs"/>
      </a:defRPr>
    </a:lvl2pPr>
    <a:lvl3pPr marL="306129" indent="-184649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32" kern="1200">
        <a:solidFill>
          <a:schemeClr val="tx1"/>
        </a:solidFill>
        <a:latin typeface="Arial" charset="0"/>
        <a:ea typeface="+mn-ea"/>
        <a:cs typeface="+mn-cs"/>
      </a:defRPr>
    </a:lvl3pPr>
    <a:lvl4pPr marL="435707" indent="-127959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32" kern="1200">
        <a:solidFill>
          <a:schemeClr val="tx1"/>
        </a:solidFill>
        <a:latin typeface="Arial" charset="0"/>
        <a:ea typeface="+mn-ea"/>
        <a:cs typeface="+mn-cs"/>
      </a:defRPr>
    </a:lvl4pPr>
    <a:lvl5pPr marL="553946" indent="-116620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32" kern="1200">
        <a:solidFill>
          <a:schemeClr val="tx1"/>
        </a:solidFill>
        <a:latin typeface="Arial" charset="0"/>
        <a:ea typeface="+mn-ea"/>
        <a:cs typeface="+mn-cs"/>
      </a:defRPr>
    </a:lvl5pPr>
    <a:lvl6pPr marL="2332406" algn="l" defTabSz="932962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887" algn="l" defTabSz="932962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5368" algn="l" defTabSz="932962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1849" algn="l" defTabSz="932962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這邊呈現是個客戶所關心的品質指標，組合成最終的</a:t>
            </a:r>
            <a:r>
              <a:rPr lang="en-US" altLang="zh-TW" dirty="0"/>
              <a:t>QBR</a:t>
            </a:r>
            <a:r>
              <a:rPr lang="zh-TW" altLang="en-US" dirty="0"/>
              <a:t>品質構面分數。</a:t>
            </a:r>
            <a:endParaRPr lang="en-US" altLang="zh-TW" dirty="0"/>
          </a:p>
          <a:p>
            <a:r>
              <a:rPr lang="zh-TW" altLang="en-US" dirty="0"/>
              <a:t>因為</a:t>
            </a:r>
            <a:r>
              <a:rPr lang="en-US" altLang="zh-TW" dirty="0"/>
              <a:t>QBR</a:t>
            </a:r>
            <a:r>
              <a:rPr lang="zh-TW" altLang="en-US" dirty="0"/>
              <a:t>為落後指標，唯有向前管理品質指標，才有機會確保</a:t>
            </a:r>
            <a:r>
              <a:rPr lang="en-US" altLang="zh-TW" dirty="0"/>
              <a:t>QBR</a:t>
            </a:r>
            <a:r>
              <a:rPr lang="zh-TW" altLang="en-US" dirty="0"/>
              <a:t> </a:t>
            </a:r>
            <a:r>
              <a:rPr lang="en-US" altLang="zh-TW" dirty="0"/>
              <a:t>NO</a:t>
            </a:r>
            <a:r>
              <a:rPr lang="en-US" altLang="zh-TW" baseline="0" dirty="0"/>
              <a:t>.</a:t>
            </a:r>
            <a:r>
              <a:rPr lang="en-US" altLang="zh-TW" dirty="0"/>
              <a:t>1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974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這邊呈現是個客戶所關心的品質指標，組合成最終的</a:t>
            </a:r>
            <a:r>
              <a:rPr lang="en-US" altLang="zh-TW" dirty="0"/>
              <a:t>QBR</a:t>
            </a:r>
            <a:r>
              <a:rPr lang="zh-TW" altLang="en-US" dirty="0"/>
              <a:t>品質構面分數。</a:t>
            </a:r>
            <a:endParaRPr lang="en-US" altLang="zh-TW" dirty="0"/>
          </a:p>
          <a:p>
            <a:r>
              <a:rPr lang="zh-TW" altLang="en-US" dirty="0"/>
              <a:t>因為</a:t>
            </a:r>
            <a:r>
              <a:rPr lang="en-US" altLang="zh-TW" dirty="0"/>
              <a:t>QBR</a:t>
            </a:r>
            <a:r>
              <a:rPr lang="zh-TW" altLang="en-US" dirty="0"/>
              <a:t>為落後指標，唯有向前管理品質指標，才有機會確保</a:t>
            </a:r>
            <a:r>
              <a:rPr lang="en-US" altLang="zh-TW" dirty="0"/>
              <a:t>QBR</a:t>
            </a:r>
            <a:r>
              <a:rPr lang="zh-TW" altLang="en-US" dirty="0"/>
              <a:t> </a:t>
            </a:r>
            <a:r>
              <a:rPr lang="en-US" altLang="zh-TW" dirty="0"/>
              <a:t>NO</a:t>
            </a:r>
            <a:r>
              <a:rPr lang="en-US" altLang="zh-TW" baseline="0" dirty="0"/>
              <a:t>.</a:t>
            </a:r>
            <a:r>
              <a:rPr lang="en-US" altLang="zh-TW" dirty="0"/>
              <a:t>1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098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960521" y="1975519"/>
            <a:ext cx="9982200" cy="1446550"/>
          </a:xfrm>
        </p:spPr>
        <p:txBody>
          <a:bodyPr anchor="ctr"/>
          <a:lstStyle>
            <a:lvl1pPr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zh-TW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Presentation Title 16:9 Main </a:t>
            </a:r>
            <a:br>
              <a:rPr lang="en-US" altLang="zh-TW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en-US" altLang="zh-TW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(Two lines)</a:t>
            </a:r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0" hasCustomPrompt="1"/>
          </p:nvPr>
        </p:nvSpPr>
        <p:spPr>
          <a:xfrm>
            <a:off x="975815" y="4013580"/>
            <a:ext cx="5486400" cy="1524000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n"/>
              <a:defRPr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altLang="zh-TW" dirty="0"/>
              <a:t>Presenter’s Name </a:t>
            </a:r>
          </a:p>
          <a:p>
            <a:pPr lvl="0"/>
            <a:r>
              <a:rPr lang="en-US" altLang="zh-TW" dirty="0"/>
              <a:t>Presenter’s title </a:t>
            </a:r>
          </a:p>
          <a:p>
            <a:pPr lvl="0"/>
            <a:r>
              <a:rPr lang="en-US" altLang="zh-TW" dirty="0"/>
              <a:t>Date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482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_02">
    <p:bg>
      <p:bgPr>
        <a:solidFill>
          <a:srgbClr val="619D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 hasCustomPrompt="1"/>
          </p:nvPr>
        </p:nvSpPr>
        <p:spPr>
          <a:xfrm>
            <a:off x="609600" y="2514600"/>
            <a:ext cx="10515600" cy="156966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defRPr>
            </a:lvl1pPr>
          </a:lstStyle>
          <a:p>
            <a:r>
              <a:rPr lang="en-US" altLang="zh-TW" dirty="0"/>
              <a:t>Click to edit divider </a:t>
            </a:r>
            <a:br>
              <a:rPr lang="en-US" altLang="zh-TW" dirty="0"/>
            </a:br>
            <a:r>
              <a:rPr lang="en-US" altLang="zh-TW" dirty="0"/>
              <a:t>slide title</a:t>
            </a:r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0" y="2335142"/>
            <a:ext cx="12192000" cy="4522858"/>
            <a:chOff x="0" y="2335142"/>
            <a:chExt cx="12192000" cy="4522858"/>
          </a:xfrm>
        </p:grpSpPr>
        <p:pic>
          <p:nvPicPr>
            <p:cNvPr id="7" name="圖片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6541034"/>
              <a:ext cx="2651541" cy="316966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28776" y="2335142"/>
              <a:ext cx="4163224" cy="4522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373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_03">
    <p:bg>
      <p:bgPr>
        <a:solidFill>
          <a:srgbClr val="91CE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09600" y="2514600"/>
            <a:ext cx="10515600" cy="156966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defRPr>
            </a:lvl1pPr>
          </a:lstStyle>
          <a:p>
            <a:r>
              <a:rPr lang="en-US" altLang="zh-TW" dirty="0"/>
              <a:t>Click to edit divider </a:t>
            </a:r>
            <a:br>
              <a:rPr lang="en-US" altLang="zh-TW" dirty="0"/>
            </a:br>
            <a:r>
              <a:rPr lang="en-US" altLang="zh-TW" dirty="0"/>
              <a:t>slide title</a:t>
            </a:r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0" y="2335142"/>
            <a:ext cx="12192000" cy="4522858"/>
            <a:chOff x="0" y="2335142"/>
            <a:chExt cx="12192000" cy="4522858"/>
          </a:xfrm>
        </p:grpSpPr>
        <p:pic>
          <p:nvPicPr>
            <p:cNvPr id="7" name="圖片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6541034"/>
              <a:ext cx="2651541" cy="316966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28776" y="2335142"/>
              <a:ext cx="4163224" cy="4522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40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_04">
    <p:bg>
      <p:bgPr>
        <a:solidFill>
          <a:srgbClr val="C8E3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09600" y="2514600"/>
            <a:ext cx="10515600" cy="156966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defRPr>
            </a:lvl1pPr>
          </a:lstStyle>
          <a:p>
            <a:r>
              <a:rPr lang="en-US" altLang="zh-TW" dirty="0"/>
              <a:t>Click to edit divider </a:t>
            </a:r>
            <a:br>
              <a:rPr lang="en-US" altLang="zh-TW" dirty="0"/>
            </a:br>
            <a:r>
              <a:rPr lang="en-US" altLang="zh-TW" dirty="0"/>
              <a:t>slide title</a:t>
            </a:r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0" y="2335142"/>
            <a:ext cx="12192000" cy="4522858"/>
            <a:chOff x="0" y="2335142"/>
            <a:chExt cx="12192000" cy="4522858"/>
          </a:xfrm>
        </p:grpSpPr>
        <p:pic>
          <p:nvPicPr>
            <p:cNvPr id="7" name="圖片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6541034"/>
              <a:ext cx="2651541" cy="316966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28776" y="2335142"/>
              <a:ext cx="4163224" cy="4522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334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_05">
    <p:bg>
      <p:bgPr>
        <a:solidFill>
          <a:srgbClr val="69B9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09600" y="2514600"/>
            <a:ext cx="10515600" cy="156966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defRPr>
            </a:lvl1pPr>
          </a:lstStyle>
          <a:p>
            <a:r>
              <a:rPr lang="en-US" altLang="zh-TW" dirty="0"/>
              <a:t>Click to edit divider </a:t>
            </a:r>
            <a:br>
              <a:rPr lang="en-US" altLang="zh-TW" dirty="0"/>
            </a:br>
            <a:r>
              <a:rPr lang="en-US" altLang="zh-TW" dirty="0"/>
              <a:t>slide title</a:t>
            </a:r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0" y="2335142"/>
            <a:ext cx="12192000" cy="4522858"/>
            <a:chOff x="0" y="2335142"/>
            <a:chExt cx="12192000" cy="4522858"/>
          </a:xfrm>
        </p:grpSpPr>
        <p:pic>
          <p:nvPicPr>
            <p:cNvPr id="7" name="圖片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6541034"/>
              <a:ext cx="2651541" cy="316966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28776" y="2335142"/>
              <a:ext cx="4163224" cy="4522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477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_06">
    <p:bg>
      <p:bgPr>
        <a:solidFill>
          <a:srgbClr val="ADD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09600" y="2514600"/>
            <a:ext cx="10515600" cy="156966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defRPr>
            </a:lvl1pPr>
          </a:lstStyle>
          <a:p>
            <a:r>
              <a:rPr lang="en-US" altLang="zh-TW" dirty="0"/>
              <a:t>Click to edit divider </a:t>
            </a:r>
            <a:br>
              <a:rPr lang="en-US" altLang="zh-TW" dirty="0"/>
            </a:br>
            <a:r>
              <a:rPr lang="en-US" altLang="zh-TW" dirty="0"/>
              <a:t>slide title</a:t>
            </a:r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0" y="2335142"/>
            <a:ext cx="12192000" cy="4522858"/>
            <a:chOff x="0" y="2335142"/>
            <a:chExt cx="12192000" cy="4522858"/>
          </a:xfrm>
        </p:grpSpPr>
        <p:pic>
          <p:nvPicPr>
            <p:cNvPr id="7" name="圖片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6541034"/>
              <a:ext cx="2651541" cy="316966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28776" y="2335142"/>
              <a:ext cx="4163224" cy="4522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532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_07">
    <p:bg>
      <p:bgPr>
        <a:solidFill>
          <a:srgbClr val="8B7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09600" y="2514600"/>
            <a:ext cx="10515600" cy="156966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defRPr>
            </a:lvl1pPr>
          </a:lstStyle>
          <a:p>
            <a:r>
              <a:rPr lang="en-US" altLang="zh-TW" dirty="0"/>
              <a:t>Click to edit divider </a:t>
            </a:r>
            <a:br>
              <a:rPr lang="en-US" altLang="zh-TW" dirty="0"/>
            </a:br>
            <a:r>
              <a:rPr lang="en-US" altLang="zh-TW" dirty="0"/>
              <a:t>slide title</a:t>
            </a:r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0" y="2335142"/>
            <a:ext cx="12192000" cy="4522858"/>
            <a:chOff x="0" y="2335142"/>
            <a:chExt cx="12192000" cy="4522858"/>
          </a:xfrm>
        </p:grpSpPr>
        <p:pic>
          <p:nvPicPr>
            <p:cNvPr id="7" name="圖片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6541034"/>
              <a:ext cx="2651541" cy="316966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28776" y="2335142"/>
              <a:ext cx="4163224" cy="4522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850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_08">
    <p:bg>
      <p:bgPr>
        <a:solidFill>
          <a:srgbClr val="AFA1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09600" y="2514600"/>
            <a:ext cx="10515600" cy="156966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defRPr>
            </a:lvl1pPr>
          </a:lstStyle>
          <a:p>
            <a:r>
              <a:rPr lang="en-US" altLang="zh-TW" dirty="0"/>
              <a:t>Click to edit divider </a:t>
            </a:r>
            <a:br>
              <a:rPr lang="en-US" altLang="zh-TW" dirty="0"/>
            </a:br>
            <a:r>
              <a:rPr lang="en-US" altLang="zh-TW" dirty="0"/>
              <a:t>slide title</a:t>
            </a:r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0" y="2335142"/>
            <a:ext cx="12192000" cy="4522858"/>
            <a:chOff x="0" y="2335142"/>
            <a:chExt cx="12192000" cy="4522858"/>
          </a:xfrm>
        </p:grpSpPr>
        <p:pic>
          <p:nvPicPr>
            <p:cNvPr id="7" name="圖片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6541034"/>
              <a:ext cx="2651541" cy="316966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28776" y="2335142"/>
              <a:ext cx="4163224" cy="4522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26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_09">
    <p:bg>
      <p:bgPr>
        <a:solidFill>
          <a:srgbClr val="FF8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09600" y="2514600"/>
            <a:ext cx="10515600" cy="156966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defRPr>
            </a:lvl1pPr>
          </a:lstStyle>
          <a:p>
            <a:r>
              <a:rPr lang="en-US" altLang="zh-TW" dirty="0"/>
              <a:t>Click to edit divider </a:t>
            </a:r>
            <a:br>
              <a:rPr lang="en-US" altLang="zh-TW" dirty="0"/>
            </a:br>
            <a:r>
              <a:rPr lang="en-US" altLang="zh-TW" dirty="0"/>
              <a:t>slide title</a:t>
            </a:r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0" y="2335142"/>
            <a:ext cx="12192000" cy="4522858"/>
            <a:chOff x="0" y="2335142"/>
            <a:chExt cx="12192000" cy="4522858"/>
          </a:xfrm>
        </p:grpSpPr>
        <p:pic>
          <p:nvPicPr>
            <p:cNvPr id="7" name="圖片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6541034"/>
              <a:ext cx="2651541" cy="316966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28776" y="2335142"/>
              <a:ext cx="4163224" cy="4522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215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_10">
    <p:bg>
      <p:bgPr>
        <a:solidFill>
          <a:srgbClr val="FEAD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09600" y="2514600"/>
            <a:ext cx="10515600" cy="156966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defRPr>
            </a:lvl1pPr>
          </a:lstStyle>
          <a:p>
            <a:r>
              <a:rPr lang="en-US" altLang="zh-TW" dirty="0"/>
              <a:t>Click to edit divider </a:t>
            </a:r>
            <a:br>
              <a:rPr lang="en-US" altLang="zh-TW" dirty="0"/>
            </a:br>
            <a:r>
              <a:rPr lang="en-US" altLang="zh-TW" dirty="0"/>
              <a:t>slide title</a:t>
            </a:r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0" y="2335142"/>
            <a:ext cx="12192000" cy="4522858"/>
            <a:chOff x="0" y="2335142"/>
            <a:chExt cx="12192000" cy="4522858"/>
          </a:xfrm>
        </p:grpSpPr>
        <p:pic>
          <p:nvPicPr>
            <p:cNvPr id="7" name="圖片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6541034"/>
              <a:ext cx="2651541" cy="316966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28776" y="2335142"/>
              <a:ext cx="4163224" cy="4522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533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_11">
    <p:bg>
      <p:bgPr>
        <a:solidFill>
          <a:srgbClr val="CB89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09600" y="2514600"/>
            <a:ext cx="10515600" cy="156966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defRPr>
            </a:lvl1pPr>
          </a:lstStyle>
          <a:p>
            <a:r>
              <a:rPr lang="en-US" altLang="zh-TW" dirty="0"/>
              <a:t>Click to edit divider </a:t>
            </a:r>
            <a:br>
              <a:rPr lang="en-US" altLang="zh-TW" dirty="0"/>
            </a:br>
            <a:r>
              <a:rPr lang="en-US" altLang="zh-TW" dirty="0"/>
              <a:t>slide title</a:t>
            </a:r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0" y="2335142"/>
            <a:ext cx="12192000" cy="4522858"/>
            <a:chOff x="0" y="2335142"/>
            <a:chExt cx="12192000" cy="4522858"/>
          </a:xfrm>
        </p:grpSpPr>
        <p:pic>
          <p:nvPicPr>
            <p:cNvPr id="7" name="圖片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6541034"/>
              <a:ext cx="2651541" cy="316966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28776" y="2335142"/>
              <a:ext cx="4163224" cy="4522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614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11506200" cy="4724400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184484" y="177803"/>
            <a:ext cx="10566400" cy="861775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8342" y="6553200"/>
            <a:ext cx="7112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790E0-BEF4-4832-A75A-9EE1100ED3A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5091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_012">
    <p:bg>
      <p:bgPr>
        <a:solidFill>
          <a:srgbClr val="D8A8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09600" y="2514600"/>
            <a:ext cx="10515600" cy="156966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defRPr>
            </a:lvl1pPr>
          </a:lstStyle>
          <a:p>
            <a:r>
              <a:rPr lang="en-US" altLang="zh-TW" dirty="0"/>
              <a:t>Click to edit divider </a:t>
            </a:r>
            <a:br>
              <a:rPr lang="en-US" altLang="zh-TW" dirty="0"/>
            </a:br>
            <a:r>
              <a:rPr lang="en-US" altLang="zh-TW" dirty="0"/>
              <a:t>slide title</a:t>
            </a:r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0" y="2335142"/>
            <a:ext cx="12192000" cy="4522858"/>
            <a:chOff x="0" y="2335142"/>
            <a:chExt cx="12192000" cy="4522858"/>
          </a:xfrm>
        </p:grpSpPr>
        <p:pic>
          <p:nvPicPr>
            <p:cNvPr id="7" name="圖片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6541034"/>
              <a:ext cx="2651541" cy="316966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28776" y="2335142"/>
              <a:ext cx="4163224" cy="4522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095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TEAMONEGO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934200" y="3352800"/>
            <a:ext cx="4846721" cy="769441"/>
          </a:xfrm>
        </p:spPr>
        <p:txBody>
          <a:bodyPr anchor="ctr"/>
          <a:lstStyle>
            <a:lvl1pPr>
              <a:defRPr sz="4400" b="1" baseline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標題</a:t>
            </a:r>
            <a:endParaRPr lang="en-US" altLang="zh-TW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825" t="47173"/>
          <a:stretch/>
        </p:blipFill>
        <p:spPr>
          <a:xfrm>
            <a:off x="990600" y="2209800"/>
            <a:ext cx="4566726" cy="247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960521" y="2895600"/>
            <a:ext cx="9982200" cy="769441"/>
          </a:xfrm>
        </p:spPr>
        <p:txBody>
          <a:bodyPr anchor="ctr"/>
          <a:lstStyle>
            <a:lvl1pPr>
              <a:defRPr sz="4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zh-TW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76028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0547" y="1600201"/>
            <a:ext cx="10996653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1370649" y="257244"/>
            <a:ext cx="10516553" cy="707886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5740400" y="6551753"/>
            <a:ext cx="711200" cy="381000"/>
          </a:xfrm>
        </p:spPr>
        <p:txBody>
          <a:bodyPr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86547181"/>
      </p:ext>
    </p:extLst>
  </p:cSld>
  <p:clrMapOvr>
    <a:masterClrMapping/>
  </p:clrMapOvr>
  <p:transition spd="slow"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_全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11506200" cy="4724400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184484" y="177803"/>
            <a:ext cx="10566400" cy="861775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8342" y="6553200"/>
            <a:ext cx="7112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790E0-BEF4-4832-A75A-9EE1100ED3A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5464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7600" y="4406903"/>
            <a:ext cx="10363200" cy="943848"/>
          </a:xfrm>
        </p:spPr>
        <p:txBody>
          <a:bodyPr/>
          <a:lstStyle>
            <a:lvl1pPr algn="l">
              <a:defRPr sz="5333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17600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投影片編號版面配置區 3"/>
          <p:cNvSpPr txBox="1">
            <a:spLocks/>
          </p:cNvSpPr>
          <p:nvPr userDrawn="1"/>
        </p:nvSpPr>
        <p:spPr bwMode="auto">
          <a:xfrm>
            <a:off x="5718342" y="6553200"/>
            <a:ext cx="711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新細明體" charset="-120"/>
                <a:cs typeface="+mn-cs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3047924" algn="l" defTabSz="121917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3657509" algn="l" defTabSz="121917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4267093" algn="l" defTabSz="121917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4876678" algn="l" defTabSz="121917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808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17600" y="1535113"/>
            <a:ext cx="5080000" cy="639763"/>
          </a:xfrm>
        </p:spPr>
        <p:txBody>
          <a:bodyPr anchor="b"/>
          <a:lstStyle>
            <a:lvl1pPr marL="0" indent="0">
              <a:buNone/>
              <a:defRPr sz="2933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17600" y="2174875"/>
            <a:ext cx="5080000" cy="3951288"/>
          </a:xfrm>
        </p:spPr>
        <p:txBody>
          <a:bodyPr/>
          <a:lstStyle>
            <a:lvl1pPr>
              <a:defRPr sz="2933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667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133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2133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294969" y="1535113"/>
            <a:ext cx="5287433" cy="639763"/>
          </a:xfrm>
        </p:spPr>
        <p:txBody>
          <a:bodyPr anchor="b"/>
          <a:lstStyle>
            <a:lvl1pPr marL="0" indent="0">
              <a:buNone/>
              <a:defRPr sz="2933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94969" y="2174875"/>
            <a:ext cx="5287433" cy="3951288"/>
          </a:xfrm>
        </p:spPr>
        <p:txBody>
          <a:bodyPr/>
          <a:lstStyle>
            <a:lvl1pPr>
              <a:defRPr sz="2933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667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133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2133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投影片編號版面配置區 3"/>
          <p:cNvSpPr txBox="1">
            <a:spLocks/>
          </p:cNvSpPr>
          <p:nvPr userDrawn="1"/>
        </p:nvSpPr>
        <p:spPr bwMode="auto">
          <a:xfrm>
            <a:off x="5718342" y="6553200"/>
            <a:ext cx="711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新細明體" charset="-120"/>
                <a:cs typeface="+mn-cs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3047924" algn="l" defTabSz="121917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3657509" algn="l" defTabSz="121917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4267093" algn="l" defTabSz="121917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4876678" algn="l" defTabSz="121917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52400" y="177803"/>
            <a:ext cx="10464800" cy="707886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97888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投影片編號版面配置區 3"/>
          <p:cNvSpPr txBox="1">
            <a:spLocks/>
          </p:cNvSpPr>
          <p:nvPr userDrawn="1"/>
        </p:nvSpPr>
        <p:spPr bwMode="auto">
          <a:xfrm>
            <a:off x="5718342" y="6553200"/>
            <a:ext cx="711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新細明體" charset="-120"/>
                <a:cs typeface="+mn-cs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3047924" algn="l" defTabSz="121917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3657509" algn="l" defTabSz="121917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4267093" algn="l" defTabSz="121917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4876678" algn="l" defTabSz="121917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9018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投影片編號版面配置區 3"/>
          <p:cNvSpPr txBox="1">
            <a:spLocks/>
          </p:cNvSpPr>
          <p:nvPr userDrawn="1"/>
        </p:nvSpPr>
        <p:spPr bwMode="auto">
          <a:xfrm>
            <a:off x="5718342" y="6553200"/>
            <a:ext cx="711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新細明體" charset="-120"/>
                <a:cs typeface="+mn-cs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3047924" algn="l" defTabSz="121917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3657509" algn="l" defTabSz="121917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4267093" algn="l" defTabSz="121917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4876678" algn="l" defTabSz="121917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902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920408" y="228601"/>
            <a:ext cx="1661993" cy="58975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17600" y="228601"/>
            <a:ext cx="7569200" cy="5897563"/>
          </a:xfrm>
        </p:spPr>
        <p:txBody>
          <a:bodyPr vert="eaVert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投影片編號版面配置區 3"/>
          <p:cNvSpPr txBox="1">
            <a:spLocks/>
          </p:cNvSpPr>
          <p:nvPr userDrawn="1"/>
        </p:nvSpPr>
        <p:spPr bwMode="auto">
          <a:xfrm>
            <a:off x="5718342" y="6553200"/>
            <a:ext cx="711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新細明體" charset="-120"/>
                <a:cs typeface="+mn-cs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3047924" algn="l" defTabSz="121917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3657509" algn="l" defTabSz="121917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4267093" algn="l" defTabSz="121917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4876678" algn="l" defTabSz="121917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978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_01">
    <p:bg>
      <p:bgPr>
        <a:solidFill>
          <a:srgbClr val="0053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 hasCustomPrompt="1"/>
          </p:nvPr>
        </p:nvSpPr>
        <p:spPr>
          <a:xfrm>
            <a:off x="609600" y="2514600"/>
            <a:ext cx="10515600" cy="156966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defRPr>
            </a:lvl1pPr>
          </a:lstStyle>
          <a:p>
            <a:r>
              <a:rPr lang="en-US" altLang="zh-TW" dirty="0"/>
              <a:t>Click to edit divider </a:t>
            </a:r>
            <a:br>
              <a:rPr lang="en-US" altLang="zh-TW" dirty="0"/>
            </a:br>
            <a:r>
              <a:rPr lang="en-US" altLang="zh-TW" dirty="0"/>
              <a:t>slide title</a:t>
            </a:r>
            <a:endParaRPr lang="zh-TW" altLang="en-US" dirty="0"/>
          </a:p>
        </p:txBody>
      </p:sp>
      <p:grpSp>
        <p:nvGrpSpPr>
          <p:cNvPr id="9" name="群組 8"/>
          <p:cNvGrpSpPr/>
          <p:nvPr userDrawn="1"/>
        </p:nvGrpSpPr>
        <p:grpSpPr>
          <a:xfrm>
            <a:off x="0" y="2335142"/>
            <a:ext cx="12192000" cy="4522858"/>
            <a:chOff x="0" y="2335142"/>
            <a:chExt cx="12192000" cy="4522858"/>
          </a:xfrm>
        </p:grpSpPr>
        <p:pic>
          <p:nvPicPr>
            <p:cNvPr id="7" name="圖片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6541034"/>
              <a:ext cx="2651541" cy="316966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28776" y="2335142"/>
              <a:ext cx="4163224" cy="4522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523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77803"/>
            <a:ext cx="10464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dirty="0"/>
              <a:t>Click to edit Master title style 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506200" cy="472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2971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38800" y="6564380"/>
            <a:ext cx="914400" cy="38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0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3AB1FE89-9AA8-4D5B-B63B-2A1E06624653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7483" y="2487529"/>
            <a:ext cx="3224517" cy="43704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41034"/>
            <a:ext cx="2651541" cy="31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7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 baseline="0">
          <a:solidFill>
            <a:srgbClr val="029DC2"/>
          </a:solidFill>
          <a:latin typeface="Century Gothic" panose="020B0502020202020204" pitchFamily="34" charset="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67" b="1">
          <a:solidFill>
            <a:srgbClr val="333333"/>
          </a:solidFill>
          <a:latin typeface="Arial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67" b="1">
          <a:solidFill>
            <a:srgbClr val="333333"/>
          </a:solidFill>
          <a:latin typeface="Arial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67" b="1">
          <a:solidFill>
            <a:srgbClr val="333333"/>
          </a:solidFill>
          <a:latin typeface="Arial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67" b="1">
          <a:solidFill>
            <a:srgbClr val="333333"/>
          </a:solidFill>
          <a:latin typeface="Arial" charset="0"/>
          <a:ea typeface="新細明體" charset="-120"/>
        </a:defRPr>
      </a:lvl5pPr>
      <a:lvl6pPr marL="609570" algn="l" rtl="0" fontAlgn="base">
        <a:spcBef>
          <a:spcPct val="0"/>
        </a:spcBef>
        <a:spcAft>
          <a:spcPct val="0"/>
        </a:spcAft>
        <a:defRPr kumimoji="1" sz="4267">
          <a:solidFill>
            <a:srgbClr val="333333"/>
          </a:solidFill>
          <a:latin typeface="Arial" charset="0"/>
          <a:ea typeface="新細明體" charset="-120"/>
        </a:defRPr>
      </a:lvl6pPr>
      <a:lvl7pPr marL="1219140" algn="l" rtl="0" fontAlgn="base">
        <a:spcBef>
          <a:spcPct val="0"/>
        </a:spcBef>
        <a:spcAft>
          <a:spcPct val="0"/>
        </a:spcAft>
        <a:defRPr kumimoji="1" sz="4267">
          <a:solidFill>
            <a:srgbClr val="333333"/>
          </a:solidFill>
          <a:latin typeface="Arial" charset="0"/>
          <a:ea typeface="新細明體" charset="-120"/>
        </a:defRPr>
      </a:lvl7pPr>
      <a:lvl8pPr marL="1828709" algn="l" rtl="0" fontAlgn="base">
        <a:spcBef>
          <a:spcPct val="0"/>
        </a:spcBef>
        <a:spcAft>
          <a:spcPct val="0"/>
        </a:spcAft>
        <a:defRPr kumimoji="1" sz="4267">
          <a:solidFill>
            <a:srgbClr val="333333"/>
          </a:solidFill>
          <a:latin typeface="Arial" charset="0"/>
          <a:ea typeface="新細明體" charset="-120"/>
        </a:defRPr>
      </a:lvl8pPr>
      <a:lvl9pPr marL="2438278" algn="l" rtl="0" fontAlgn="base">
        <a:spcBef>
          <a:spcPct val="0"/>
        </a:spcBef>
        <a:spcAft>
          <a:spcPct val="0"/>
        </a:spcAft>
        <a:defRPr kumimoji="1" sz="4267">
          <a:solidFill>
            <a:srgbClr val="333333"/>
          </a:solidFill>
          <a:latin typeface="Arial" charset="0"/>
          <a:ea typeface="新細明體" charset="-120"/>
        </a:defRPr>
      </a:lvl9pPr>
    </p:titleStyle>
    <p:bodyStyle>
      <a:lvl1pPr marL="457178" indent="-457178" algn="l" rtl="0" eaLnBrk="0" fontAlgn="base" hangingPunct="0">
        <a:spcBef>
          <a:spcPct val="20000"/>
        </a:spcBef>
        <a:spcAft>
          <a:spcPct val="0"/>
        </a:spcAft>
        <a:buChar char="•"/>
        <a:defRPr kumimoji="1" sz="3600" baseline="0">
          <a:solidFill>
            <a:srgbClr val="4D4D4D"/>
          </a:solidFill>
          <a:latin typeface="+mn-lt"/>
          <a:ea typeface="+mn-ea"/>
          <a:cs typeface="+mn-cs"/>
        </a:defRPr>
      </a:lvl1pPr>
      <a:lvl2pPr marL="990550" indent="-380981" algn="l" rtl="0" eaLnBrk="0" fontAlgn="base" hangingPunct="0">
        <a:spcBef>
          <a:spcPct val="20000"/>
        </a:spcBef>
        <a:spcAft>
          <a:spcPct val="0"/>
        </a:spcAft>
        <a:buChar char="–"/>
        <a:defRPr kumimoji="1" sz="3200" baseline="0">
          <a:solidFill>
            <a:srgbClr val="4D4D4D"/>
          </a:solidFill>
          <a:latin typeface="+mn-lt"/>
          <a:ea typeface="+mn-ea"/>
        </a:defRPr>
      </a:lvl2pPr>
      <a:lvl3pPr marL="1523925" indent="-304784" algn="l" rtl="0" eaLnBrk="0" fontAlgn="base" hangingPunct="0">
        <a:spcBef>
          <a:spcPct val="20000"/>
        </a:spcBef>
        <a:spcAft>
          <a:spcPct val="0"/>
        </a:spcAft>
        <a:buChar char="•"/>
        <a:defRPr kumimoji="1" sz="2800" baseline="0">
          <a:solidFill>
            <a:srgbClr val="4D4D4D"/>
          </a:solidFill>
          <a:latin typeface="+mn-lt"/>
          <a:ea typeface="+mn-ea"/>
        </a:defRPr>
      </a:lvl3pPr>
      <a:lvl4pPr marL="2133493" indent="-304784" algn="l" rtl="0" eaLnBrk="0" fontAlgn="base" hangingPunct="0">
        <a:spcBef>
          <a:spcPct val="20000"/>
        </a:spcBef>
        <a:spcAft>
          <a:spcPct val="0"/>
        </a:spcAft>
        <a:buChar char="–"/>
        <a:defRPr kumimoji="1" sz="2400" baseline="0">
          <a:solidFill>
            <a:srgbClr val="4D4D4D"/>
          </a:solidFill>
          <a:latin typeface="+mn-lt"/>
          <a:ea typeface="+mn-ea"/>
        </a:defRPr>
      </a:lvl4pPr>
      <a:lvl5pPr marL="2743062" indent="-304784" algn="l" rtl="0" eaLnBrk="0" fontAlgn="base" hangingPunct="0">
        <a:spcBef>
          <a:spcPct val="20000"/>
        </a:spcBef>
        <a:spcAft>
          <a:spcPct val="0"/>
        </a:spcAft>
        <a:buChar char="»"/>
        <a:defRPr kumimoji="1" sz="2000" baseline="0">
          <a:solidFill>
            <a:srgbClr val="4D4D4D"/>
          </a:solidFill>
          <a:latin typeface="+mn-lt"/>
          <a:ea typeface="+mn-ea"/>
        </a:defRPr>
      </a:lvl5pPr>
      <a:lvl6pPr marL="3352632" indent="-304784" algn="l" rtl="0" fontAlgn="base">
        <a:spcBef>
          <a:spcPct val="20000"/>
        </a:spcBef>
        <a:spcAft>
          <a:spcPct val="0"/>
        </a:spcAft>
        <a:buChar char="»"/>
        <a:defRPr kumimoji="1" sz="2667">
          <a:solidFill>
            <a:srgbClr val="4D4D4D"/>
          </a:solidFill>
          <a:latin typeface="+mn-lt"/>
          <a:ea typeface="+mn-ea"/>
        </a:defRPr>
      </a:lvl6pPr>
      <a:lvl7pPr marL="3962202" indent="-304784" algn="l" rtl="0" fontAlgn="base">
        <a:spcBef>
          <a:spcPct val="20000"/>
        </a:spcBef>
        <a:spcAft>
          <a:spcPct val="0"/>
        </a:spcAft>
        <a:buChar char="»"/>
        <a:defRPr kumimoji="1" sz="2667">
          <a:solidFill>
            <a:srgbClr val="4D4D4D"/>
          </a:solidFill>
          <a:latin typeface="+mn-lt"/>
          <a:ea typeface="+mn-ea"/>
        </a:defRPr>
      </a:lvl7pPr>
      <a:lvl8pPr marL="4571772" indent="-304784" algn="l" rtl="0" fontAlgn="base">
        <a:spcBef>
          <a:spcPct val="20000"/>
        </a:spcBef>
        <a:spcAft>
          <a:spcPct val="0"/>
        </a:spcAft>
        <a:buChar char="»"/>
        <a:defRPr kumimoji="1" sz="2667">
          <a:solidFill>
            <a:srgbClr val="4D4D4D"/>
          </a:solidFill>
          <a:latin typeface="+mn-lt"/>
          <a:ea typeface="+mn-ea"/>
        </a:defRPr>
      </a:lvl8pPr>
      <a:lvl9pPr marL="5181341" indent="-304784" algn="l" rtl="0" fontAlgn="base">
        <a:spcBef>
          <a:spcPct val="20000"/>
        </a:spcBef>
        <a:spcAft>
          <a:spcPct val="0"/>
        </a:spcAft>
        <a:buChar char="»"/>
        <a:defRPr kumimoji="1" sz="2667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sz="quarter"/>
          </p:nvPr>
        </p:nvSpPr>
        <p:spPr>
          <a:xfrm>
            <a:off x="960521" y="1975519"/>
            <a:ext cx="9982200" cy="1446550"/>
          </a:xfrm>
        </p:spPr>
        <p:txBody>
          <a:bodyPr/>
          <a:lstStyle/>
          <a:p>
            <a:r>
              <a:rPr lang="en-US" altLang="zh-TW" dirty="0">
                <a:ea typeface="文鼎粗黑" pitchFamily="49" charset="-120"/>
                <a:cs typeface="Arial" panose="020B0604020202020204" pitchFamily="34" charset="0"/>
              </a:rPr>
              <a:t>Weekly Report</a:t>
            </a:r>
            <a:br>
              <a:rPr lang="en-US" altLang="en-US" dirty="0">
                <a:ea typeface="文鼎粗黑" pitchFamily="49" charset="-120"/>
                <a:cs typeface="Arial" panose="020B0604020202020204" pitchFamily="34" charset="0"/>
              </a:rPr>
            </a:b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dirty="0"/>
              <a:t>JUQL00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dirty="0"/>
              <a:t>2022</a:t>
            </a:r>
          </a:p>
          <a:p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A216E069-5754-4702-9348-2C9800048B97}"/>
              </a:ext>
            </a:extLst>
          </p:cNvPr>
          <p:cNvSpPr/>
          <p:nvPr/>
        </p:nvSpPr>
        <p:spPr bwMode="auto">
          <a:xfrm>
            <a:off x="2616673" y="305273"/>
            <a:ext cx="6247453" cy="6247453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pic>
        <p:nvPicPr>
          <p:cNvPr id="1026" name="Picture 2" descr="Leaf - Free nature icons">
            <a:extLst>
              <a:ext uri="{FF2B5EF4-FFF2-40B4-BE49-F238E27FC236}">
                <a16:creationId xmlns:a16="http://schemas.microsoft.com/office/drawing/2014/main" id="{3F24BFB7-3090-4327-B96E-0AA7E8314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999" y="990599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9FF088C-A432-4DB6-89BA-2775E08FC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529" y="304529"/>
            <a:ext cx="6248942" cy="624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15811"/>
      </p:ext>
    </p:extLst>
  </p:cSld>
  <p:clrMapOvr>
    <a:masterClrMapping/>
  </p:clrMapOvr>
  <p:transition spd="slow"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9FF088C-A432-4DB6-89BA-2775E08FC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024" y="211013"/>
            <a:ext cx="6248942" cy="624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92831"/>
      </p:ext>
    </p:extLst>
  </p:cSld>
  <p:clrMapOvr>
    <a:masterClrMapping/>
  </p:clrMapOvr>
  <p:transition spd="slow"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4">
            <a:extLst>
              <a:ext uri="{FF2B5EF4-FFF2-40B4-BE49-F238E27FC236}">
                <a16:creationId xmlns:a16="http://schemas.microsoft.com/office/drawing/2014/main" id="{A76BA376-E3A9-4018-97AE-C25D6B51A45B}"/>
              </a:ext>
            </a:extLst>
          </p:cNvPr>
          <p:cNvSpPr txBox="1">
            <a:spLocks/>
          </p:cNvSpPr>
          <p:nvPr/>
        </p:nvSpPr>
        <p:spPr bwMode="auto">
          <a:xfrm>
            <a:off x="6444380" y="3114260"/>
            <a:ext cx="361147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kumimoji="1" sz="44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軟正黑體" panose="020B0604030504040204" pitchFamily="34" charset="-120"/>
                <a:cs typeface="+mj-cs"/>
              </a:defRPr>
            </a:lvl1pPr>
            <a:lvl2pPr eaLnBrk="0" hangingPunct="0">
              <a:defRPr kumimoji="1" sz="4267" b="1">
                <a:solidFill>
                  <a:srgbClr val="333333"/>
                </a:solidFill>
                <a:ea typeface="新細明體" charset="-120"/>
              </a:defRPr>
            </a:lvl2pPr>
            <a:lvl3pPr eaLnBrk="0" hangingPunct="0">
              <a:defRPr kumimoji="1" sz="4267" b="1">
                <a:solidFill>
                  <a:srgbClr val="333333"/>
                </a:solidFill>
                <a:ea typeface="新細明體" charset="-120"/>
              </a:defRPr>
            </a:lvl3pPr>
            <a:lvl4pPr eaLnBrk="0" hangingPunct="0">
              <a:defRPr kumimoji="1" sz="4267" b="1">
                <a:solidFill>
                  <a:srgbClr val="333333"/>
                </a:solidFill>
                <a:ea typeface="新細明體" charset="-120"/>
              </a:defRPr>
            </a:lvl4pPr>
            <a:lvl5pPr eaLnBrk="0" hangingPunct="0">
              <a:defRPr kumimoji="1" sz="4267" b="1">
                <a:solidFill>
                  <a:srgbClr val="333333"/>
                </a:solidFill>
                <a:ea typeface="新細明體" charset="-120"/>
              </a:defRPr>
            </a:lvl5pPr>
            <a:lvl6pPr marL="609570" fontAlgn="base">
              <a:spcBef>
                <a:spcPct val="0"/>
              </a:spcBef>
              <a:spcAft>
                <a:spcPct val="0"/>
              </a:spcAft>
              <a:defRPr kumimoji="1" sz="4267">
                <a:solidFill>
                  <a:srgbClr val="333333"/>
                </a:solidFill>
                <a:ea typeface="新細明體" charset="-120"/>
              </a:defRPr>
            </a:lvl6pPr>
            <a:lvl7pPr marL="1219140" fontAlgn="base">
              <a:spcBef>
                <a:spcPct val="0"/>
              </a:spcBef>
              <a:spcAft>
                <a:spcPct val="0"/>
              </a:spcAft>
              <a:defRPr kumimoji="1" sz="4267">
                <a:solidFill>
                  <a:srgbClr val="333333"/>
                </a:solidFill>
                <a:ea typeface="新細明體" charset="-120"/>
              </a:defRPr>
            </a:lvl7pPr>
            <a:lvl8pPr marL="1828709" fontAlgn="base">
              <a:spcBef>
                <a:spcPct val="0"/>
              </a:spcBef>
              <a:spcAft>
                <a:spcPct val="0"/>
              </a:spcAft>
              <a:defRPr kumimoji="1" sz="4267">
                <a:solidFill>
                  <a:srgbClr val="333333"/>
                </a:solidFill>
                <a:ea typeface="新細明體" charset="-120"/>
              </a:defRPr>
            </a:lvl8pPr>
            <a:lvl9pPr marL="2438278" fontAlgn="base">
              <a:spcBef>
                <a:spcPct val="0"/>
              </a:spcBef>
              <a:spcAft>
                <a:spcPct val="0"/>
              </a:spcAft>
              <a:defRPr kumimoji="1" sz="4267">
                <a:solidFill>
                  <a:srgbClr val="333333"/>
                </a:solidFill>
                <a:ea typeface="新細明體" charset="-120"/>
              </a:defRPr>
            </a:lvl9pPr>
          </a:lstStyle>
          <a:p>
            <a:r>
              <a:rPr lang="en-US" altLang="zh-TW" dirty="0"/>
              <a:t>Thank you.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059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PVERSION" val="5"/>
  <p:tag name="TPFULLVERSION" val="5.3.2.24"/>
  <p:tag name="PPTVERSION" val="14"/>
  <p:tag name="TPOS" val="2"/>
  <p:tag name="APLORISREVISION" val="9"/>
  <p:tag name="ISNEWSLIDENUMBER" val="True"/>
  <p:tag name="NEWNAMES" val="True"/>
  <p:tag name="THINKCELLPRESENTATIONDONOTDELETE" val="&lt;?xml version=&quot;1.0&quot; encoding=&quot;UTF-16&quot; standalone=&quot;yes&quot;?&gt;&lt;root reqver=&quot;24162&quot;&gt;&lt;version val=&quot;2707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5&quot;&gt;&lt;elem m_fUsage=&quot;1.00000000000000000000E+00&quot;&gt;&lt;m_msothmcolidx val=&quot;0&quot;/&gt;&lt;m_rgb r=&quot;70&quot; g=&quot;AE&quot; b=&quot;0A&quot;/&gt;&lt;m_nBrightness tagver0=&quot;26206&quot; tagname0=&quot;m_nBrightnessUNRECOGNIZED&quot; val=&quot;0&quot;/&gt;&lt;/elem&gt;&lt;elem m_fUsage=&quot;9.00000000000000022204E-01&quot;&gt;&lt;m_msothmcolidx val=&quot;0&quot;/&gt;&lt;m_rgb r=&quot;7E&quot; g=&quot;C5&quot; b=&quot;0B&quot;/&gt;&lt;m_nBrightness tagver0=&quot;26206&quot; tagname0=&quot;m_nBrightnessUNRECOGNIZED&quot; val=&quot;0&quot;/&gt;&lt;/elem&gt;&lt;elem m_fUsage=&quot;8.10000000000000053291E-01&quot;&gt;&lt;m_msothmcolidx val=&quot;0&quot;/&gt;&lt;m_rgb r=&quot;82&quot; g=&quot;CB&quot; b=&quot;0B&quot;/&gt;&lt;m_nBrightness tagver0=&quot;26206&quot; tagname0=&quot;m_nBrightnessUNRECOGNIZED&quot; val=&quot;0&quot;/&gt;&lt;/elem&gt;&lt;elem m_fUsage=&quot;7.29000000000000092371E-01&quot;&gt;&lt;m_msothmcolidx val=&quot;0&quot;/&gt;&lt;m_rgb r=&quot;33&quot; g=&quot;AE&quot; b=&quot;B8&quot;/&gt;&lt;m_nBrightness tagver0=&quot;26206&quot; tagname0=&quot;m_nBrightnessUNRECOGNIZED&quot; val=&quot;0&quot;/&gt;&lt;/elem&gt;&lt;elem m_fUsage=&quot;7.21918138199084347129E-01&quot;&gt;&lt;m_msothmcolidx val=&quot;0&quot;/&gt;&lt;m_rgb r=&quot;66&quot; g=&quot;66&quot; b=&quot;66&quot;/&gt;&lt;m_nBrightness tagver0=&quot;26206&quot; tagname0=&quot;m_nBrightnessUNRECOGNIZED&quot; val=&quot;0&quot;/&gt;&lt;/elem&gt;&lt;elem m_fUsage=&quot;6.56100000000000127542E-01&quot;&gt;&lt;m_msothmcolidx val=&quot;0&quot;/&gt;&lt;m_rgb r=&quot;66&quot; g=&quot;9D&quot; b=&quot;C8&quot;/&gt;&lt;m_nBrightness tagver0=&quot;26206&quot; tagname0=&quot;m_nBrightnessUNRECOGNIZED&quot; val=&quot;0&quot;/&gt;&lt;/elem&gt;&lt;elem m_fUsage=&quot;5.90490000000000181402E-01&quot;&gt;&lt;m_msothmcolidx val=&quot;0&quot;/&gt;&lt;m_rgb r=&quot;47&quot; g=&quot;A6&quot; b=&quot;D2&quot;/&gt;&lt;m_nBrightness tagver0=&quot;26206&quot; tagname0=&quot;m_nBrightnessUNRECOGNIZED&quot; val=&quot;0&quot;/&gt;&lt;/elem&gt;&lt;elem m_fUsage=&quot;5.31441000000000163261E-01&quot;&gt;&lt;m_msothmcolidx val=&quot;0&quot;/&gt;&lt;m_rgb r=&quot;47&quot; g=&quot;B1&quot; b=&quot;78&quot;/&gt;&lt;m_nBrightness tagver0=&quot;26206&quot; tagname0=&quot;m_nBrightnessUNRECOGNIZED&quot; val=&quot;0&quot;/&gt;&lt;/elem&gt;&lt;elem m_fUsage=&quot;4.78296900000000135833E-01&quot;&gt;&lt;m_msothmcolidx val=&quot;0&quot;/&gt;&lt;m_rgb r=&quot;40&quot; g=&quot;AE&quot; b=&quot;73&quot;/&gt;&lt;m_nBrightness tagver0=&quot;26206&quot; tagname0=&quot;m_nBrightnessUNRECOGNIZED&quot; val=&quot;0&quot;/&gt;&lt;/elem&gt;&lt;elem m_fUsage=&quot;4.30467210000000155556E-01&quot;&gt;&lt;m_msothmcolidx val=&quot;0&quot;/&gt;&lt;m_rgb r=&quot;77&quot; g=&quot;96&quot; b=&quot;BB&quot;/&gt;&lt;m_nBrightness tagver0=&quot;26206&quot; tagname0=&quot;m_nBrightnessUNRECOGNIZED&quot; val=&quot;0&quot;/&gt;&lt;/elem&gt;&lt;elem m_fUsage=&quot;3.87420489000000145552E-01&quot;&gt;&lt;m_msothmcolidx val=&quot;0&quot;/&gt;&lt;m_rgb r=&quot;7A&quot; g=&quot;95&quot; b=&quot;BC&quot;/&gt;&lt;m_nBrightness tagver0=&quot;26206&quot; tagname0=&quot;m_nBrightnessUNRECOGNIZED&quot; val=&quot;0&quot;/&gt;&lt;/elem&gt;&lt;elem m_fUsage=&quot;3.48678440100000153201E-01&quot;&gt;&lt;m_msothmcolidx val=&quot;0&quot;/&gt;&lt;m_rgb r=&quot;52&quot; g=&quot;9E&quot; b=&quot;D4&quot;/&gt;&lt;m_nBrightness tagver0=&quot;26206&quot; tagname0=&quot;m_nBrightnessUNRECOGNIZED&quot; val=&quot;0&quot;/&gt;&lt;/elem&gt;&lt;elem m_fUsage=&quot;3.13810596090000171188E-01&quot;&gt;&lt;m_msothmcolidx val=&quot;0&quot;/&gt;&lt;m_rgb r=&quot;F2&quot; g=&quot;7F&quot; b=&quot;00&quot;/&gt;&lt;m_nBrightness tagver0=&quot;26206&quot; tagname0=&quot;m_nBrightnessUNRECOGNIZED&quot; val=&quot;0&quot;/&gt;&lt;/elem&gt;&lt;elem m_fUsage=&quot;2.28767924549610118801E-01&quot;&gt;&lt;m_msothmcolidx val=&quot;0&quot;/&gt;&lt;m_rgb r=&quot;CD&quot; g=&quot;20&quot; b=&quot;2C&quot;/&gt;&lt;m_nBrightness tagver0=&quot;26206&quot; tagname0=&quot;m_nBrightnessUNRECOGNIZED&quot; val=&quot;0&quot;/&gt;&lt;/elem&gt;&lt;elem m_fUsage=&quot;2.05891132094649098594E-01&quot;&gt;&lt;m_msothmcolidx val=&quot;0&quot;/&gt;&lt;m_rgb r=&quot;A3&quot; g=&quot;B3&quot; b=&quot;00&quot;/&gt;&lt;m_nBrightness tagver0=&quot;26206&quot; tagname0=&quot;m_nBrightnessUNRECOGNIZED&quot; val=&quot;0&quot;/&gt;&lt;/elem&gt;&lt;/m_vecMRU&gt;&lt;/m_mruColor&gt;&lt;m_eweekdayFirstOfWeek val=&quot;2&quot;/&gt;&lt;m_eweekdayFirstOfWorkweek val=&quot;2&quot;/&gt;&lt;m_eweekdayFirstOfWeekend val=&quot;7&quot;/&gt;&lt;/CPresentation&gt;&lt;/root&gt;"/>
  <p:tag name="MTBTACCENT" val="Text2ColorBoldText"/>
  <p:tag name="PREVIOUSNAME" val="C:\Users\Denise Lee\Desktop\WT Presentation 0305 2019_vF.pptx"/>
  <p:tag name="THINKCELLUNDODONOTDELETE" val="0"/>
</p:tagLst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</Words>
  <Application>Microsoft Office PowerPoint</Application>
  <PresentationFormat>寬螢幕</PresentationFormat>
  <Paragraphs>12</Paragraphs>
  <Slides>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Century Gothic</vt:lpstr>
      <vt:lpstr>Wingdings</vt:lpstr>
      <vt:lpstr>1_Default Design</vt:lpstr>
      <vt:lpstr>Weekly Report </vt:lpstr>
      <vt:lpstr>PowerPoint 簡報</vt:lpstr>
      <vt:lpstr>PowerPoint 簡報</vt:lpstr>
      <vt:lpstr>PowerPoint 簡報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2019-02-18T04:09:24Z</dcterms:created>
  <dcterms:modified xsi:type="dcterms:W3CDTF">2022-04-15T08:24:44Z</dcterms:modified>
  <dc:language/>
  <cp:version/>
</cp:coreProperties>
</file>