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4"/>
  </p:notesMasterIdLst>
  <p:sldIdLst>
    <p:sldId id="466" r:id="rId4"/>
    <p:sldId id="256" r:id="rId5"/>
    <p:sldId id="503" r:id="rId6"/>
    <p:sldId id="538" r:id="rId7"/>
    <p:sldId id="573" r:id="rId8"/>
    <p:sldId id="467" r:id="rId9"/>
    <p:sldId id="337" r:id="rId10"/>
    <p:sldId id="338" r:id="rId11"/>
    <p:sldId id="257" r:id="rId12"/>
    <p:sldId id="292" r:id="rId13"/>
    <p:sldId id="259" r:id="rId15"/>
    <p:sldId id="295" r:id="rId16"/>
    <p:sldId id="369" r:id="rId17"/>
    <p:sldId id="294" r:id="rId18"/>
    <p:sldId id="260" r:id="rId19"/>
    <p:sldId id="297" r:id="rId20"/>
    <p:sldId id="469" r:id="rId21"/>
    <p:sldId id="298" r:id="rId22"/>
    <p:sldId id="470" r:id="rId23"/>
    <p:sldId id="471" r:id="rId24"/>
    <p:sldId id="370" r:id="rId25"/>
    <p:sldId id="371" r:id="rId26"/>
    <p:sldId id="374" r:id="rId27"/>
    <p:sldId id="372" r:id="rId28"/>
    <p:sldId id="270" r:id="rId29"/>
    <p:sldId id="412" r:id="rId30"/>
    <p:sldId id="373" r:id="rId31"/>
    <p:sldId id="398" r:id="rId32"/>
    <p:sldId id="397" r:id="rId33"/>
    <p:sldId id="399" r:id="rId34"/>
    <p:sldId id="275" r:id="rId35"/>
    <p:sldId id="277" r:id="rId36"/>
    <p:sldId id="286" r:id="rId37"/>
    <p:sldId id="284" r:id="rId38"/>
    <p:sldId id="429" r:id="rId39"/>
    <p:sldId id="285" r:id="rId40"/>
    <p:sldId id="572" r:id="rId41"/>
    <p:sldId id="291" r:id="rId42"/>
    <p:sldId id="430" r:id="rId43"/>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608" cy="46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effectLst/>
      </p:bgPr>
    </p:bg>
    <p:spTree>
      <p:nvGrpSpPr>
        <p:cNvPr id="1" name=""/>
        <p:cNvGrpSpPr/>
        <p:nvPr/>
      </p:nvGrpSpPr>
      <p:grpSpPr>
        <a:xfrm>
          <a:off x="0" y="0"/>
          <a:ext cx="0" cy="0"/>
          <a:chOff x="0" y="0"/>
          <a:chExt cx="0" cy="0"/>
        </a:xfrm>
      </p:grpSpPr>
      <p:sp>
        <p:nvSpPr>
          <p:cNvPr id="79" name="PlaceHolder 1"/>
          <p:cNvSpPr>
            <a:spLocks noGrp="1"/>
          </p:cNvSpPr>
          <p:nvPr>
            <p:ph type="body"/>
          </p:nvPr>
        </p:nvSpPr>
        <p:spPr>
          <a:xfrm>
            <a:off x="777240" y="4777560"/>
            <a:ext cx="6217560" cy="4525920"/>
          </a:xfrm>
          <a:prstGeom prst="rect">
            <a:avLst/>
          </a:prstGeom>
        </p:spPr>
        <p:txBody>
          <a:bodyPr lIns="0" tIns="0" rIns="0" bIns="0"/>
          <a:p>
            <a:r>
              <a:rPr lang="en-CA" sz="2000" b="0" strike="noStrike" spc="-1">
                <a:solidFill>
                  <a:srgbClr val="000000"/>
                </a:solidFill>
                <a:uFill>
                  <a:solidFill>
                    <a:srgbClr val="FFFFFF"/>
                  </a:solidFill>
                </a:uFill>
                <a:latin typeface="Arial" panose="02080604020202020204" charset="0"/>
              </a:rPr>
              <a:t>Click to edit the notes format</a:t>
            </a:r>
            <a:endParaRPr lang="en-CA" sz="2000" b="0" strike="noStrike" spc="-1">
              <a:solidFill>
                <a:srgbClr val="000000"/>
              </a:solidFill>
              <a:uFill>
                <a:solidFill>
                  <a:srgbClr val="FFFFFF"/>
                </a:solidFill>
              </a:uFill>
              <a:latin typeface="Arial" panose="02080604020202020204" charset="0"/>
            </a:endParaRPr>
          </a:p>
        </p:txBody>
      </p:sp>
      <p:sp>
        <p:nvSpPr>
          <p:cNvPr id="80" name="PlaceHolder 2"/>
          <p:cNvSpPr>
            <a:spLocks noGrp="1"/>
          </p:cNvSpPr>
          <p:nvPr>
            <p:ph type="hdr"/>
          </p:nvPr>
        </p:nvSpPr>
        <p:spPr>
          <a:xfrm>
            <a:off x="0" y="0"/>
            <a:ext cx="3372840" cy="502560"/>
          </a:xfrm>
          <a:prstGeom prst="rect">
            <a:avLst/>
          </a:prstGeom>
        </p:spPr>
        <p:txBody>
          <a:bodyPr lIns="0" tIns="0" rIns="0" bIns="0"/>
          <a:p>
            <a:r>
              <a:rPr lang="en-CA" sz="1400" b="0" strike="noStrike" spc="-1">
                <a:solidFill>
                  <a:srgbClr val="000000"/>
                </a:solidFill>
                <a:uFill>
                  <a:solidFill>
                    <a:srgbClr val="FFFFFF"/>
                  </a:solidFill>
                </a:uFill>
                <a:latin typeface="Times New Roman"/>
              </a:rPr>
              <a:t> </a:t>
            </a:r>
            <a:endParaRPr lang="en-CA" sz="1400" b="0" strike="noStrike" spc="-1">
              <a:solidFill>
                <a:srgbClr val="000000"/>
              </a:solidFill>
              <a:uFill>
                <a:solidFill>
                  <a:srgbClr val="FFFFFF"/>
                </a:solidFill>
              </a:uFill>
              <a:latin typeface="Times New Roman"/>
            </a:endParaRPr>
          </a:p>
        </p:txBody>
      </p:sp>
      <p:sp>
        <p:nvSpPr>
          <p:cNvPr id="81" name="PlaceHolder 3"/>
          <p:cNvSpPr>
            <a:spLocks noGrp="1"/>
          </p:cNvSpPr>
          <p:nvPr>
            <p:ph type="dt"/>
          </p:nvPr>
        </p:nvSpPr>
        <p:spPr>
          <a:xfrm>
            <a:off x="4399200" y="0"/>
            <a:ext cx="3372840" cy="502560"/>
          </a:xfrm>
          <a:prstGeom prst="rect">
            <a:avLst/>
          </a:prstGeom>
        </p:spPr>
        <p:txBody>
          <a:bodyPr lIns="0" tIns="0" rIns="0" bIns="0"/>
          <a:p>
            <a:pPr algn="r"/>
            <a:r>
              <a:rPr lang="en-CA" sz="1400" b="0" strike="noStrike" spc="-1">
                <a:solidFill>
                  <a:srgbClr val="000000"/>
                </a:solidFill>
                <a:uFill>
                  <a:solidFill>
                    <a:srgbClr val="FFFFFF"/>
                  </a:solidFill>
                </a:uFill>
                <a:latin typeface="Times New Roman"/>
              </a:rPr>
              <a:t> </a:t>
            </a:r>
            <a:endParaRPr lang="en-CA" sz="1400" b="0" strike="noStrike" spc="-1">
              <a:solidFill>
                <a:srgbClr val="000000"/>
              </a:solidFill>
              <a:uFill>
                <a:solidFill>
                  <a:srgbClr val="FFFFFF"/>
                </a:solidFill>
              </a:uFill>
              <a:latin typeface="Times New Roman"/>
            </a:endParaRPr>
          </a:p>
        </p:txBody>
      </p:sp>
      <p:sp>
        <p:nvSpPr>
          <p:cNvPr id="82" name="PlaceHolder 4"/>
          <p:cNvSpPr>
            <a:spLocks noGrp="1"/>
          </p:cNvSpPr>
          <p:nvPr>
            <p:ph type="ftr"/>
          </p:nvPr>
        </p:nvSpPr>
        <p:spPr>
          <a:xfrm>
            <a:off x="0" y="9555480"/>
            <a:ext cx="3372840" cy="502560"/>
          </a:xfrm>
          <a:prstGeom prst="rect">
            <a:avLst/>
          </a:prstGeom>
        </p:spPr>
        <p:txBody>
          <a:bodyPr lIns="0" tIns="0" rIns="0" bIns="0" anchor="b"/>
          <a:p>
            <a:r>
              <a:rPr lang="en-CA" sz="1400" b="0" strike="noStrike" spc="-1">
                <a:solidFill>
                  <a:srgbClr val="000000"/>
                </a:solidFill>
                <a:uFill>
                  <a:solidFill>
                    <a:srgbClr val="FFFFFF"/>
                  </a:solidFill>
                </a:uFill>
                <a:latin typeface="Times New Roman"/>
              </a:rPr>
              <a:t> </a:t>
            </a:r>
            <a:endParaRPr lang="en-CA" sz="1400" b="0" strike="noStrike" spc="-1">
              <a:solidFill>
                <a:srgbClr val="000000"/>
              </a:solidFill>
              <a:uFill>
                <a:solidFill>
                  <a:srgbClr val="FFFFFF"/>
                </a:solidFill>
              </a:uFill>
              <a:latin typeface="Times New Roman"/>
            </a:endParaRPr>
          </a:p>
        </p:txBody>
      </p:sp>
      <p:sp>
        <p:nvSpPr>
          <p:cNvPr id="83" name="PlaceHolder 5"/>
          <p:cNvSpPr>
            <a:spLocks noGrp="1"/>
          </p:cNvSpPr>
          <p:nvPr>
            <p:ph type="sldNum"/>
          </p:nvPr>
        </p:nvSpPr>
        <p:spPr>
          <a:xfrm>
            <a:off x="4399200" y="9555480"/>
            <a:ext cx="3372840" cy="502560"/>
          </a:xfrm>
          <a:prstGeom prst="rect">
            <a:avLst/>
          </a:prstGeom>
        </p:spPr>
        <p:txBody>
          <a:bodyPr lIns="0" tIns="0" rIns="0" bIns="0" anchor="b"/>
          <a:p>
            <a:pPr algn="r"/>
            <a:fld id="{E3D27E42-BCA4-4B84-AFBA-27B83A870FED}" type="slidenum">
              <a:rPr lang="en-CA" sz="1400" b="0" strike="noStrike" spc="-1">
                <a:solidFill>
                  <a:srgbClr val="000000"/>
                </a:solidFill>
                <a:uFill>
                  <a:solidFill>
                    <a:srgbClr val="FFFFFF"/>
                  </a:solidFill>
                </a:uFill>
                <a:latin typeface="Times New Roman"/>
              </a:rPr>
            </a:fld>
            <a:endParaRPr lang="en-CA"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endParaRPr lang="en-CA" altLang="en-US"/>
          </a:p>
        </p:txBody>
      </p:sp>
      <p:sp>
        <p:nvSpPr>
          <p:cNvPr id="3" name="Slide Number Placeholder 2"/>
          <p:cNvSpPr>
            <a:spLocks noGrp="1"/>
          </p:cNvSpPr>
          <p:nvPr>
            <p:ph type="sldNum"/>
          </p:nvPr>
        </p:nvSpPr>
        <p:spPr/>
        <p:txBody>
          <a:bodyPr/>
          <a:p>
            <a:pPr algn="r"/>
            <a:fld id="{E3D27E42-BCA4-4B84-AFBA-27B83A870FED}" type="slidenum">
              <a:rPr lang="en-CA" sz="1400" b="0" strike="noStrike" spc="-1">
                <a:solidFill>
                  <a:srgbClr val="000000"/>
                </a:solidFill>
                <a:uFill>
                  <a:solidFill>
                    <a:srgbClr val="FFFFFF"/>
                  </a:solidFill>
                </a:uFill>
                <a:latin typeface="Times New Roman"/>
              </a:rPr>
            </a:fld>
            <a:endParaRPr lang="en-CA"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400640"/>
            <a:ext cx="5486040" cy="3600000"/>
          </a:xfrm>
          <a:prstGeom prst="rect">
            <a:avLst/>
          </a:prstGeom>
        </p:spPr>
        <p:txBody>
          <a:bodyPr/>
          <a:p>
            <a:endParaRPr lang="en-CA" sz="2000" b="0" strike="noStrike" spc="-1">
              <a:solidFill>
                <a:srgbClr val="000000"/>
              </a:solidFill>
              <a:uFill>
                <a:solidFill>
                  <a:srgbClr val="FFFFFF"/>
                </a:solidFill>
              </a:uFill>
              <a:latin typeface="Arial" panose="02080604020202020204" charset="0"/>
            </a:endParaRPr>
          </a:p>
          <a:p>
            <a:endParaRPr lang="en-CA" sz="2000" b="0" strike="noStrike" spc="-1">
              <a:solidFill>
                <a:srgbClr val="000000"/>
              </a:solidFill>
              <a:uFill>
                <a:solidFill>
                  <a:srgbClr val="FFFFFF"/>
                </a:solidFill>
              </a:uFill>
              <a:latin typeface="Arial" panose="02080604020202020204" charset="0"/>
            </a:endParaRPr>
          </a:p>
          <a:p>
            <a:endParaRPr lang="en-CA" sz="2000" b="0" strike="noStrike" spc="-1">
              <a:solidFill>
                <a:srgbClr val="000000"/>
              </a:solidFill>
              <a:uFill>
                <a:solidFill>
                  <a:srgbClr val="FFFFFF"/>
                </a:solidFill>
              </a:uFill>
              <a:latin typeface="Arial" panose="02080604020202020204" charset="0"/>
            </a:endParaRPr>
          </a:p>
        </p:txBody>
      </p:sp>
      <p:sp>
        <p:nvSpPr>
          <p:cNvPr id="162"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400640"/>
            <a:ext cx="5486040" cy="3600000"/>
          </a:xfrm>
          <a:prstGeom prst="rect">
            <a:avLst/>
          </a:prstGeom>
        </p:spPr>
        <p:txBody>
          <a:bodyPr/>
          <a:p>
            <a:endParaRPr lang="en-CA" sz="2000" b="0" strike="noStrike" spc="-1">
              <a:solidFill>
                <a:srgbClr val="000000"/>
              </a:solidFill>
              <a:uFill>
                <a:solidFill>
                  <a:srgbClr val="FFFFFF"/>
                </a:solidFill>
              </a:uFill>
              <a:latin typeface="Arial" panose="02080604020202020204" charset="0"/>
            </a:endParaRPr>
          </a:p>
          <a:p>
            <a:endParaRPr lang="en-CA" sz="2000" b="0" strike="noStrike" spc="-1">
              <a:solidFill>
                <a:srgbClr val="000000"/>
              </a:solidFill>
              <a:uFill>
                <a:solidFill>
                  <a:srgbClr val="FFFFFF"/>
                </a:solidFill>
              </a:uFill>
              <a:latin typeface="Arial" panose="02080604020202020204" charset="0"/>
            </a:endParaRPr>
          </a:p>
          <a:p>
            <a:endParaRPr lang="en-CA" sz="2000" b="0" strike="noStrike" spc="-1">
              <a:solidFill>
                <a:srgbClr val="000000"/>
              </a:solidFill>
              <a:uFill>
                <a:solidFill>
                  <a:srgbClr val="FFFFFF"/>
                </a:solidFill>
              </a:uFill>
              <a:latin typeface="Arial" panose="02080604020202020204" charset="0"/>
            </a:endParaRPr>
          </a:p>
        </p:txBody>
      </p:sp>
      <p:sp>
        <p:nvSpPr>
          <p:cNvPr id="162"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685800" y="4400640"/>
            <a:ext cx="5486040" cy="3600000"/>
          </a:xfrm>
          <a:prstGeom prst="rect">
            <a:avLst/>
          </a:prstGeom>
        </p:spPr>
        <p:txBody>
          <a:bodyPr/>
          <a:p>
            <a:endParaRPr lang="en-CA" sz="2000" b="0" strike="noStrike" spc="-1">
              <a:solidFill>
                <a:srgbClr val="000000"/>
              </a:solidFill>
              <a:uFill>
                <a:solidFill>
                  <a:srgbClr val="FFFFFF"/>
                </a:solidFill>
              </a:uFill>
              <a:latin typeface="Arial" panose="02080604020202020204" charset="0"/>
            </a:endParaRPr>
          </a:p>
        </p:txBody>
      </p:sp>
      <p:sp>
        <p:nvSpPr>
          <p:cNvPr id="188"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685800" y="4400640"/>
            <a:ext cx="5486040" cy="3600000"/>
          </a:xfrm>
          <a:prstGeom prst="rect">
            <a:avLst/>
          </a:prstGeom>
        </p:spPr>
        <p:txBody>
          <a:bodyPr/>
          <a:p>
            <a:endParaRPr lang="en-CA" sz="2000" b="0" strike="noStrike" spc="-1">
              <a:solidFill>
                <a:srgbClr val="000000"/>
              </a:solidFill>
              <a:uFill>
                <a:solidFill>
                  <a:srgbClr val="FFFFFF"/>
                </a:solidFill>
              </a:uFill>
              <a:latin typeface="Arial" panose="02080604020202020204" charset="0"/>
            </a:endParaRPr>
          </a:p>
        </p:txBody>
      </p:sp>
      <p:sp>
        <p:nvSpPr>
          <p:cNvPr id="190"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685800" y="4400640"/>
            <a:ext cx="5486040" cy="3600000"/>
          </a:xfrm>
          <a:prstGeom prst="rect">
            <a:avLst/>
          </a:prstGeom>
        </p:spPr>
        <p:txBody>
          <a:bodyPr/>
          <a:p>
            <a:endParaRPr lang="en-CA" sz="2000" b="0" strike="noStrike" spc="-1">
              <a:solidFill>
                <a:srgbClr val="000000"/>
              </a:solidFill>
              <a:uFill>
                <a:solidFill>
                  <a:srgbClr val="FFFFFF"/>
                </a:solidFill>
              </a:uFill>
              <a:latin typeface="Arial" panose="02080604020202020204" charset="0"/>
            </a:endParaRPr>
          </a:p>
        </p:txBody>
      </p:sp>
      <p:sp>
        <p:nvSpPr>
          <p:cNvPr id="190"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685800" y="4400640"/>
            <a:ext cx="5486040" cy="3600000"/>
          </a:xfrm>
          <a:prstGeom prst="rect">
            <a:avLst/>
          </a:prstGeom>
        </p:spPr>
        <p:txBody>
          <a:bodyPr/>
          <a:p>
            <a:endParaRPr lang="en-CA" sz="2000" b="0" strike="noStrike" spc="-1">
              <a:solidFill>
                <a:srgbClr val="000000"/>
              </a:solidFill>
              <a:uFill>
                <a:solidFill>
                  <a:srgbClr val="FFFFFF"/>
                </a:solidFill>
              </a:uFill>
              <a:latin typeface="Arial" panose="02080604020202020204" charset="0"/>
            </a:endParaRPr>
          </a:p>
        </p:txBody>
      </p:sp>
      <p:sp>
        <p:nvSpPr>
          <p:cNvPr id="192"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685800" y="4400640"/>
            <a:ext cx="5486040" cy="3600000"/>
          </a:xfrm>
          <a:prstGeom prst="rect">
            <a:avLst/>
          </a:prstGeom>
        </p:spPr>
        <p:txBody>
          <a:bodyPr/>
          <a:p>
            <a:endParaRPr lang="en-CA" sz="2000" b="0" strike="noStrike" spc="-1">
              <a:solidFill>
                <a:srgbClr val="000000"/>
              </a:solidFill>
              <a:uFill>
                <a:solidFill>
                  <a:srgbClr val="FFFFFF"/>
                </a:solidFill>
              </a:uFill>
              <a:latin typeface="Arial" panose="02080604020202020204" charset="0"/>
            </a:endParaRPr>
          </a:p>
        </p:txBody>
      </p:sp>
      <p:sp>
        <p:nvSpPr>
          <p:cNvPr id="176"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p:cNvSpPr>
          <p:nvPr>
            <p:ph type="body"/>
          </p:nvPr>
        </p:nvSpPr>
        <p:spPr>
          <a:xfrm>
            <a:off x="685800" y="4400640"/>
            <a:ext cx="5486040" cy="3600000"/>
          </a:xfrm>
          <a:prstGeom prst="rect">
            <a:avLst/>
          </a:prstGeom>
        </p:spPr>
        <p:txBody>
          <a:bodyPr/>
          <a:p>
            <a:r>
              <a:rPr lang="en-CA" sz="2000" b="0" strike="noStrike" spc="-1">
                <a:solidFill>
                  <a:srgbClr val="000000"/>
                </a:solidFill>
                <a:uFill>
                  <a:solidFill>
                    <a:srgbClr val="FFFFFF"/>
                  </a:solidFill>
                </a:uFill>
                <a:latin typeface="Arial" panose="02080604020202020204" charset="0"/>
              </a:rPr>
              <a:t>ignore header</a:t>
            </a:r>
            <a:endParaRPr lang="en-CA" sz="2000" b="0" strike="noStrike" spc="-1">
              <a:solidFill>
                <a:srgbClr val="000000"/>
              </a:solidFill>
              <a:uFill>
                <a:solidFill>
                  <a:srgbClr val="FFFFFF"/>
                </a:solidFill>
              </a:uFill>
              <a:latin typeface="Arial" panose="02080604020202020204" charset="0"/>
            </a:endParaRPr>
          </a:p>
        </p:txBody>
      </p:sp>
      <p:sp>
        <p:nvSpPr>
          <p:cNvPr id="194"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400640"/>
            <a:ext cx="5486040" cy="3600000"/>
          </a:xfrm>
          <a:prstGeom prst="rect">
            <a:avLst/>
          </a:prstGeom>
        </p:spPr>
        <p:txBody>
          <a:bodyPr/>
          <a:p>
            <a:endParaRPr lang="en-CA" sz="2000" b="0" strike="noStrike" spc="-1">
              <a:solidFill>
                <a:srgbClr val="000000"/>
              </a:solidFill>
              <a:uFill>
                <a:solidFill>
                  <a:srgbClr val="FFFFFF"/>
                </a:solidFill>
              </a:uFill>
              <a:latin typeface="Arial" panose="02080604020202020204" charset="0"/>
            </a:endParaRPr>
          </a:p>
        </p:txBody>
      </p:sp>
      <p:sp>
        <p:nvSpPr>
          <p:cNvPr id="162"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r>
              <a:rPr lang="x-none" altLang="en-CA"/>
              <a:t>具体在你们的电脑上如何安装，阅读README文件。自己琢磨。</a:t>
            </a:r>
            <a:endParaRPr lang="x-none" altLang="en-CA"/>
          </a:p>
        </p:txBody>
      </p:sp>
      <p:sp>
        <p:nvSpPr>
          <p:cNvPr id="3" name="Slide Number Placeholder 2"/>
          <p:cNvSpPr>
            <a:spLocks noGrp="1"/>
          </p:cNvSpPr>
          <p:nvPr>
            <p:ph type="sldNum"/>
          </p:nvPr>
        </p:nvSpPr>
        <p:spPr/>
        <p:txBody>
          <a:bodyPr/>
          <a:p>
            <a:pPr algn="r"/>
            <a:fld id="{E3D27E42-BCA4-4B84-AFBA-27B83A870FED}" type="slidenum">
              <a:rPr lang="en-CA" sz="1400" b="0" strike="noStrike" spc="-1">
                <a:solidFill>
                  <a:srgbClr val="000000"/>
                </a:solidFill>
                <a:uFill>
                  <a:solidFill>
                    <a:srgbClr val="FFFFFF"/>
                  </a:solidFill>
                </a:uFill>
                <a:latin typeface="Times New Roman"/>
              </a:rPr>
            </a:fld>
            <a:endParaRPr lang="en-CA"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685800" y="4400640"/>
            <a:ext cx="5486040" cy="3600000"/>
          </a:xfrm>
          <a:prstGeom prst="rect">
            <a:avLst/>
          </a:prstGeom>
        </p:spPr>
        <p:txBody>
          <a:bodyPr/>
          <a:p>
            <a:pPr marL="215900" indent="-215900">
              <a:lnSpc>
                <a:spcPct val="100000"/>
              </a:lnSpc>
            </a:pPr>
            <a:endParaRPr lang="en-CA" sz="2000" b="0" strike="noStrike" spc="-1">
              <a:solidFill>
                <a:srgbClr val="000000"/>
              </a:solidFill>
              <a:uFill>
                <a:solidFill>
                  <a:srgbClr val="FFFFFF"/>
                </a:solidFill>
              </a:uFill>
              <a:latin typeface="Arial" panose="02080604020202020204" charset="0"/>
            </a:endParaRPr>
          </a:p>
        </p:txBody>
      </p:sp>
      <p:sp>
        <p:nvSpPr>
          <p:cNvPr id="160"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685800" y="4400640"/>
            <a:ext cx="5486040" cy="3600000"/>
          </a:xfrm>
          <a:prstGeom prst="rect">
            <a:avLst/>
          </a:prstGeom>
        </p:spPr>
        <p:txBody>
          <a:bodyPr/>
          <a:p>
            <a:r>
              <a:rPr lang="en-CA" sz="2000" b="0" strike="noStrike" spc="-1">
                <a:solidFill>
                  <a:srgbClr val="000000"/>
                </a:solidFill>
                <a:uFill>
                  <a:solidFill>
                    <a:srgbClr val="FFFFFF"/>
                  </a:solidFill>
                </a:uFill>
                <a:latin typeface="Arial" panose="02080604020202020204" charset="0"/>
              </a:rPr>
              <a:t>now you can write multiple py files to construct a large python program</a:t>
            </a:r>
            <a:endParaRPr lang="en-CA" sz="2000" b="0" strike="noStrike" spc="-1">
              <a:solidFill>
                <a:srgbClr val="000000"/>
              </a:solidFill>
              <a:uFill>
                <a:solidFill>
                  <a:srgbClr val="FFFFFF"/>
                </a:solidFill>
              </a:uFill>
              <a:latin typeface="Arial" panose="02080604020202020204" charset="0"/>
            </a:endParaRPr>
          </a:p>
          <a:p>
            <a:endParaRPr lang="en-CA" sz="2000" b="0" strike="noStrike" spc="-1">
              <a:solidFill>
                <a:srgbClr val="000000"/>
              </a:solidFill>
              <a:uFill>
                <a:solidFill>
                  <a:srgbClr val="FFFFFF"/>
                </a:solidFill>
              </a:uFill>
              <a:latin typeface="Arial" panose="02080604020202020204" charset="0"/>
            </a:endParaRPr>
          </a:p>
        </p:txBody>
      </p:sp>
      <p:sp>
        <p:nvSpPr>
          <p:cNvPr id="184"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r>
              <a:rPr lang="x-none" altLang="en-CA">
                <a:sym typeface="+mn-ea"/>
              </a:rPr>
              <a:t>单纯的PYTHON并不包含许多很有用的包，毕竟只是一个语言而已。</a:t>
            </a:r>
            <a:endParaRPr lang="x-none" altLang="en-CA"/>
          </a:p>
          <a:p>
            <a:endParaRPr lang="x-none" altLang="en-CA"/>
          </a:p>
          <a:p>
            <a:endParaRPr lang="x-none" altLang="en-CA"/>
          </a:p>
          <a:p>
            <a:r>
              <a:rPr lang="x-none" altLang="en-CA"/>
              <a:t>推荐安装anaconda, 是一个python的开发平台，就好比是一个已经安装了许多库的C++ 开发平台。</a:t>
            </a:r>
            <a:endParaRPr lang="x-none" altLang="en-CA"/>
          </a:p>
        </p:txBody>
      </p:sp>
      <p:sp>
        <p:nvSpPr>
          <p:cNvPr id="3" name="Slide Number Placeholder 2"/>
          <p:cNvSpPr>
            <a:spLocks noGrp="1"/>
          </p:cNvSpPr>
          <p:nvPr>
            <p:ph type="sldNum"/>
          </p:nvPr>
        </p:nvSpPr>
        <p:spPr/>
        <p:txBody>
          <a:bodyPr/>
          <a:p>
            <a:pPr algn="r"/>
            <a:fld id="{E3D27E42-BCA4-4B84-AFBA-27B83A870FED}" type="slidenum">
              <a:rPr lang="en-CA" sz="1400" b="0" strike="noStrike" spc="-1">
                <a:solidFill>
                  <a:srgbClr val="000000"/>
                </a:solidFill>
                <a:uFill>
                  <a:solidFill>
                    <a:srgbClr val="FFFFFF"/>
                  </a:solidFill>
                </a:uFill>
                <a:latin typeface="Times New Roman"/>
              </a:rPr>
            </a:fld>
            <a:endParaRPr lang="en-CA"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685800" y="4400640"/>
            <a:ext cx="5486040" cy="3600000"/>
          </a:xfrm>
          <a:prstGeom prst="rect">
            <a:avLst/>
          </a:prstGeom>
        </p:spPr>
        <p:txBody>
          <a:bodyPr/>
          <a:p>
            <a:pPr marL="215900" indent="-215900">
              <a:lnSpc>
                <a:spcPct val="100000"/>
              </a:lnSpc>
            </a:pPr>
            <a:endParaRPr lang="en-CA" sz="2000" b="0" strike="noStrike" spc="-1">
              <a:solidFill>
                <a:srgbClr val="000000"/>
              </a:solidFill>
              <a:uFill>
                <a:solidFill>
                  <a:srgbClr val="FFFFFF"/>
                </a:solidFill>
              </a:uFill>
              <a:latin typeface="Arial" panose="02080604020202020204" charset="0"/>
            </a:endParaRPr>
          </a:p>
        </p:txBody>
      </p:sp>
      <p:sp>
        <p:nvSpPr>
          <p:cNvPr id="160"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685800" y="4400640"/>
            <a:ext cx="5486040" cy="3600000"/>
          </a:xfrm>
          <a:prstGeom prst="rect">
            <a:avLst/>
          </a:prstGeom>
        </p:spPr>
        <p:txBody>
          <a:bodyPr/>
          <a:p>
            <a:pPr marL="215900" indent="-215900">
              <a:lnSpc>
                <a:spcPct val="100000"/>
              </a:lnSpc>
            </a:pPr>
            <a:endParaRPr lang="en-CA" sz="2000" b="0" strike="noStrike" spc="-1">
              <a:solidFill>
                <a:srgbClr val="000000"/>
              </a:solidFill>
              <a:uFill>
                <a:solidFill>
                  <a:srgbClr val="FFFFFF"/>
                </a:solidFill>
              </a:uFill>
              <a:latin typeface="Arial" panose="02080604020202020204" charset="0"/>
            </a:endParaRPr>
          </a:p>
        </p:txBody>
      </p:sp>
      <p:sp>
        <p:nvSpPr>
          <p:cNvPr id="160"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endParaRPr lang="en-CA" altLang="en-US"/>
          </a:p>
        </p:txBody>
      </p:sp>
      <p:sp>
        <p:nvSpPr>
          <p:cNvPr id="3" name="Slide Number Placeholder 2"/>
          <p:cNvSpPr>
            <a:spLocks noGrp="1"/>
          </p:cNvSpPr>
          <p:nvPr>
            <p:ph type="sldNum"/>
          </p:nvPr>
        </p:nvSpPr>
        <p:spPr/>
        <p:txBody>
          <a:bodyPr/>
          <a:p>
            <a:pPr algn="r"/>
            <a:fld id="{E3D27E42-BCA4-4B84-AFBA-27B83A870FED}" type="slidenum">
              <a:rPr lang="en-CA" sz="1400" b="0" strike="noStrike" spc="-1">
                <a:solidFill>
                  <a:srgbClr val="000000"/>
                </a:solidFill>
                <a:uFill>
                  <a:solidFill>
                    <a:srgbClr val="FFFFFF"/>
                  </a:solidFill>
                </a:uFill>
                <a:latin typeface="Times New Roman"/>
              </a:rPr>
            </a:fld>
            <a:endParaRPr lang="en-CA"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400640"/>
            <a:ext cx="5486040" cy="3600000"/>
          </a:xfrm>
          <a:prstGeom prst="rect">
            <a:avLst/>
          </a:prstGeom>
        </p:spPr>
        <p:txBody>
          <a:bodyPr/>
          <a:p>
            <a:endParaRPr lang="en-CA" sz="2000" b="0" strike="noStrike" spc="-1">
              <a:solidFill>
                <a:srgbClr val="000000"/>
              </a:solidFill>
              <a:uFill>
                <a:solidFill>
                  <a:srgbClr val="FFFFFF"/>
                </a:solidFill>
              </a:uFill>
              <a:latin typeface="Arial" panose="02080604020202020204" charset="0"/>
            </a:endParaRPr>
          </a:p>
        </p:txBody>
      </p:sp>
      <p:sp>
        <p:nvSpPr>
          <p:cNvPr id="162"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400640"/>
            <a:ext cx="5486040" cy="3600000"/>
          </a:xfrm>
          <a:prstGeom prst="rect">
            <a:avLst/>
          </a:prstGeom>
        </p:spPr>
        <p:txBody>
          <a:bodyPr/>
          <a:p>
            <a:endParaRPr lang="en-CA" sz="2000" b="0" strike="noStrike" spc="-1">
              <a:solidFill>
                <a:srgbClr val="000000"/>
              </a:solidFill>
              <a:uFill>
                <a:solidFill>
                  <a:srgbClr val="FFFFFF"/>
                </a:solidFill>
              </a:uFill>
              <a:latin typeface="Arial" panose="02080604020202020204" charset="0"/>
            </a:endParaRPr>
          </a:p>
          <a:p>
            <a:endParaRPr lang="en-CA" sz="2000" b="0" strike="noStrike" spc="-1">
              <a:solidFill>
                <a:srgbClr val="000000"/>
              </a:solidFill>
              <a:uFill>
                <a:solidFill>
                  <a:srgbClr val="FFFFFF"/>
                </a:solidFill>
              </a:uFill>
              <a:latin typeface="Arial" panose="02080604020202020204" charset="0"/>
            </a:endParaRPr>
          </a:p>
          <a:p>
            <a:endParaRPr lang="en-CA" sz="2000" b="0" strike="noStrike" spc="-1">
              <a:solidFill>
                <a:srgbClr val="000000"/>
              </a:solidFill>
              <a:uFill>
                <a:solidFill>
                  <a:srgbClr val="FFFFFF"/>
                </a:solidFill>
              </a:uFill>
              <a:latin typeface="Arial" panose="02080604020202020204" charset="0"/>
            </a:endParaRPr>
          </a:p>
        </p:txBody>
      </p:sp>
      <p:sp>
        <p:nvSpPr>
          <p:cNvPr id="162"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400640"/>
            <a:ext cx="5486040" cy="3600000"/>
          </a:xfrm>
          <a:prstGeom prst="rect">
            <a:avLst/>
          </a:prstGeom>
        </p:spPr>
        <p:txBody>
          <a:bodyPr/>
          <a:p>
            <a:endParaRPr lang="en-CA" sz="2000" b="0" strike="noStrike" spc="-1">
              <a:solidFill>
                <a:srgbClr val="000000"/>
              </a:solidFill>
              <a:uFill>
                <a:solidFill>
                  <a:srgbClr val="FFFFFF"/>
                </a:solidFill>
              </a:uFill>
              <a:latin typeface="Arial" panose="02080604020202020204" charset="0"/>
            </a:endParaRPr>
          </a:p>
          <a:p>
            <a:endParaRPr lang="en-CA" sz="2000" b="0" strike="noStrike" spc="-1">
              <a:solidFill>
                <a:srgbClr val="000000"/>
              </a:solidFill>
              <a:uFill>
                <a:solidFill>
                  <a:srgbClr val="FFFFFF"/>
                </a:solidFill>
              </a:uFill>
              <a:latin typeface="Arial" panose="02080604020202020204" charset="0"/>
            </a:endParaRPr>
          </a:p>
          <a:p>
            <a:endParaRPr lang="en-CA" sz="2000" b="0" strike="noStrike" spc="-1">
              <a:solidFill>
                <a:srgbClr val="000000"/>
              </a:solidFill>
              <a:uFill>
                <a:solidFill>
                  <a:srgbClr val="FFFFFF"/>
                </a:solidFill>
              </a:uFill>
              <a:latin typeface="Arial" panose="02080604020202020204" charset="0"/>
            </a:endParaRPr>
          </a:p>
        </p:txBody>
      </p:sp>
      <p:sp>
        <p:nvSpPr>
          <p:cNvPr id="162"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400640"/>
            <a:ext cx="5486040" cy="3600000"/>
          </a:xfrm>
          <a:prstGeom prst="rect">
            <a:avLst/>
          </a:prstGeom>
        </p:spPr>
        <p:txBody>
          <a:bodyPr/>
          <a:p>
            <a:endParaRPr lang="en-CA" sz="2000" b="0" strike="noStrike" spc="-1">
              <a:solidFill>
                <a:srgbClr val="000000"/>
              </a:solidFill>
              <a:uFill>
                <a:solidFill>
                  <a:srgbClr val="FFFFFF"/>
                </a:solidFill>
              </a:uFill>
              <a:latin typeface="Arial" panose="02080604020202020204" charset="0"/>
            </a:endParaRPr>
          </a:p>
          <a:p>
            <a:endParaRPr lang="en-CA" sz="2000" b="0" strike="noStrike" spc="-1">
              <a:solidFill>
                <a:srgbClr val="000000"/>
              </a:solidFill>
              <a:uFill>
                <a:solidFill>
                  <a:srgbClr val="FFFFFF"/>
                </a:solidFill>
              </a:uFill>
              <a:latin typeface="Arial" panose="02080604020202020204" charset="0"/>
            </a:endParaRPr>
          </a:p>
          <a:p>
            <a:endParaRPr lang="en-CA" sz="2000" b="0" strike="noStrike" spc="-1">
              <a:solidFill>
                <a:srgbClr val="000000"/>
              </a:solidFill>
              <a:uFill>
                <a:solidFill>
                  <a:srgbClr val="FFFFFF"/>
                </a:solidFill>
              </a:uFill>
              <a:latin typeface="Arial" panose="02080604020202020204" charset="0"/>
            </a:endParaRPr>
          </a:p>
        </p:txBody>
      </p:sp>
      <p:sp>
        <p:nvSpPr>
          <p:cNvPr id="162" name="TextShape 2"/>
          <p:cNvSpPr txBox="1"/>
          <p:nvPr/>
        </p:nvSpPr>
        <p:spPr>
          <a:xfrm>
            <a:off x="3884760" y="8685360"/>
            <a:ext cx="2971440" cy="458280"/>
          </a:xfrm>
          <a:prstGeom prst="rect">
            <a:avLst/>
          </a:prstGeom>
          <a:noFill/>
          <a:ln>
            <a:noFill/>
          </a:ln>
        </p:spPr>
        <p:txBody>
          <a:bodyPr anchor="b"/>
          <a:p>
            <a:endParaRPr lang="en-CA" sz="2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27" name="PlaceHolder 2"/>
          <p:cNvSpPr>
            <a:spLocks noGrp="1"/>
          </p:cNvSpPr>
          <p:nvPr>
            <p:ph type="body"/>
          </p:nvPr>
        </p:nvSpPr>
        <p:spPr>
          <a:xfrm>
            <a:off x="609480" y="1600200"/>
            <a:ext cx="1097244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28" name="PlaceHolder 3"/>
          <p:cNvSpPr>
            <a:spLocks noGrp="1"/>
          </p:cNvSpPr>
          <p:nvPr>
            <p:ph type="body"/>
          </p:nvPr>
        </p:nvSpPr>
        <p:spPr>
          <a:xfrm>
            <a:off x="609480" y="3964320"/>
            <a:ext cx="1097244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30" name="PlaceHolder 2"/>
          <p:cNvSpPr>
            <a:spLocks noGrp="1"/>
          </p:cNvSpPr>
          <p:nvPr>
            <p:ph type="body"/>
          </p:nvPr>
        </p:nvSpPr>
        <p:spPr>
          <a:xfrm>
            <a:off x="609480" y="160020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31" name="PlaceHolder 3"/>
          <p:cNvSpPr>
            <a:spLocks noGrp="1"/>
          </p:cNvSpPr>
          <p:nvPr>
            <p:ph type="body"/>
          </p:nvPr>
        </p:nvSpPr>
        <p:spPr>
          <a:xfrm>
            <a:off x="6231960" y="160020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32" name="PlaceHolder 4"/>
          <p:cNvSpPr>
            <a:spLocks noGrp="1"/>
          </p:cNvSpPr>
          <p:nvPr>
            <p:ph type="body"/>
          </p:nvPr>
        </p:nvSpPr>
        <p:spPr>
          <a:xfrm>
            <a:off x="6231960" y="396432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33" name="PlaceHolder 5"/>
          <p:cNvSpPr>
            <a:spLocks noGrp="1"/>
          </p:cNvSpPr>
          <p:nvPr>
            <p:ph type="body"/>
          </p:nvPr>
        </p:nvSpPr>
        <p:spPr>
          <a:xfrm>
            <a:off x="609480" y="396432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35" name="PlaceHolder 2"/>
          <p:cNvSpPr>
            <a:spLocks noGrp="1"/>
          </p:cNvSpPr>
          <p:nvPr>
            <p:ph type="body"/>
          </p:nvPr>
        </p:nvSpPr>
        <p:spPr>
          <a:xfrm>
            <a:off x="609480" y="1600200"/>
            <a:ext cx="10972440" cy="4525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36" name="PlaceHolder 3"/>
          <p:cNvSpPr>
            <a:spLocks noGrp="1"/>
          </p:cNvSpPr>
          <p:nvPr>
            <p:ph type="body"/>
          </p:nvPr>
        </p:nvSpPr>
        <p:spPr>
          <a:xfrm>
            <a:off x="609480" y="1600200"/>
            <a:ext cx="10972440" cy="4525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pic>
        <p:nvPicPr>
          <p:cNvPr id="37" name="Picture 36"/>
          <p:cNvPicPr/>
          <p:nvPr/>
        </p:nvPicPr>
        <p:blipFill>
          <a:blip r:embed="rId2"/>
          <a:stretch>
            <a:fillRect/>
          </a:stretch>
        </p:blipFill>
        <p:spPr>
          <a:xfrm>
            <a:off x="3259440" y="1599840"/>
            <a:ext cx="5671800" cy="4525560"/>
          </a:xfrm>
          <a:prstGeom prst="rect">
            <a:avLst/>
          </a:prstGeom>
          <a:ln>
            <a:noFill/>
          </a:ln>
        </p:spPr>
      </p:pic>
      <p:pic>
        <p:nvPicPr>
          <p:cNvPr id="38" name="Picture 37"/>
          <p:cNvPicPr/>
          <p:nvPr/>
        </p:nvPicPr>
        <p:blipFill>
          <a:blip r:embed="rId3"/>
          <a:stretch>
            <a:fillRect/>
          </a:stretch>
        </p:blipFill>
        <p:spPr>
          <a:xfrm>
            <a:off x="325944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46" name="PlaceHolder 2"/>
          <p:cNvSpPr>
            <a:spLocks noGrp="1"/>
          </p:cNvSpPr>
          <p:nvPr>
            <p:ph type="subTitle"/>
          </p:nvPr>
        </p:nvSpPr>
        <p:spPr>
          <a:xfrm>
            <a:off x="609480" y="1600200"/>
            <a:ext cx="10972440" cy="4525560"/>
          </a:xfrm>
          <a:prstGeom prst="rect">
            <a:avLst/>
          </a:prstGeom>
        </p:spPr>
        <p:txBody>
          <a:bodyPr lIns="0" tIns="0" rIns="0" bIns="0" anchor="ctr"/>
          <a:p>
            <a:pPr algn="ctr"/>
            <a:endParaRPr lang="en-CA"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48" name="PlaceHolder 2"/>
          <p:cNvSpPr>
            <a:spLocks noGrp="1"/>
          </p:cNvSpPr>
          <p:nvPr>
            <p:ph type="body"/>
          </p:nvPr>
        </p:nvSpPr>
        <p:spPr>
          <a:xfrm>
            <a:off x="609480" y="1600200"/>
            <a:ext cx="10972440" cy="4525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50" name="PlaceHolder 2"/>
          <p:cNvSpPr>
            <a:spLocks noGrp="1"/>
          </p:cNvSpPr>
          <p:nvPr>
            <p:ph type="body"/>
          </p:nvPr>
        </p:nvSpPr>
        <p:spPr>
          <a:xfrm>
            <a:off x="609480" y="1600200"/>
            <a:ext cx="5354280" cy="4525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51" name="PlaceHolder 3"/>
          <p:cNvSpPr>
            <a:spLocks noGrp="1"/>
          </p:cNvSpPr>
          <p:nvPr>
            <p:ph type="body"/>
          </p:nvPr>
        </p:nvSpPr>
        <p:spPr>
          <a:xfrm>
            <a:off x="6231960" y="1600200"/>
            <a:ext cx="5354280" cy="4525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4680"/>
            <a:ext cx="10972440" cy="5297760"/>
          </a:xfrm>
          <a:prstGeom prst="rect">
            <a:avLst/>
          </a:prstGeom>
        </p:spPr>
        <p:txBody>
          <a:bodyPr lIns="0" tIns="0" rIns="0" bIns="0" anchor="ctr"/>
          <a:p>
            <a:pPr algn="ctr"/>
            <a:endParaRPr lang="en-CA"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55" name="PlaceHolder 2"/>
          <p:cNvSpPr>
            <a:spLocks noGrp="1"/>
          </p:cNvSpPr>
          <p:nvPr>
            <p:ph type="body"/>
          </p:nvPr>
        </p:nvSpPr>
        <p:spPr>
          <a:xfrm>
            <a:off x="609480" y="160020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56" name="PlaceHolder 3"/>
          <p:cNvSpPr>
            <a:spLocks noGrp="1"/>
          </p:cNvSpPr>
          <p:nvPr>
            <p:ph type="body"/>
          </p:nvPr>
        </p:nvSpPr>
        <p:spPr>
          <a:xfrm>
            <a:off x="609480" y="396432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57" name="PlaceHolder 4"/>
          <p:cNvSpPr>
            <a:spLocks noGrp="1"/>
          </p:cNvSpPr>
          <p:nvPr>
            <p:ph type="body"/>
          </p:nvPr>
        </p:nvSpPr>
        <p:spPr>
          <a:xfrm>
            <a:off x="6231960" y="1600200"/>
            <a:ext cx="5354280" cy="4525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6" name="PlaceHolder 2"/>
          <p:cNvSpPr>
            <a:spLocks noGrp="1"/>
          </p:cNvSpPr>
          <p:nvPr>
            <p:ph type="subTitle"/>
          </p:nvPr>
        </p:nvSpPr>
        <p:spPr>
          <a:xfrm>
            <a:off x="609480" y="1600200"/>
            <a:ext cx="10972440" cy="4525560"/>
          </a:xfrm>
          <a:prstGeom prst="rect">
            <a:avLst/>
          </a:prstGeom>
        </p:spPr>
        <p:txBody>
          <a:bodyPr lIns="0" tIns="0" rIns="0" bIns="0" anchor="ctr"/>
          <a:p>
            <a:pPr algn="ctr"/>
            <a:endParaRPr lang="en-CA"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59" name="PlaceHolder 2"/>
          <p:cNvSpPr>
            <a:spLocks noGrp="1"/>
          </p:cNvSpPr>
          <p:nvPr>
            <p:ph type="body"/>
          </p:nvPr>
        </p:nvSpPr>
        <p:spPr>
          <a:xfrm>
            <a:off x="609480" y="1600200"/>
            <a:ext cx="5354280" cy="4525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60" name="PlaceHolder 3"/>
          <p:cNvSpPr>
            <a:spLocks noGrp="1"/>
          </p:cNvSpPr>
          <p:nvPr>
            <p:ph type="body"/>
          </p:nvPr>
        </p:nvSpPr>
        <p:spPr>
          <a:xfrm>
            <a:off x="6231960" y="160020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61" name="PlaceHolder 4"/>
          <p:cNvSpPr>
            <a:spLocks noGrp="1"/>
          </p:cNvSpPr>
          <p:nvPr>
            <p:ph type="body"/>
          </p:nvPr>
        </p:nvSpPr>
        <p:spPr>
          <a:xfrm>
            <a:off x="6231960" y="396432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63" name="PlaceHolder 2"/>
          <p:cNvSpPr>
            <a:spLocks noGrp="1"/>
          </p:cNvSpPr>
          <p:nvPr>
            <p:ph type="body"/>
          </p:nvPr>
        </p:nvSpPr>
        <p:spPr>
          <a:xfrm>
            <a:off x="609480" y="160020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64" name="PlaceHolder 3"/>
          <p:cNvSpPr>
            <a:spLocks noGrp="1"/>
          </p:cNvSpPr>
          <p:nvPr>
            <p:ph type="body"/>
          </p:nvPr>
        </p:nvSpPr>
        <p:spPr>
          <a:xfrm>
            <a:off x="6231960" y="160020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65" name="PlaceHolder 4"/>
          <p:cNvSpPr>
            <a:spLocks noGrp="1"/>
          </p:cNvSpPr>
          <p:nvPr>
            <p:ph type="body"/>
          </p:nvPr>
        </p:nvSpPr>
        <p:spPr>
          <a:xfrm>
            <a:off x="609480" y="3964320"/>
            <a:ext cx="1097244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67" name="PlaceHolder 2"/>
          <p:cNvSpPr>
            <a:spLocks noGrp="1"/>
          </p:cNvSpPr>
          <p:nvPr>
            <p:ph type="body"/>
          </p:nvPr>
        </p:nvSpPr>
        <p:spPr>
          <a:xfrm>
            <a:off x="609480" y="1600200"/>
            <a:ext cx="1097244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68" name="PlaceHolder 3"/>
          <p:cNvSpPr>
            <a:spLocks noGrp="1"/>
          </p:cNvSpPr>
          <p:nvPr>
            <p:ph type="body"/>
          </p:nvPr>
        </p:nvSpPr>
        <p:spPr>
          <a:xfrm>
            <a:off x="609480" y="3964320"/>
            <a:ext cx="1097244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70" name="PlaceHolder 2"/>
          <p:cNvSpPr>
            <a:spLocks noGrp="1"/>
          </p:cNvSpPr>
          <p:nvPr>
            <p:ph type="body"/>
          </p:nvPr>
        </p:nvSpPr>
        <p:spPr>
          <a:xfrm>
            <a:off x="609480" y="160020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71" name="PlaceHolder 3"/>
          <p:cNvSpPr>
            <a:spLocks noGrp="1"/>
          </p:cNvSpPr>
          <p:nvPr>
            <p:ph type="body"/>
          </p:nvPr>
        </p:nvSpPr>
        <p:spPr>
          <a:xfrm>
            <a:off x="6231960" y="160020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72" name="PlaceHolder 4"/>
          <p:cNvSpPr>
            <a:spLocks noGrp="1"/>
          </p:cNvSpPr>
          <p:nvPr>
            <p:ph type="body"/>
          </p:nvPr>
        </p:nvSpPr>
        <p:spPr>
          <a:xfrm>
            <a:off x="6231960" y="396432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73" name="PlaceHolder 5"/>
          <p:cNvSpPr>
            <a:spLocks noGrp="1"/>
          </p:cNvSpPr>
          <p:nvPr>
            <p:ph type="body"/>
          </p:nvPr>
        </p:nvSpPr>
        <p:spPr>
          <a:xfrm>
            <a:off x="609480" y="396432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75" name="PlaceHolder 2"/>
          <p:cNvSpPr>
            <a:spLocks noGrp="1"/>
          </p:cNvSpPr>
          <p:nvPr>
            <p:ph type="body"/>
          </p:nvPr>
        </p:nvSpPr>
        <p:spPr>
          <a:xfrm>
            <a:off x="609480" y="1600200"/>
            <a:ext cx="10972440" cy="4525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76" name="PlaceHolder 3"/>
          <p:cNvSpPr>
            <a:spLocks noGrp="1"/>
          </p:cNvSpPr>
          <p:nvPr>
            <p:ph type="body"/>
          </p:nvPr>
        </p:nvSpPr>
        <p:spPr>
          <a:xfrm>
            <a:off x="609480" y="1600200"/>
            <a:ext cx="10972440" cy="4525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pic>
        <p:nvPicPr>
          <p:cNvPr id="77" name="Picture 76"/>
          <p:cNvPicPr/>
          <p:nvPr/>
        </p:nvPicPr>
        <p:blipFill>
          <a:blip r:embed="rId2"/>
          <a:stretch>
            <a:fillRect/>
          </a:stretch>
        </p:blipFill>
        <p:spPr>
          <a:xfrm>
            <a:off x="3259440" y="1599840"/>
            <a:ext cx="5671800" cy="4525560"/>
          </a:xfrm>
          <a:prstGeom prst="rect">
            <a:avLst/>
          </a:prstGeom>
          <a:ln>
            <a:noFill/>
          </a:ln>
        </p:spPr>
      </p:pic>
      <p:pic>
        <p:nvPicPr>
          <p:cNvPr id="78" name="Picture 77"/>
          <p:cNvPicPr/>
          <p:nvPr/>
        </p:nvPicPr>
        <p:blipFill>
          <a:blip r:embed="rId3"/>
          <a:stretch>
            <a:fillRect/>
          </a:stretch>
        </p:blipFill>
        <p:spPr>
          <a:xfrm>
            <a:off x="325944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8" name="PlaceHolder 2"/>
          <p:cNvSpPr>
            <a:spLocks noGrp="1"/>
          </p:cNvSpPr>
          <p:nvPr>
            <p:ph type="body"/>
          </p:nvPr>
        </p:nvSpPr>
        <p:spPr>
          <a:xfrm>
            <a:off x="609480" y="1600200"/>
            <a:ext cx="10972440" cy="4525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10" name="PlaceHolder 2"/>
          <p:cNvSpPr>
            <a:spLocks noGrp="1"/>
          </p:cNvSpPr>
          <p:nvPr>
            <p:ph type="body"/>
          </p:nvPr>
        </p:nvSpPr>
        <p:spPr>
          <a:xfrm>
            <a:off x="609480" y="1600200"/>
            <a:ext cx="5354280" cy="4525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11" name="PlaceHolder 3"/>
          <p:cNvSpPr>
            <a:spLocks noGrp="1"/>
          </p:cNvSpPr>
          <p:nvPr>
            <p:ph type="body"/>
          </p:nvPr>
        </p:nvSpPr>
        <p:spPr>
          <a:xfrm>
            <a:off x="6231960" y="1600200"/>
            <a:ext cx="5354280" cy="4525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4680"/>
            <a:ext cx="10972440" cy="5297760"/>
          </a:xfrm>
          <a:prstGeom prst="rect">
            <a:avLst/>
          </a:prstGeom>
        </p:spPr>
        <p:txBody>
          <a:bodyPr lIns="0" tIns="0" rIns="0" bIns="0" anchor="ctr"/>
          <a:p>
            <a:pPr algn="ctr"/>
            <a:endParaRPr lang="en-CA"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15" name="PlaceHolder 2"/>
          <p:cNvSpPr>
            <a:spLocks noGrp="1"/>
          </p:cNvSpPr>
          <p:nvPr>
            <p:ph type="body"/>
          </p:nvPr>
        </p:nvSpPr>
        <p:spPr>
          <a:xfrm>
            <a:off x="609480" y="160020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16" name="PlaceHolder 3"/>
          <p:cNvSpPr>
            <a:spLocks noGrp="1"/>
          </p:cNvSpPr>
          <p:nvPr>
            <p:ph type="body"/>
          </p:nvPr>
        </p:nvSpPr>
        <p:spPr>
          <a:xfrm>
            <a:off x="609480" y="396432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17" name="PlaceHolder 4"/>
          <p:cNvSpPr>
            <a:spLocks noGrp="1"/>
          </p:cNvSpPr>
          <p:nvPr>
            <p:ph type="body"/>
          </p:nvPr>
        </p:nvSpPr>
        <p:spPr>
          <a:xfrm>
            <a:off x="6231960" y="1600200"/>
            <a:ext cx="5354280" cy="4525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19" name="PlaceHolder 2"/>
          <p:cNvSpPr>
            <a:spLocks noGrp="1"/>
          </p:cNvSpPr>
          <p:nvPr>
            <p:ph type="body"/>
          </p:nvPr>
        </p:nvSpPr>
        <p:spPr>
          <a:xfrm>
            <a:off x="609480" y="1600200"/>
            <a:ext cx="5354280" cy="4525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20" name="PlaceHolder 3"/>
          <p:cNvSpPr>
            <a:spLocks noGrp="1"/>
          </p:cNvSpPr>
          <p:nvPr>
            <p:ph type="body"/>
          </p:nvPr>
        </p:nvSpPr>
        <p:spPr>
          <a:xfrm>
            <a:off x="6231960" y="160020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21" name="PlaceHolder 4"/>
          <p:cNvSpPr>
            <a:spLocks noGrp="1"/>
          </p:cNvSpPr>
          <p:nvPr>
            <p:ph type="body"/>
          </p:nvPr>
        </p:nvSpPr>
        <p:spPr>
          <a:xfrm>
            <a:off x="6231960" y="396432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4680"/>
            <a:ext cx="10972440" cy="114264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80604020202020204" charset="0"/>
            </a:endParaRPr>
          </a:p>
        </p:txBody>
      </p:sp>
      <p:sp>
        <p:nvSpPr>
          <p:cNvPr id="23" name="PlaceHolder 2"/>
          <p:cNvSpPr>
            <a:spLocks noGrp="1"/>
          </p:cNvSpPr>
          <p:nvPr>
            <p:ph type="body"/>
          </p:nvPr>
        </p:nvSpPr>
        <p:spPr>
          <a:xfrm>
            <a:off x="609480" y="160020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24" name="PlaceHolder 3"/>
          <p:cNvSpPr>
            <a:spLocks noGrp="1"/>
          </p:cNvSpPr>
          <p:nvPr>
            <p:ph type="body"/>
          </p:nvPr>
        </p:nvSpPr>
        <p:spPr>
          <a:xfrm>
            <a:off x="6231960" y="1600200"/>
            <a:ext cx="535428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
        <p:nvSpPr>
          <p:cNvPr id="25" name="PlaceHolder 4"/>
          <p:cNvSpPr>
            <a:spLocks noGrp="1"/>
          </p:cNvSpPr>
          <p:nvPr>
            <p:ph type="body"/>
          </p:nvPr>
        </p:nvSpPr>
        <p:spPr>
          <a:xfrm>
            <a:off x="609480" y="3964320"/>
            <a:ext cx="10972440" cy="2158560"/>
          </a:xfrm>
          <a:prstGeom prst="rect">
            <a:avLst/>
          </a:prstGeom>
        </p:spPr>
        <p:txBody>
          <a:bodyPr lIns="0" tIns="0" rIns="0" bIns="0"/>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4680"/>
            <a:ext cx="10972440" cy="1142640"/>
          </a:xfrm>
          <a:prstGeom prst="rect">
            <a:avLst/>
          </a:prstGeom>
        </p:spPr>
        <p:txBody>
          <a:bodyPr lIns="90000" tIns="45000" rIns="90000" bIns="45000" anchor="ctr"/>
          <a:p>
            <a:pPr algn="ctr">
              <a:lnSpc>
                <a:spcPct val="100000"/>
              </a:lnSpc>
            </a:pPr>
            <a:r>
              <a:rPr lang="en-US" sz="4400" b="0" strike="noStrike" spc="-1">
                <a:solidFill>
                  <a:srgbClr val="000000"/>
                </a:solidFill>
                <a:uFill>
                  <a:solidFill>
                    <a:srgbClr val="FFFFFF"/>
                  </a:solidFill>
                </a:uFill>
                <a:latin typeface="Arial" panose="02080604020202020204" charset="0"/>
                <a:ea typeface="SimSun" charset="-122"/>
              </a:rPr>
              <a:t>Click to edit Master title style</a:t>
            </a:r>
            <a:endParaRPr lang="en-US" sz="1800" b="0" strike="noStrike" spc="-1">
              <a:solidFill>
                <a:srgbClr val="000000"/>
              </a:solidFill>
              <a:uFill>
                <a:solidFill>
                  <a:srgbClr val="FFFFFF"/>
                </a:solidFill>
              </a:uFill>
              <a:latin typeface="Arial" panose="02080604020202020204" charset="0"/>
            </a:endParaRPr>
          </a:p>
        </p:txBody>
      </p:sp>
      <p:sp>
        <p:nvSpPr>
          <p:cNvPr id="2" name="PlaceHolder 2"/>
          <p:cNvSpPr>
            <a:spLocks noGrp="1"/>
          </p:cNvSpPr>
          <p:nvPr>
            <p:ph type="body"/>
          </p:nvPr>
        </p:nvSpPr>
        <p:spPr>
          <a:xfrm>
            <a:off x="609480" y="1600200"/>
            <a:ext cx="10972440" cy="4525560"/>
          </a:xfrm>
          <a:prstGeom prst="rect">
            <a:avLst/>
          </a:prstGeom>
        </p:spPr>
        <p:txBody>
          <a:bodyPr lIns="90000" tIns="45000" rIns="90000" bIns="45000"/>
          <a:p>
            <a:pPr marL="431800" indent="-323850">
              <a:buClr>
                <a:srgbClr val="000000"/>
              </a:buClr>
              <a:buSzPct val="45000"/>
              <a:buFont typeface="Wingdings" panose="05000000000000000000" charset="2"/>
              <a:buChar char=""/>
            </a:pPr>
            <a:r>
              <a:rPr lang="en-US" sz="3200" b="0" strike="noStrike" spc="-1">
                <a:solidFill>
                  <a:srgbClr val="000000"/>
                </a:solidFill>
                <a:uFill>
                  <a:solidFill>
                    <a:srgbClr val="FFFFFF"/>
                  </a:solidFill>
                </a:uFill>
                <a:latin typeface="Arial" panose="02080604020202020204" charset="0"/>
                <a:ea typeface="SimSun" charset="-122"/>
              </a:rPr>
              <a:t>Click to edit the outline text format</a:t>
            </a:r>
            <a:endParaRPr lang="en-US" sz="3200" b="0" strike="noStrike" spc="-1">
              <a:solidFill>
                <a:srgbClr val="000000"/>
              </a:solidFill>
              <a:uFill>
                <a:solidFill>
                  <a:srgbClr val="FFFFFF"/>
                </a:solidFill>
              </a:uFill>
              <a:latin typeface="Arial" panose="02080604020202020204" charset="0"/>
            </a:endParaRPr>
          </a:p>
          <a:p>
            <a:pPr marL="864235" lvl="1" indent="-323850">
              <a:buClr>
                <a:srgbClr val="000000"/>
              </a:buClr>
              <a:buSzPct val="75000"/>
              <a:buFont typeface="Symbol" charset="2"/>
              <a:buChar char=""/>
            </a:pPr>
            <a:r>
              <a:rPr lang="en-US" sz="3200" b="0" strike="noStrike" spc="-1">
                <a:solidFill>
                  <a:srgbClr val="000000"/>
                </a:solidFill>
                <a:uFill>
                  <a:solidFill>
                    <a:srgbClr val="FFFFFF"/>
                  </a:solidFill>
                </a:uFill>
                <a:latin typeface="Arial" panose="02080604020202020204" charset="0"/>
                <a:ea typeface="SimSun" charset="-122"/>
              </a:rPr>
              <a:t>Second Outline Level</a:t>
            </a:r>
            <a:endParaRPr lang="en-US" sz="3200" b="0" strike="noStrike" spc="-1">
              <a:solidFill>
                <a:srgbClr val="000000"/>
              </a:solidFill>
              <a:uFill>
                <a:solidFill>
                  <a:srgbClr val="FFFFFF"/>
                </a:solidFill>
              </a:uFill>
              <a:latin typeface="Arial" panose="02080604020202020204" charset="0"/>
            </a:endParaRPr>
          </a:p>
          <a:p>
            <a:pPr marL="1296035" lvl="2" indent="-288290">
              <a:buClr>
                <a:srgbClr val="000000"/>
              </a:buClr>
              <a:buSzPct val="45000"/>
              <a:buFont typeface="Wingdings" panose="05000000000000000000" charset="2"/>
              <a:buChar char=""/>
            </a:pPr>
            <a:r>
              <a:rPr lang="en-US" sz="3200" b="0" strike="noStrike" spc="-1">
                <a:solidFill>
                  <a:srgbClr val="000000"/>
                </a:solidFill>
                <a:uFill>
                  <a:solidFill>
                    <a:srgbClr val="FFFFFF"/>
                  </a:solidFill>
                </a:uFill>
                <a:latin typeface="Arial" panose="02080604020202020204" charset="0"/>
                <a:ea typeface="SimSun" charset="-122"/>
              </a:rPr>
              <a:t>Third Outline Level</a:t>
            </a:r>
            <a:endParaRPr lang="en-US" sz="3200" b="0" strike="noStrike" spc="-1">
              <a:solidFill>
                <a:srgbClr val="000000"/>
              </a:solidFill>
              <a:uFill>
                <a:solidFill>
                  <a:srgbClr val="FFFFFF"/>
                </a:solidFill>
              </a:uFill>
              <a:latin typeface="Arial" panose="02080604020202020204" charset="0"/>
            </a:endParaRPr>
          </a:p>
          <a:p>
            <a:pPr marL="1727835" lvl="3" indent="-215900">
              <a:buClr>
                <a:srgbClr val="000000"/>
              </a:buClr>
              <a:buSzPct val="75000"/>
              <a:buFont typeface="Symbol" charset="2"/>
              <a:buChar char=""/>
            </a:pPr>
            <a:r>
              <a:rPr lang="en-US" sz="3200" b="0" strike="noStrike" spc="-1">
                <a:solidFill>
                  <a:srgbClr val="000000"/>
                </a:solidFill>
                <a:uFill>
                  <a:solidFill>
                    <a:srgbClr val="FFFFFF"/>
                  </a:solidFill>
                </a:uFill>
                <a:latin typeface="Arial" panose="02080604020202020204" charset="0"/>
                <a:ea typeface="SimSun" charset="-122"/>
              </a:rPr>
              <a:t>Fourth Outline Level</a:t>
            </a:r>
            <a:endParaRPr lang="en-US" sz="3200" b="0" strike="noStrike" spc="-1">
              <a:solidFill>
                <a:srgbClr val="000000"/>
              </a:solidFill>
              <a:uFill>
                <a:solidFill>
                  <a:srgbClr val="FFFFFF"/>
                </a:solidFill>
              </a:uFill>
              <a:latin typeface="Arial" panose="02080604020202020204" charset="0"/>
            </a:endParaRPr>
          </a:p>
          <a:p>
            <a:pPr marL="2160270" lvl="4" indent="-215900">
              <a:buClr>
                <a:srgbClr val="000000"/>
              </a:buClr>
              <a:buSzPct val="45000"/>
              <a:buFont typeface="Wingdings" panose="05000000000000000000" charset="2"/>
              <a:buChar char=""/>
            </a:pPr>
            <a:r>
              <a:rPr lang="en-US" sz="3200" b="0" strike="noStrike" spc="-1">
                <a:solidFill>
                  <a:srgbClr val="000000"/>
                </a:solidFill>
                <a:uFill>
                  <a:solidFill>
                    <a:srgbClr val="FFFFFF"/>
                  </a:solidFill>
                </a:uFill>
                <a:latin typeface="Arial" panose="02080604020202020204" charset="0"/>
                <a:ea typeface="SimSun" charset="-122"/>
              </a:rPr>
              <a:t>Fifth Outline Level</a:t>
            </a:r>
            <a:endParaRPr lang="en-US" sz="3200" b="0" strike="noStrike" spc="-1">
              <a:solidFill>
                <a:srgbClr val="000000"/>
              </a:solidFill>
              <a:uFill>
                <a:solidFill>
                  <a:srgbClr val="FFFFFF"/>
                </a:solidFill>
              </a:uFill>
              <a:latin typeface="Arial" panose="02080604020202020204" charset="0"/>
            </a:endParaRPr>
          </a:p>
          <a:p>
            <a:pPr marL="2592070" lvl="5" indent="-215900">
              <a:buClr>
                <a:srgbClr val="000000"/>
              </a:buClr>
              <a:buSzPct val="45000"/>
              <a:buFont typeface="Wingdings" panose="05000000000000000000" charset="2"/>
              <a:buChar char=""/>
            </a:pPr>
            <a:r>
              <a:rPr lang="en-US" sz="3200" b="0" strike="noStrike" spc="-1">
                <a:solidFill>
                  <a:srgbClr val="000000"/>
                </a:solidFill>
                <a:uFill>
                  <a:solidFill>
                    <a:srgbClr val="FFFFFF"/>
                  </a:solidFill>
                </a:uFill>
                <a:latin typeface="Arial" panose="02080604020202020204" charset="0"/>
                <a:ea typeface="SimSun" charset="-122"/>
              </a:rPr>
              <a:t>Sixth Outline Level</a:t>
            </a:r>
            <a:endParaRPr lang="en-US" sz="3200" b="0" strike="noStrike" spc="-1">
              <a:solidFill>
                <a:srgbClr val="000000"/>
              </a:solidFill>
              <a:uFill>
                <a:solidFill>
                  <a:srgbClr val="FFFFFF"/>
                </a:solidFill>
              </a:uFill>
              <a:latin typeface="Arial" panose="02080604020202020204" charset="0"/>
            </a:endParaRPr>
          </a:p>
          <a:p>
            <a:pPr marL="342900" indent="-342900">
              <a:lnSpc>
                <a:spcPct val="100000"/>
              </a:lnSpc>
              <a:buClr>
                <a:srgbClr val="000000"/>
              </a:buClr>
              <a:buFont typeface="Symbol" charset="2"/>
              <a:buChar char=""/>
            </a:pPr>
            <a:r>
              <a:rPr lang="en-US" sz="3200" b="0" strike="noStrike" spc="-1">
                <a:solidFill>
                  <a:srgbClr val="000000"/>
                </a:solidFill>
                <a:uFill>
                  <a:solidFill>
                    <a:srgbClr val="FFFFFF"/>
                  </a:solidFill>
                </a:uFill>
                <a:latin typeface="Arial" panose="02080604020202020204" charset="0"/>
                <a:ea typeface="SimSun" charset="-122"/>
              </a:rPr>
              <a:t>Seventh Outline LevelClick to edit Master text styles</a:t>
            </a:r>
            <a:endParaRPr lang="en-US" sz="3200" b="0" strike="noStrike" spc="-1">
              <a:solidFill>
                <a:srgbClr val="000000"/>
              </a:solidFill>
              <a:uFill>
                <a:solidFill>
                  <a:srgbClr val="FFFFFF"/>
                </a:solidFill>
              </a:uFill>
              <a:latin typeface="Arial" panose="02080604020202020204" charset="0"/>
            </a:endParaRPr>
          </a:p>
          <a:p>
            <a:pPr marL="742950" lvl="1" indent="-285750">
              <a:lnSpc>
                <a:spcPct val="100000"/>
              </a:lnSpc>
              <a:buClr>
                <a:srgbClr val="000000"/>
              </a:buClr>
              <a:buFont typeface="Symbol" charset="2"/>
              <a:buChar char=""/>
            </a:pPr>
            <a:r>
              <a:rPr lang="en-US" sz="2800" b="0" strike="noStrike" spc="-1">
                <a:solidFill>
                  <a:srgbClr val="000000"/>
                </a:solidFill>
                <a:uFill>
                  <a:solidFill>
                    <a:srgbClr val="FFFFFF"/>
                  </a:solidFill>
                </a:uFill>
                <a:latin typeface="Arial" panose="02080604020202020204" charset="0"/>
                <a:ea typeface="SimSun" charset="-122"/>
              </a:rPr>
              <a:t>Second level</a:t>
            </a:r>
            <a:endParaRPr lang="en-US" sz="3200" b="0" strike="noStrike" spc="-1">
              <a:solidFill>
                <a:srgbClr val="000000"/>
              </a:solidFill>
              <a:uFill>
                <a:solidFill>
                  <a:srgbClr val="FFFFFF"/>
                </a:solidFill>
              </a:uFill>
              <a:latin typeface="Arial" panose="02080604020202020204" charset="0"/>
            </a:endParaRPr>
          </a:p>
          <a:p>
            <a:pPr marL="1143000" lvl="2" indent="-227965">
              <a:lnSpc>
                <a:spcPct val="100000"/>
              </a:lnSpc>
              <a:buClr>
                <a:srgbClr val="000000"/>
              </a:buClr>
              <a:buFont typeface="Symbol" charset="2"/>
              <a:buChar char=""/>
            </a:pPr>
            <a:r>
              <a:rPr lang="en-US" sz="2400" b="0" strike="noStrike" spc="-1">
                <a:solidFill>
                  <a:srgbClr val="000000"/>
                </a:solidFill>
                <a:uFill>
                  <a:solidFill>
                    <a:srgbClr val="FFFFFF"/>
                  </a:solidFill>
                </a:uFill>
                <a:latin typeface="Arial" panose="02080604020202020204" charset="0"/>
                <a:ea typeface="SimSun" charset="-122"/>
              </a:rPr>
              <a:t>Third level</a:t>
            </a:r>
            <a:endParaRPr lang="en-US" sz="3200" b="0" strike="noStrike" spc="-1">
              <a:solidFill>
                <a:srgbClr val="000000"/>
              </a:solidFill>
              <a:uFill>
                <a:solidFill>
                  <a:srgbClr val="FFFFFF"/>
                </a:solidFill>
              </a:uFill>
              <a:latin typeface="Arial" panose="02080604020202020204" charset="0"/>
            </a:endParaRPr>
          </a:p>
          <a:p>
            <a:pPr marL="1600200" lvl="3" indent="-227965">
              <a:lnSpc>
                <a:spcPct val="100000"/>
              </a:lnSpc>
              <a:buClr>
                <a:srgbClr val="000000"/>
              </a:buClr>
              <a:buFont typeface="Symbol" charset="2"/>
              <a:buChar char=""/>
            </a:pPr>
            <a:r>
              <a:rPr lang="en-US" sz="2000" b="0" strike="noStrike" spc="-1">
                <a:solidFill>
                  <a:srgbClr val="000000"/>
                </a:solidFill>
                <a:uFill>
                  <a:solidFill>
                    <a:srgbClr val="FFFFFF"/>
                  </a:solidFill>
                </a:uFill>
                <a:latin typeface="Arial" panose="02080604020202020204" charset="0"/>
                <a:ea typeface="SimSun" charset="-122"/>
              </a:rPr>
              <a:t>Fourth level</a:t>
            </a:r>
            <a:endParaRPr lang="en-US" sz="3200" b="0" strike="noStrike" spc="-1">
              <a:solidFill>
                <a:srgbClr val="000000"/>
              </a:solidFill>
              <a:uFill>
                <a:solidFill>
                  <a:srgbClr val="FFFFFF"/>
                </a:solidFill>
              </a:uFill>
              <a:latin typeface="Arial" panose="02080604020202020204" charset="0"/>
            </a:endParaRPr>
          </a:p>
          <a:p>
            <a:pPr marL="2057400" lvl="4" indent="-227965">
              <a:lnSpc>
                <a:spcPct val="100000"/>
              </a:lnSpc>
              <a:buClr>
                <a:srgbClr val="000000"/>
              </a:buClr>
              <a:buFont typeface="StarSymbol"/>
              <a:buChar char="»"/>
            </a:pPr>
            <a:r>
              <a:rPr lang="en-US" sz="2000" b="0" strike="noStrike" spc="-1">
                <a:solidFill>
                  <a:srgbClr val="000000"/>
                </a:solidFill>
                <a:uFill>
                  <a:solidFill>
                    <a:srgbClr val="FFFFFF"/>
                  </a:solidFill>
                </a:uFill>
                <a:latin typeface="Arial" panose="02080604020202020204" charset="0"/>
                <a:ea typeface="SimSun" charset="-122"/>
              </a:rPr>
              <a:t>Fifth level</a:t>
            </a:r>
            <a:endParaRPr lang="en-US" sz="3200" b="0" strike="noStrike" spc="-1">
              <a:solidFill>
                <a:srgbClr val="000000"/>
              </a:solidFill>
              <a:uFill>
                <a:solidFill>
                  <a:srgbClr val="FFFFFF"/>
                </a:solidFill>
              </a:uFill>
              <a:latin typeface="Arial" panose="02080604020202020204" charset="0"/>
            </a:endParaRPr>
          </a:p>
        </p:txBody>
      </p:sp>
      <p:sp>
        <p:nvSpPr>
          <p:cNvPr id="3" name="PlaceHolder 3"/>
          <p:cNvSpPr>
            <a:spLocks noGrp="1"/>
          </p:cNvSpPr>
          <p:nvPr>
            <p:ph type="dt"/>
          </p:nvPr>
        </p:nvSpPr>
        <p:spPr>
          <a:xfrm>
            <a:off x="609480" y="6245280"/>
            <a:ext cx="2844360" cy="475920"/>
          </a:xfrm>
          <a:prstGeom prst="rect">
            <a:avLst/>
          </a:prstGeom>
        </p:spPr>
        <p:txBody>
          <a:bodyPr lIns="90000" tIns="45000" rIns="90000" bIns="45000"/>
          <a:p>
            <a:endParaRPr lang="en-CA" sz="2400" b="0" strike="noStrike" spc="-1">
              <a:solidFill>
                <a:srgbClr val="000000"/>
              </a:solidFill>
              <a:uFill>
                <a:solidFill>
                  <a:srgbClr val="FFFFFF"/>
                </a:solidFill>
              </a:uFill>
              <a:latin typeface="Times New Roman"/>
            </a:endParaRPr>
          </a:p>
        </p:txBody>
      </p:sp>
      <p:sp>
        <p:nvSpPr>
          <p:cNvPr id="4" name="PlaceHolder 4"/>
          <p:cNvSpPr>
            <a:spLocks noGrp="1"/>
          </p:cNvSpPr>
          <p:nvPr>
            <p:ph type="ftr"/>
          </p:nvPr>
        </p:nvSpPr>
        <p:spPr>
          <a:xfrm>
            <a:off x="4165560" y="6245280"/>
            <a:ext cx="3860280" cy="475920"/>
          </a:xfrm>
          <a:prstGeom prst="rect">
            <a:avLst/>
          </a:prstGeom>
        </p:spPr>
        <p:txBody>
          <a:bodyPr lIns="90000" tIns="45000" rIns="90000" bIns="45000"/>
          <a:p>
            <a:endParaRPr lang="en-CA" sz="2400" b="0" strike="noStrike" spc="-1">
              <a:solidFill>
                <a:srgbClr val="000000"/>
              </a:solidFill>
              <a:uFill>
                <a:solidFill>
                  <a:srgbClr val="FFFFFF"/>
                </a:solidFill>
              </a:uFill>
              <a:latin typeface="Times New Roman"/>
            </a:endParaRPr>
          </a:p>
        </p:txBody>
      </p:sp>
      <p:sp>
        <p:nvSpPr>
          <p:cNvPr id="5" name="PlaceHolder 5"/>
          <p:cNvSpPr>
            <a:spLocks noGrp="1"/>
          </p:cNvSpPr>
          <p:nvPr>
            <p:ph type="sldNum"/>
          </p:nvPr>
        </p:nvSpPr>
        <p:spPr>
          <a:xfrm>
            <a:off x="8737560" y="6245280"/>
            <a:ext cx="2844360" cy="475920"/>
          </a:xfrm>
          <a:prstGeom prst="rect">
            <a:avLst/>
          </a:prstGeom>
        </p:spPr>
        <p:txBody>
          <a:bodyPr lIns="90000" tIns="45000" rIns="90000" bIns="45000"/>
          <a:p>
            <a:endParaRPr lang="en-CA"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4680"/>
            <a:ext cx="10972440" cy="1142640"/>
          </a:xfrm>
          <a:prstGeom prst="rect">
            <a:avLst/>
          </a:prstGeom>
        </p:spPr>
        <p:txBody>
          <a:bodyPr lIns="90000" tIns="45000" rIns="90000" bIns="45000" anchor="ctr"/>
          <a:p>
            <a:pPr algn="ctr">
              <a:lnSpc>
                <a:spcPct val="100000"/>
              </a:lnSpc>
            </a:pPr>
            <a:r>
              <a:rPr lang="en-US" sz="4400" b="0" strike="noStrike" spc="-1">
                <a:solidFill>
                  <a:srgbClr val="000000"/>
                </a:solidFill>
                <a:uFill>
                  <a:solidFill>
                    <a:srgbClr val="FFFFFF"/>
                  </a:solidFill>
                </a:uFill>
                <a:latin typeface="Arial" panose="02080604020202020204" charset="0"/>
                <a:ea typeface="SimSun" charset="-122"/>
              </a:rPr>
              <a:t>Click to edit Master title style</a:t>
            </a:r>
            <a:endParaRPr lang="en-US" sz="1800" b="0" strike="noStrike" spc="-1">
              <a:solidFill>
                <a:srgbClr val="000000"/>
              </a:solidFill>
              <a:uFill>
                <a:solidFill>
                  <a:srgbClr val="FFFFFF"/>
                </a:solidFill>
              </a:uFill>
              <a:latin typeface="Arial" panose="02080604020202020204" charset="0"/>
            </a:endParaRPr>
          </a:p>
        </p:txBody>
      </p:sp>
      <p:sp>
        <p:nvSpPr>
          <p:cNvPr id="40" name="PlaceHolder 2"/>
          <p:cNvSpPr>
            <a:spLocks noGrp="1"/>
          </p:cNvSpPr>
          <p:nvPr>
            <p:ph type="body"/>
          </p:nvPr>
        </p:nvSpPr>
        <p:spPr>
          <a:xfrm>
            <a:off x="609480" y="1600200"/>
            <a:ext cx="5376240" cy="4525560"/>
          </a:xfrm>
          <a:prstGeom prst="rect">
            <a:avLst/>
          </a:prstGeom>
        </p:spPr>
        <p:txBody>
          <a:bodyPr lIns="90000" tIns="45000" rIns="90000" bIns="45000"/>
          <a:p>
            <a:pPr marL="431800" indent="-323850">
              <a:buClr>
                <a:srgbClr val="000000"/>
              </a:buClr>
              <a:buSzPct val="45000"/>
              <a:buFont typeface="Wingdings" panose="05000000000000000000" charset="2"/>
              <a:buChar char=""/>
            </a:pPr>
            <a:r>
              <a:rPr lang="en-US" sz="3200" b="0" strike="noStrike" spc="-1">
                <a:solidFill>
                  <a:srgbClr val="000000"/>
                </a:solidFill>
                <a:uFill>
                  <a:solidFill>
                    <a:srgbClr val="FFFFFF"/>
                  </a:solidFill>
                </a:uFill>
                <a:latin typeface="Arial" panose="02080604020202020204" charset="0"/>
                <a:ea typeface="SimSun" charset="-122"/>
              </a:rPr>
              <a:t>Click to edit the outline text format</a:t>
            </a:r>
            <a:endParaRPr lang="en-US" sz="3200" b="0" strike="noStrike" spc="-1">
              <a:solidFill>
                <a:srgbClr val="000000"/>
              </a:solidFill>
              <a:uFill>
                <a:solidFill>
                  <a:srgbClr val="FFFFFF"/>
                </a:solidFill>
              </a:uFill>
              <a:latin typeface="Arial" panose="02080604020202020204" charset="0"/>
            </a:endParaRPr>
          </a:p>
          <a:p>
            <a:pPr marL="864235" lvl="1" indent="-323850">
              <a:buClr>
                <a:srgbClr val="000000"/>
              </a:buClr>
              <a:buSzPct val="75000"/>
              <a:buFont typeface="Symbol" charset="2"/>
              <a:buChar char=""/>
            </a:pPr>
            <a:r>
              <a:rPr lang="en-US" sz="3200" b="0" strike="noStrike" spc="-1">
                <a:solidFill>
                  <a:srgbClr val="000000"/>
                </a:solidFill>
                <a:uFill>
                  <a:solidFill>
                    <a:srgbClr val="FFFFFF"/>
                  </a:solidFill>
                </a:uFill>
                <a:latin typeface="Arial" panose="02080604020202020204" charset="0"/>
                <a:ea typeface="SimSun" charset="-122"/>
              </a:rPr>
              <a:t>Second Outline Level</a:t>
            </a:r>
            <a:endParaRPr lang="en-US" sz="3200" b="0" strike="noStrike" spc="-1">
              <a:solidFill>
                <a:srgbClr val="000000"/>
              </a:solidFill>
              <a:uFill>
                <a:solidFill>
                  <a:srgbClr val="FFFFFF"/>
                </a:solidFill>
              </a:uFill>
              <a:latin typeface="Arial" panose="02080604020202020204" charset="0"/>
            </a:endParaRPr>
          </a:p>
          <a:p>
            <a:pPr marL="1296035" lvl="2" indent="-288290">
              <a:buClr>
                <a:srgbClr val="000000"/>
              </a:buClr>
              <a:buSzPct val="45000"/>
              <a:buFont typeface="Wingdings" panose="05000000000000000000" charset="2"/>
              <a:buChar char=""/>
            </a:pPr>
            <a:r>
              <a:rPr lang="en-US" sz="3200" b="0" strike="noStrike" spc="-1">
                <a:solidFill>
                  <a:srgbClr val="000000"/>
                </a:solidFill>
                <a:uFill>
                  <a:solidFill>
                    <a:srgbClr val="FFFFFF"/>
                  </a:solidFill>
                </a:uFill>
                <a:latin typeface="Arial" panose="02080604020202020204" charset="0"/>
                <a:ea typeface="SimSun" charset="-122"/>
              </a:rPr>
              <a:t>Third Outline Level</a:t>
            </a:r>
            <a:endParaRPr lang="en-US" sz="3200" b="0" strike="noStrike" spc="-1">
              <a:solidFill>
                <a:srgbClr val="000000"/>
              </a:solidFill>
              <a:uFill>
                <a:solidFill>
                  <a:srgbClr val="FFFFFF"/>
                </a:solidFill>
              </a:uFill>
              <a:latin typeface="Arial" panose="02080604020202020204" charset="0"/>
            </a:endParaRPr>
          </a:p>
          <a:p>
            <a:pPr marL="1727835" lvl="3" indent="-215900">
              <a:buClr>
                <a:srgbClr val="000000"/>
              </a:buClr>
              <a:buSzPct val="75000"/>
              <a:buFont typeface="Symbol" charset="2"/>
              <a:buChar char=""/>
            </a:pPr>
            <a:r>
              <a:rPr lang="en-US" sz="3200" b="0" strike="noStrike" spc="-1">
                <a:solidFill>
                  <a:srgbClr val="000000"/>
                </a:solidFill>
                <a:uFill>
                  <a:solidFill>
                    <a:srgbClr val="FFFFFF"/>
                  </a:solidFill>
                </a:uFill>
                <a:latin typeface="Arial" panose="02080604020202020204" charset="0"/>
                <a:ea typeface="SimSun" charset="-122"/>
              </a:rPr>
              <a:t>Fourth Outline Level</a:t>
            </a:r>
            <a:endParaRPr lang="en-US" sz="3200" b="0" strike="noStrike" spc="-1">
              <a:solidFill>
                <a:srgbClr val="000000"/>
              </a:solidFill>
              <a:uFill>
                <a:solidFill>
                  <a:srgbClr val="FFFFFF"/>
                </a:solidFill>
              </a:uFill>
              <a:latin typeface="Arial" panose="02080604020202020204" charset="0"/>
            </a:endParaRPr>
          </a:p>
          <a:p>
            <a:pPr marL="2160270" lvl="4" indent="-215900">
              <a:buClr>
                <a:srgbClr val="000000"/>
              </a:buClr>
              <a:buSzPct val="45000"/>
              <a:buFont typeface="Wingdings" panose="05000000000000000000" charset="2"/>
              <a:buChar char=""/>
            </a:pPr>
            <a:r>
              <a:rPr lang="en-US" sz="3200" b="0" strike="noStrike" spc="-1">
                <a:solidFill>
                  <a:srgbClr val="000000"/>
                </a:solidFill>
                <a:uFill>
                  <a:solidFill>
                    <a:srgbClr val="FFFFFF"/>
                  </a:solidFill>
                </a:uFill>
                <a:latin typeface="Arial" panose="02080604020202020204" charset="0"/>
                <a:ea typeface="SimSun" charset="-122"/>
              </a:rPr>
              <a:t>Fifth Outline Level</a:t>
            </a:r>
            <a:endParaRPr lang="en-US" sz="3200" b="0" strike="noStrike" spc="-1">
              <a:solidFill>
                <a:srgbClr val="000000"/>
              </a:solidFill>
              <a:uFill>
                <a:solidFill>
                  <a:srgbClr val="FFFFFF"/>
                </a:solidFill>
              </a:uFill>
              <a:latin typeface="Arial" panose="02080604020202020204" charset="0"/>
            </a:endParaRPr>
          </a:p>
          <a:p>
            <a:pPr marL="2592070" lvl="5" indent="-215900">
              <a:buClr>
                <a:srgbClr val="000000"/>
              </a:buClr>
              <a:buSzPct val="45000"/>
              <a:buFont typeface="Wingdings" panose="05000000000000000000" charset="2"/>
              <a:buChar char=""/>
            </a:pPr>
            <a:r>
              <a:rPr lang="en-US" sz="3200" b="0" strike="noStrike" spc="-1">
                <a:solidFill>
                  <a:srgbClr val="000000"/>
                </a:solidFill>
                <a:uFill>
                  <a:solidFill>
                    <a:srgbClr val="FFFFFF"/>
                  </a:solidFill>
                </a:uFill>
                <a:latin typeface="Arial" panose="02080604020202020204" charset="0"/>
                <a:ea typeface="SimSun" charset="-122"/>
              </a:rPr>
              <a:t>Sixth Outline Level</a:t>
            </a:r>
            <a:endParaRPr lang="en-US" sz="3200" b="0" strike="noStrike" spc="-1">
              <a:solidFill>
                <a:srgbClr val="000000"/>
              </a:solidFill>
              <a:uFill>
                <a:solidFill>
                  <a:srgbClr val="FFFFFF"/>
                </a:solidFill>
              </a:uFill>
              <a:latin typeface="Arial" panose="02080604020202020204" charset="0"/>
            </a:endParaRPr>
          </a:p>
          <a:p>
            <a:pPr marL="342900" indent="-342900">
              <a:lnSpc>
                <a:spcPct val="100000"/>
              </a:lnSpc>
              <a:buClr>
                <a:srgbClr val="000000"/>
              </a:buClr>
              <a:buFont typeface="Symbol" charset="2"/>
              <a:buChar char=""/>
            </a:pPr>
            <a:r>
              <a:rPr lang="en-US" sz="3200" b="0" strike="noStrike" spc="-1">
                <a:solidFill>
                  <a:srgbClr val="000000"/>
                </a:solidFill>
                <a:uFill>
                  <a:solidFill>
                    <a:srgbClr val="FFFFFF"/>
                  </a:solidFill>
                </a:uFill>
                <a:latin typeface="Arial" panose="02080604020202020204" charset="0"/>
                <a:ea typeface="SimSun" charset="-122"/>
              </a:rPr>
              <a:t>Seventh Outline LevelClick to edit Master text styles</a:t>
            </a:r>
            <a:endParaRPr lang="en-US" sz="3200" b="0" strike="noStrike" spc="-1">
              <a:solidFill>
                <a:srgbClr val="000000"/>
              </a:solidFill>
              <a:uFill>
                <a:solidFill>
                  <a:srgbClr val="FFFFFF"/>
                </a:solidFill>
              </a:uFill>
              <a:latin typeface="Arial" panose="02080604020202020204" charset="0"/>
            </a:endParaRPr>
          </a:p>
          <a:p>
            <a:pPr marL="742950" lvl="1" indent="-285750">
              <a:lnSpc>
                <a:spcPct val="100000"/>
              </a:lnSpc>
              <a:buClr>
                <a:srgbClr val="000000"/>
              </a:buClr>
              <a:buFont typeface="Symbol" charset="2"/>
              <a:buChar char=""/>
            </a:pPr>
            <a:r>
              <a:rPr lang="en-US" sz="2800" b="0" strike="noStrike" spc="-1">
                <a:solidFill>
                  <a:srgbClr val="000000"/>
                </a:solidFill>
                <a:uFill>
                  <a:solidFill>
                    <a:srgbClr val="FFFFFF"/>
                  </a:solidFill>
                </a:uFill>
                <a:latin typeface="Arial" panose="02080604020202020204" charset="0"/>
                <a:ea typeface="SimSun" charset="-122"/>
              </a:rPr>
              <a:t>Second level</a:t>
            </a:r>
            <a:endParaRPr lang="en-US" sz="3200" b="0" strike="noStrike" spc="-1">
              <a:solidFill>
                <a:srgbClr val="000000"/>
              </a:solidFill>
              <a:uFill>
                <a:solidFill>
                  <a:srgbClr val="FFFFFF"/>
                </a:solidFill>
              </a:uFill>
              <a:latin typeface="Arial" panose="02080604020202020204" charset="0"/>
            </a:endParaRPr>
          </a:p>
          <a:p>
            <a:pPr marL="1143000" lvl="2" indent="-227965">
              <a:lnSpc>
                <a:spcPct val="100000"/>
              </a:lnSpc>
              <a:buClr>
                <a:srgbClr val="000000"/>
              </a:buClr>
              <a:buFont typeface="Symbol" charset="2"/>
              <a:buChar char=""/>
            </a:pPr>
            <a:r>
              <a:rPr lang="en-US" sz="2400" b="0" strike="noStrike" spc="-1">
                <a:solidFill>
                  <a:srgbClr val="000000"/>
                </a:solidFill>
                <a:uFill>
                  <a:solidFill>
                    <a:srgbClr val="FFFFFF"/>
                  </a:solidFill>
                </a:uFill>
                <a:latin typeface="Arial" panose="02080604020202020204" charset="0"/>
                <a:ea typeface="SimSun" charset="-122"/>
              </a:rPr>
              <a:t>Third level</a:t>
            </a:r>
            <a:endParaRPr lang="en-US" sz="3200" b="0" strike="noStrike" spc="-1">
              <a:solidFill>
                <a:srgbClr val="000000"/>
              </a:solidFill>
              <a:uFill>
                <a:solidFill>
                  <a:srgbClr val="FFFFFF"/>
                </a:solidFill>
              </a:uFill>
              <a:latin typeface="Arial" panose="02080604020202020204" charset="0"/>
            </a:endParaRPr>
          </a:p>
          <a:p>
            <a:pPr marL="1600200" lvl="3" indent="-227965">
              <a:lnSpc>
                <a:spcPct val="100000"/>
              </a:lnSpc>
              <a:buClr>
                <a:srgbClr val="000000"/>
              </a:buClr>
              <a:buFont typeface="Symbol" charset="2"/>
              <a:buChar char=""/>
            </a:pPr>
            <a:r>
              <a:rPr lang="en-US" sz="2000" b="0" strike="noStrike" spc="-1">
                <a:solidFill>
                  <a:srgbClr val="000000"/>
                </a:solidFill>
                <a:uFill>
                  <a:solidFill>
                    <a:srgbClr val="FFFFFF"/>
                  </a:solidFill>
                </a:uFill>
                <a:latin typeface="Arial" panose="02080604020202020204" charset="0"/>
                <a:ea typeface="SimSun" charset="-122"/>
              </a:rPr>
              <a:t>Fourth level</a:t>
            </a:r>
            <a:endParaRPr lang="en-US" sz="3200" b="0" strike="noStrike" spc="-1">
              <a:solidFill>
                <a:srgbClr val="000000"/>
              </a:solidFill>
              <a:uFill>
                <a:solidFill>
                  <a:srgbClr val="FFFFFF"/>
                </a:solidFill>
              </a:uFill>
              <a:latin typeface="Arial" panose="02080604020202020204" charset="0"/>
            </a:endParaRPr>
          </a:p>
          <a:p>
            <a:pPr marL="2057400" lvl="4" indent="-227965">
              <a:lnSpc>
                <a:spcPct val="100000"/>
              </a:lnSpc>
              <a:buClr>
                <a:srgbClr val="000000"/>
              </a:buClr>
              <a:buFont typeface="StarSymbol"/>
              <a:buChar char="»"/>
            </a:pPr>
            <a:r>
              <a:rPr lang="en-US" sz="2000" b="0" strike="noStrike" spc="-1">
                <a:solidFill>
                  <a:srgbClr val="000000"/>
                </a:solidFill>
                <a:uFill>
                  <a:solidFill>
                    <a:srgbClr val="FFFFFF"/>
                  </a:solidFill>
                </a:uFill>
                <a:latin typeface="Arial" panose="02080604020202020204" charset="0"/>
                <a:ea typeface="SimSun" charset="-122"/>
              </a:rPr>
              <a:t>Fifth level</a:t>
            </a:r>
            <a:endParaRPr lang="en-US" sz="3200" b="0" strike="noStrike" spc="-1">
              <a:solidFill>
                <a:srgbClr val="000000"/>
              </a:solidFill>
              <a:uFill>
                <a:solidFill>
                  <a:srgbClr val="FFFFFF"/>
                </a:solidFill>
              </a:uFill>
              <a:latin typeface="Arial" panose="02080604020202020204" charset="0"/>
            </a:endParaRPr>
          </a:p>
        </p:txBody>
      </p:sp>
      <p:sp>
        <p:nvSpPr>
          <p:cNvPr id="41" name="PlaceHolder 3"/>
          <p:cNvSpPr>
            <a:spLocks noGrp="1"/>
          </p:cNvSpPr>
          <p:nvPr>
            <p:ph type="body"/>
          </p:nvPr>
        </p:nvSpPr>
        <p:spPr>
          <a:xfrm>
            <a:off x="6205680" y="1600200"/>
            <a:ext cx="5376240" cy="4525560"/>
          </a:xfrm>
          <a:prstGeom prst="rect">
            <a:avLst/>
          </a:prstGeom>
        </p:spPr>
        <p:txBody>
          <a:bodyPr lIns="90000" tIns="45000" rIns="90000" bIns="45000"/>
          <a:p>
            <a:pPr marL="431800" indent="-323850">
              <a:buClr>
                <a:srgbClr val="000000"/>
              </a:buClr>
              <a:buSzPct val="45000"/>
              <a:buFont typeface="Wingdings" panose="05000000000000000000" charset="2"/>
              <a:buChar char=""/>
            </a:pPr>
            <a:r>
              <a:rPr lang="en-US" sz="3200" b="0" strike="noStrike" spc="-1">
                <a:solidFill>
                  <a:srgbClr val="000000"/>
                </a:solidFill>
                <a:uFill>
                  <a:solidFill>
                    <a:srgbClr val="FFFFFF"/>
                  </a:solidFill>
                </a:uFill>
                <a:latin typeface="Arial" panose="02080604020202020204" charset="0"/>
                <a:ea typeface="SimSun" charset="-122"/>
              </a:rPr>
              <a:t>Click to edit the outline text format</a:t>
            </a:r>
            <a:endParaRPr lang="en-US" sz="3200" b="0" strike="noStrike" spc="-1">
              <a:solidFill>
                <a:srgbClr val="000000"/>
              </a:solidFill>
              <a:uFill>
                <a:solidFill>
                  <a:srgbClr val="FFFFFF"/>
                </a:solidFill>
              </a:uFill>
              <a:latin typeface="Arial" panose="02080604020202020204" charset="0"/>
            </a:endParaRPr>
          </a:p>
          <a:p>
            <a:pPr marL="864235" lvl="1" indent="-323850">
              <a:buClr>
                <a:srgbClr val="000000"/>
              </a:buClr>
              <a:buSzPct val="75000"/>
              <a:buFont typeface="Symbol" charset="2"/>
              <a:buChar char=""/>
            </a:pPr>
            <a:r>
              <a:rPr lang="en-US" sz="3200" b="0" strike="noStrike" spc="-1">
                <a:solidFill>
                  <a:srgbClr val="000000"/>
                </a:solidFill>
                <a:uFill>
                  <a:solidFill>
                    <a:srgbClr val="FFFFFF"/>
                  </a:solidFill>
                </a:uFill>
                <a:latin typeface="Arial" panose="02080604020202020204" charset="0"/>
                <a:ea typeface="SimSun" charset="-122"/>
              </a:rPr>
              <a:t>Second Outline Level</a:t>
            </a:r>
            <a:endParaRPr lang="en-US" sz="3200" b="0" strike="noStrike" spc="-1">
              <a:solidFill>
                <a:srgbClr val="000000"/>
              </a:solidFill>
              <a:uFill>
                <a:solidFill>
                  <a:srgbClr val="FFFFFF"/>
                </a:solidFill>
              </a:uFill>
              <a:latin typeface="Arial" panose="02080604020202020204" charset="0"/>
            </a:endParaRPr>
          </a:p>
          <a:p>
            <a:pPr marL="1296035" lvl="2" indent="-288290">
              <a:buClr>
                <a:srgbClr val="000000"/>
              </a:buClr>
              <a:buSzPct val="45000"/>
              <a:buFont typeface="Wingdings" panose="05000000000000000000" charset="2"/>
              <a:buChar char=""/>
            </a:pPr>
            <a:r>
              <a:rPr lang="en-US" sz="3200" b="0" strike="noStrike" spc="-1">
                <a:solidFill>
                  <a:srgbClr val="000000"/>
                </a:solidFill>
                <a:uFill>
                  <a:solidFill>
                    <a:srgbClr val="FFFFFF"/>
                  </a:solidFill>
                </a:uFill>
                <a:latin typeface="Arial" panose="02080604020202020204" charset="0"/>
                <a:ea typeface="SimSun" charset="-122"/>
              </a:rPr>
              <a:t>Third Outline Level</a:t>
            </a:r>
            <a:endParaRPr lang="en-US" sz="3200" b="0" strike="noStrike" spc="-1">
              <a:solidFill>
                <a:srgbClr val="000000"/>
              </a:solidFill>
              <a:uFill>
                <a:solidFill>
                  <a:srgbClr val="FFFFFF"/>
                </a:solidFill>
              </a:uFill>
              <a:latin typeface="Arial" panose="02080604020202020204" charset="0"/>
            </a:endParaRPr>
          </a:p>
          <a:p>
            <a:pPr marL="1727835" lvl="3" indent="-215900">
              <a:buClr>
                <a:srgbClr val="000000"/>
              </a:buClr>
              <a:buSzPct val="75000"/>
              <a:buFont typeface="Symbol" charset="2"/>
              <a:buChar char=""/>
            </a:pPr>
            <a:r>
              <a:rPr lang="en-US" sz="3200" b="0" strike="noStrike" spc="-1">
                <a:solidFill>
                  <a:srgbClr val="000000"/>
                </a:solidFill>
                <a:uFill>
                  <a:solidFill>
                    <a:srgbClr val="FFFFFF"/>
                  </a:solidFill>
                </a:uFill>
                <a:latin typeface="Arial" panose="02080604020202020204" charset="0"/>
                <a:ea typeface="SimSun" charset="-122"/>
              </a:rPr>
              <a:t>Fourth Outline Level</a:t>
            </a:r>
            <a:endParaRPr lang="en-US" sz="3200" b="0" strike="noStrike" spc="-1">
              <a:solidFill>
                <a:srgbClr val="000000"/>
              </a:solidFill>
              <a:uFill>
                <a:solidFill>
                  <a:srgbClr val="FFFFFF"/>
                </a:solidFill>
              </a:uFill>
              <a:latin typeface="Arial" panose="02080604020202020204" charset="0"/>
            </a:endParaRPr>
          </a:p>
          <a:p>
            <a:pPr marL="2160270" lvl="4" indent="-215900">
              <a:buClr>
                <a:srgbClr val="000000"/>
              </a:buClr>
              <a:buSzPct val="45000"/>
              <a:buFont typeface="Wingdings" panose="05000000000000000000" charset="2"/>
              <a:buChar char=""/>
            </a:pPr>
            <a:r>
              <a:rPr lang="en-US" sz="3200" b="0" strike="noStrike" spc="-1">
                <a:solidFill>
                  <a:srgbClr val="000000"/>
                </a:solidFill>
                <a:uFill>
                  <a:solidFill>
                    <a:srgbClr val="FFFFFF"/>
                  </a:solidFill>
                </a:uFill>
                <a:latin typeface="Arial" panose="02080604020202020204" charset="0"/>
                <a:ea typeface="SimSun" charset="-122"/>
              </a:rPr>
              <a:t>Fifth Outline Level</a:t>
            </a:r>
            <a:endParaRPr lang="en-US" sz="3200" b="0" strike="noStrike" spc="-1">
              <a:solidFill>
                <a:srgbClr val="000000"/>
              </a:solidFill>
              <a:uFill>
                <a:solidFill>
                  <a:srgbClr val="FFFFFF"/>
                </a:solidFill>
              </a:uFill>
              <a:latin typeface="Arial" panose="02080604020202020204" charset="0"/>
            </a:endParaRPr>
          </a:p>
          <a:p>
            <a:pPr marL="2592070" lvl="5" indent="-215900">
              <a:buClr>
                <a:srgbClr val="000000"/>
              </a:buClr>
              <a:buSzPct val="45000"/>
              <a:buFont typeface="Wingdings" panose="05000000000000000000" charset="2"/>
              <a:buChar char=""/>
            </a:pPr>
            <a:r>
              <a:rPr lang="en-US" sz="3200" b="0" strike="noStrike" spc="-1">
                <a:solidFill>
                  <a:srgbClr val="000000"/>
                </a:solidFill>
                <a:uFill>
                  <a:solidFill>
                    <a:srgbClr val="FFFFFF"/>
                  </a:solidFill>
                </a:uFill>
                <a:latin typeface="Arial" panose="02080604020202020204" charset="0"/>
                <a:ea typeface="SimSun" charset="-122"/>
              </a:rPr>
              <a:t>Sixth Outline Level</a:t>
            </a:r>
            <a:endParaRPr lang="en-US" sz="3200" b="0" strike="noStrike" spc="-1">
              <a:solidFill>
                <a:srgbClr val="000000"/>
              </a:solidFill>
              <a:uFill>
                <a:solidFill>
                  <a:srgbClr val="FFFFFF"/>
                </a:solidFill>
              </a:uFill>
              <a:latin typeface="Arial" panose="02080604020202020204" charset="0"/>
            </a:endParaRPr>
          </a:p>
          <a:p>
            <a:pPr marL="342900" indent="-342900">
              <a:lnSpc>
                <a:spcPct val="100000"/>
              </a:lnSpc>
              <a:buClr>
                <a:srgbClr val="000000"/>
              </a:buClr>
              <a:buFont typeface="Symbol" charset="2"/>
              <a:buChar char=""/>
            </a:pPr>
            <a:r>
              <a:rPr lang="en-US" sz="3200" b="0" strike="noStrike" spc="-1">
                <a:solidFill>
                  <a:srgbClr val="000000"/>
                </a:solidFill>
                <a:uFill>
                  <a:solidFill>
                    <a:srgbClr val="FFFFFF"/>
                  </a:solidFill>
                </a:uFill>
                <a:latin typeface="Arial" panose="02080604020202020204" charset="0"/>
                <a:ea typeface="SimSun" charset="-122"/>
              </a:rPr>
              <a:t>Seventh Outline LevelClick to edit Master text styles</a:t>
            </a:r>
            <a:endParaRPr lang="en-US" sz="3200" b="0" strike="noStrike" spc="-1">
              <a:solidFill>
                <a:srgbClr val="000000"/>
              </a:solidFill>
              <a:uFill>
                <a:solidFill>
                  <a:srgbClr val="FFFFFF"/>
                </a:solidFill>
              </a:uFill>
              <a:latin typeface="Arial" panose="02080604020202020204" charset="0"/>
            </a:endParaRPr>
          </a:p>
          <a:p>
            <a:pPr marL="742950" lvl="1" indent="-285750">
              <a:lnSpc>
                <a:spcPct val="100000"/>
              </a:lnSpc>
              <a:buClr>
                <a:srgbClr val="000000"/>
              </a:buClr>
              <a:buFont typeface="Symbol" charset="2"/>
              <a:buChar char=""/>
            </a:pPr>
            <a:r>
              <a:rPr lang="en-US" sz="2800" b="0" strike="noStrike" spc="-1">
                <a:solidFill>
                  <a:srgbClr val="000000"/>
                </a:solidFill>
                <a:uFill>
                  <a:solidFill>
                    <a:srgbClr val="FFFFFF"/>
                  </a:solidFill>
                </a:uFill>
                <a:latin typeface="Arial" panose="02080604020202020204" charset="0"/>
                <a:ea typeface="SimSun" charset="-122"/>
              </a:rPr>
              <a:t>Second level</a:t>
            </a:r>
            <a:endParaRPr lang="en-US" sz="3200" b="0" strike="noStrike" spc="-1">
              <a:solidFill>
                <a:srgbClr val="000000"/>
              </a:solidFill>
              <a:uFill>
                <a:solidFill>
                  <a:srgbClr val="FFFFFF"/>
                </a:solidFill>
              </a:uFill>
              <a:latin typeface="Arial" panose="02080604020202020204" charset="0"/>
            </a:endParaRPr>
          </a:p>
          <a:p>
            <a:pPr marL="1143000" lvl="2" indent="-227965">
              <a:lnSpc>
                <a:spcPct val="100000"/>
              </a:lnSpc>
              <a:buClr>
                <a:srgbClr val="000000"/>
              </a:buClr>
              <a:buFont typeface="Symbol" charset="2"/>
              <a:buChar char=""/>
            </a:pPr>
            <a:r>
              <a:rPr lang="en-US" sz="2400" b="0" strike="noStrike" spc="-1">
                <a:solidFill>
                  <a:srgbClr val="000000"/>
                </a:solidFill>
                <a:uFill>
                  <a:solidFill>
                    <a:srgbClr val="FFFFFF"/>
                  </a:solidFill>
                </a:uFill>
                <a:latin typeface="Arial" panose="02080604020202020204" charset="0"/>
                <a:ea typeface="SimSun" charset="-122"/>
              </a:rPr>
              <a:t>Third level</a:t>
            </a:r>
            <a:endParaRPr lang="en-US" sz="3200" b="0" strike="noStrike" spc="-1">
              <a:solidFill>
                <a:srgbClr val="000000"/>
              </a:solidFill>
              <a:uFill>
                <a:solidFill>
                  <a:srgbClr val="FFFFFF"/>
                </a:solidFill>
              </a:uFill>
              <a:latin typeface="Arial" panose="02080604020202020204" charset="0"/>
            </a:endParaRPr>
          </a:p>
          <a:p>
            <a:pPr marL="1600200" lvl="3" indent="-227965">
              <a:lnSpc>
                <a:spcPct val="100000"/>
              </a:lnSpc>
              <a:buClr>
                <a:srgbClr val="000000"/>
              </a:buClr>
              <a:buFont typeface="Symbol" charset="2"/>
              <a:buChar char=""/>
            </a:pPr>
            <a:r>
              <a:rPr lang="en-US" sz="2000" b="0" strike="noStrike" spc="-1">
                <a:solidFill>
                  <a:srgbClr val="000000"/>
                </a:solidFill>
                <a:uFill>
                  <a:solidFill>
                    <a:srgbClr val="FFFFFF"/>
                  </a:solidFill>
                </a:uFill>
                <a:latin typeface="Arial" panose="02080604020202020204" charset="0"/>
                <a:ea typeface="SimSun" charset="-122"/>
              </a:rPr>
              <a:t>Fourth level</a:t>
            </a:r>
            <a:endParaRPr lang="en-US" sz="3200" b="0" strike="noStrike" spc="-1">
              <a:solidFill>
                <a:srgbClr val="000000"/>
              </a:solidFill>
              <a:uFill>
                <a:solidFill>
                  <a:srgbClr val="FFFFFF"/>
                </a:solidFill>
              </a:uFill>
              <a:latin typeface="Arial" panose="02080604020202020204" charset="0"/>
            </a:endParaRPr>
          </a:p>
          <a:p>
            <a:pPr marL="2057400" lvl="4" indent="-227965">
              <a:lnSpc>
                <a:spcPct val="100000"/>
              </a:lnSpc>
              <a:buClr>
                <a:srgbClr val="000000"/>
              </a:buClr>
              <a:buFont typeface="StarSymbol"/>
              <a:buChar char="»"/>
            </a:pPr>
            <a:r>
              <a:rPr lang="en-US" sz="2000" b="0" strike="noStrike" spc="-1">
                <a:solidFill>
                  <a:srgbClr val="000000"/>
                </a:solidFill>
                <a:uFill>
                  <a:solidFill>
                    <a:srgbClr val="FFFFFF"/>
                  </a:solidFill>
                </a:uFill>
                <a:latin typeface="Arial" panose="02080604020202020204" charset="0"/>
                <a:ea typeface="SimSun" charset="-122"/>
              </a:rPr>
              <a:t>Fifth level</a:t>
            </a:r>
            <a:endParaRPr lang="en-US" sz="3200" b="0" strike="noStrike" spc="-1">
              <a:solidFill>
                <a:srgbClr val="000000"/>
              </a:solidFill>
              <a:uFill>
                <a:solidFill>
                  <a:srgbClr val="FFFFFF"/>
                </a:solidFill>
              </a:uFill>
              <a:latin typeface="Arial" panose="02080604020202020204" charset="0"/>
            </a:endParaRPr>
          </a:p>
        </p:txBody>
      </p:sp>
      <p:sp>
        <p:nvSpPr>
          <p:cNvPr id="42" name="PlaceHolder 4"/>
          <p:cNvSpPr>
            <a:spLocks noGrp="1"/>
          </p:cNvSpPr>
          <p:nvPr>
            <p:ph type="dt"/>
          </p:nvPr>
        </p:nvSpPr>
        <p:spPr>
          <a:xfrm>
            <a:off x="609480" y="6245280"/>
            <a:ext cx="2844360" cy="475920"/>
          </a:xfrm>
          <a:prstGeom prst="rect">
            <a:avLst/>
          </a:prstGeom>
        </p:spPr>
        <p:txBody>
          <a:bodyPr lIns="90000" tIns="45000" rIns="90000" bIns="45000"/>
          <a:p>
            <a:endParaRPr lang="en-CA" sz="2400" b="0" strike="noStrike" spc="-1">
              <a:solidFill>
                <a:srgbClr val="000000"/>
              </a:solidFill>
              <a:uFill>
                <a:solidFill>
                  <a:srgbClr val="FFFFFF"/>
                </a:solidFill>
              </a:uFill>
              <a:latin typeface="Times New Roman"/>
            </a:endParaRPr>
          </a:p>
        </p:txBody>
      </p:sp>
      <p:sp>
        <p:nvSpPr>
          <p:cNvPr id="43" name="PlaceHolder 5"/>
          <p:cNvSpPr>
            <a:spLocks noGrp="1"/>
          </p:cNvSpPr>
          <p:nvPr>
            <p:ph type="ftr"/>
          </p:nvPr>
        </p:nvSpPr>
        <p:spPr>
          <a:xfrm>
            <a:off x="4165560" y="6245280"/>
            <a:ext cx="3860280" cy="475920"/>
          </a:xfrm>
          <a:prstGeom prst="rect">
            <a:avLst/>
          </a:prstGeom>
        </p:spPr>
        <p:txBody>
          <a:bodyPr lIns="90000" tIns="45000" rIns="90000" bIns="45000"/>
          <a:p>
            <a:endParaRPr lang="en-CA" sz="2400" b="0" strike="noStrike" spc="-1">
              <a:solidFill>
                <a:srgbClr val="000000"/>
              </a:solidFill>
              <a:uFill>
                <a:solidFill>
                  <a:srgbClr val="FFFFFF"/>
                </a:solidFill>
              </a:uFill>
              <a:latin typeface="Times New Roman"/>
            </a:endParaRPr>
          </a:p>
        </p:txBody>
      </p:sp>
      <p:sp>
        <p:nvSpPr>
          <p:cNvPr id="44" name="PlaceHolder 6"/>
          <p:cNvSpPr>
            <a:spLocks noGrp="1"/>
          </p:cNvSpPr>
          <p:nvPr>
            <p:ph type="sldNum"/>
          </p:nvPr>
        </p:nvSpPr>
        <p:spPr>
          <a:xfrm>
            <a:off x="8737560" y="6245280"/>
            <a:ext cx="2844360" cy="475920"/>
          </a:xfrm>
          <a:prstGeom prst="rect">
            <a:avLst/>
          </a:prstGeom>
        </p:spPr>
        <p:txBody>
          <a:bodyPr lIns="90000" tIns="45000" rIns="90000" bIns="45000"/>
          <a:p>
            <a:endParaRPr lang="en-CA"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x-none" altLang="en-CA" sz="4400"/>
              <a:t>Pre-requisites</a:t>
            </a:r>
            <a:endParaRPr lang="x-none" altLang="en-CA" sz="4400"/>
          </a:p>
        </p:txBody>
      </p:sp>
      <p:sp>
        <p:nvSpPr>
          <p:cNvPr id="3" name="Subtitle 2"/>
          <p:cNvSpPr>
            <a:spLocks noGrp="1"/>
          </p:cNvSpPr>
          <p:nvPr>
            <p:ph type="subTitle"/>
          </p:nvPr>
        </p:nvSpPr>
        <p:spPr/>
        <p:txBody>
          <a:bodyPr/>
          <a:p>
            <a:r>
              <a:rPr lang="x-none" altLang="en-CA" sz="2800">
                <a:sym typeface="+mn-ea"/>
              </a:rPr>
              <a:t>1. Installed Python?</a:t>
            </a:r>
            <a:endParaRPr lang="x-none" altLang="en-CA" sz="2800">
              <a:sym typeface="+mn-ea"/>
            </a:endParaRPr>
          </a:p>
          <a:p>
            <a:endParaRPr lang="x-none" altLang="en-CA" sz="2800">
              <a:sym typeface="+mn-ea"/>
            </a:endParaRPr>
          </a:p>
          <a:p>
            <a:r>
              <a:rPr lang="x-none" altLang="en-CA" sz="2800">
                <a:sym typeface="+mn-ea"/>
              </a:rPr>
              <a:t>2. Jupyter notebook?</a:t>
            </a:r>
            <a:endParaRPr lang="x-none" altLang="en-CA" sz="2800">
              <a:sym typeface="+mn-ea"/>
            </a:endParaRPr>
          </a:p>
          <a:p>
            <a:endParaRPr lang="en-CA" altLang="en-US" sz="2800"/>
          </a:p>
          <a:p>
            <a:endParaRPr lang="en-CA"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Why learn Python</a:t>
            </a:r>
            <a:endParaRPr lang="x-none" altLang="en-US" sz="1800" b="0" strike="noStrike" spc="-1">
              <a:solidFill>
                <a:srgbClr val="000000"/>
              </a:solidFill>
              <a:uFill>
                <a:solidFill>
                  <a:srgbClr val="FFFFFF"/>
                </a:solidFill>
              </a:uFill>
              <a:latin typeface="Arial" panose="02080604020202020204" charset="0"/>
            </a:endParaRPr>
          </a:p>
        </p:txBody>
      </p:sp>
      <p:sp>
        <p:nvSpPr>
          <p:cNvPr id="87" name="TextShape 2"/>
          <p:cNvSpPr txBox="1"/>
          <p:nvPr/>
        </p:nvSpPr>
        <p:spPr>
          <a:xfrm>
            <a:off x="608330" y="1609090"/>
            <a:ext cx="5296535" cy="4525645"/>
          </a:xfrm>
          <a:prstGeom prst="rect">
            <a:avLst/>
          </a:prstGeom>
          <a:noFill/>
          <a:ln>
            <a:noFill/>
          </a:ln>
        </p:spPr>
        <p:txBody>
          <a:bodyPr lIns="90000" tIns="45000" rIns="90000" bIns="45000"/>
          <a:p>
            <a:pPr marL="457200" indent="-457200">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Extensive library</a:t>
            </a:r>
            <a:endParaRPr lang="x-none" altLang="en-US" sz="3200" b="0" strike="noStrike" spc="-1">
              <a:solidFill>
                <a:srgbClr val="000000"/>
              </a:solidFill>
              <a:uFill>
                <a:solidFill>
                  <a:srgbClr val="FFFFFF"/>
                </a:solidFill>
              </a:uFill>
              <a:latin typeface="Arial" panose="02080604020202020204" charset="0"/>
            </a:endParaRPr>
          </a:p>
          <a:p>
            <a:pPr marL="457200" indent="-457200">
              <a:buFont typeface="Arial" panose="02080604020202020204" charset="0"/>
              <a:buChar char="•"/>
            </a:pPr>
            <a:endParaRPr lang="x-none" altLang="en-US" sz="3200" b="0" strike="noStrike" spc="-1">
              <a:solidFill>
                <a:srgbClr val="000000"/>
              </a:solidFill>
              <a:uFill>
                <a:solidFill>
                  <a:srgbClr val="FFFFFF"/>
                </a:solidFill>
              </a:uFill>
              <a:latin typeface="Arial" panose="02080604020202020204" charset="0"/>
            </a:endParaRPr>
          </a:p>
          <a:p>
            <a:pPr marL="457200" indent="-457200">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Easy to read/work with others</a:t>
            </a:r>
            <a:endParaRPr lang="x-none" altLang="en-US" sz="3200" b="0" strike="noStrike" spc="-1">
              <a:solidFill>
                <a:srgbClr val="000000"/>
              </a:solidFill>
              <a:uFill>
                <a:solidFill>
                  <a:srgbClr val="FFFFFF"/>
                </a:solidFill>
              </a:uFill>
              <a:latin typeface="Arial" panose="02080604020202020204" charset="0"/>
            </a:endParaRPr>
          </a:p>
          <a:p>
            <a:pPr marL="457200" indent="-457200">
              <a:buFont typeface="Arial" panose="02080604020202020204" charset="0"/>
              <a:buChar char="•"/>
            </a:pPr>
            <a:endParaRPr lang="x-none" altLang="en-US" sz="3200" b="0" strike="noStrike" spc="-1">
              <a:solidFill>
                <a:srgbClr val="000000"/>
              </a:solidFill>
              <a:uFill>
                <a:solidFill>
                  <a:srgbClr val="FFFFFF"/>
                </a:solidFill>
              </a:uFill>
              <a:latin typeface="Arial" panose="02080604020202020204" charset="0"/>
            </a:endParaRPr>
          </a:p>
          <a:p>
            <a:pPr marL="457200" indent="-457200">
              <a:buFont typeface="Arial" panose="02080604020202020204" charset="0"/>
              <a:buChar char="•"/>
            </a:pPr>
            <a:r>
              <a:rPr lang="x-none" altLang="en-US" sz="3200" spc="-1">
                <a:solidFill>
                  <a:srgbClr val="000000"/>
                </a:solidFill>
                <a:uFill>
                  <a:solidFill>
                    <a:srgbClr val="FFFFFF"/>
                  </a:solidFill>
                </a:uFill>
                <a:latin typeface="Arial" panose="02080604020202020204" charset="0"/>
                <a:sym typeface="+mn-ea"/>
              </a:rPr>
              <a:t>Easy to handle, less prone to mistake</a:t>
            </a:r>
            <a:endParaRPr lang="x-none" altLang="en-US" sz="3200" spc="-1">
              <a:solidFill>
                <a:srgbClr val="000000"/>
              </a:solidFill>
              <a:uFill>
                <a:solidFill>
                  <a:srgbClr val="FFFFFF"/>
                </a:solidFill>
              </a:uFill>
              <a:latin typeface="Arial" panose="02080604020202020204" charset="0"/>
              <a:sym typeface="+mn-ea"/>
            </a:endParaRPr>
          </a:p>
          <a:p>
            <a:pPr marL="457200" indent="-457200">
              <a:buFont typeface="Arial" panose="02080604020202020204" charset="0"/>
              <a:buChar char="•"/>
            </a:pPr>
            <a:endParaRPr lang="x-none" altLang="en-US" sz="3200" b="0" strike="noStrike" spc="-1">
              <a:solidFill>
                <a:srgbClr val="000000"/>
              </a:solidFill>
              <a:uFill>
                <a:solidFill>
                  <a:srgbClr val="FFFFFF"/>
                </a:solidFill>
              </a:uFill>
              <a:latin typeface="Arial" panose="02080604020202020204" charset="0"/>
            </a:endParaRPr>
          </a:p>
          <a:p>
            <a:pPr marL="457200" indent="-457200">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Concise</a:t>
            </a:r>
            <a:endParaRPr lang="x-none" altLang="en-US" sz="3200" b="0" strike="noStrike" spc="-1">
              <a:solidFill>
                <a:srgbClr val="000000"/>
              </a:solidFill>
              <a:uFill>
                <a:solidFill>
                  <a:srgbClr val="FFFFFF"/>
                </a:solidFill>
              </a:uFill>
              <a:latin typeface="Arial" panose="02080604020202020204" charset="0"/>
            </a:endParaRPr>
          </a:p>
          <a:p>
            <a:pPr marL="457200" indent="-457200">
              <a:buFont typeface="Arial" panose="02080604020202020204" charset="0"/>
              <a:buChar char="•"/>
            </a:pPr>
            <a:endParaRPr lang="x-none" altLang="en-US" sz="3200" b="0" strike="noStrike" spc="-1">
              <a:solidFill>
                <a:srgbClr val="000000"/>
              </a:solidFill>
              <a:uFill>
                <a:solidFill>
                  <a:srgbClr val="FFFFFF"/>
                </a:solidFill>
              </a:uFill>
              <a:latin typeface="Arial" panose="02080604020202020204" charset="0"/>
            </a:endParaRPr>
          </a:p>
        </p:txBody>
      </p:sp>
      <p:pic>
        <p:nvPicPr>
          <p:cNvPr id="3" name="Picture 2" descr="overview-of-phyton"/>
          <p:cNvPicPr>
            <a:picLocks noChangeAspect="1"/>
          </p:cNvPicPr>
          <p:nvPr/>
        </p:nvPicPr>
        <p:blipFill>
          <a:blip r:embed="rId1"/>
          <a:stretch>
            <a:fillRect/>
          </a:stretch>
        </p:blipFill>
        <p:spPr>
          <a:xfrm>
            <a:off x="5990590" y="1378585"/>
            <a:ext cx="5878830" cy="469455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 name="TextShape 1"/>
          <p:cNvSpPr txBox="1"/>
          <p:nvPr/>
        </p:nvSpPr>
        <p:spPr>
          <a:xfrm>
            <a:off x="229750" y="239755"/>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Different from C/C++</a:t>
            </a:r>
            <a:endParaRPr lang="x-none" altLang="en-US" sz="1800" b="0" strike="noStrike" spc="-1">
              <a:solidFill>
                <a:srgbClr val="000000"/>
              </a:solidFill>
              <a:uFill>
                <a:solidFill>
                  <a:srgbClr val="FFFFFF"/>
                </a:solidFill>
              </a:uFill>
              <a:latin typeface="Arial" panose="02080604020202020204" charset="0"/>
            </a:endParaRPr>
          </a:p>
        </p:txBody>
      </p:sp>
      <p:sp>
        <p:nvSpPr>
          <p:cNvPr id="90" name="TextShape 2"/>
          <p:cNvSpPr txBox="1"/>
          <p:nvPr/>
        </p:nvSpPr>
        <p:spPr>
          <a:xfrm>
            <a:off x="233680" y="1631950"/>
            <a:ext cx="5376545" cy="2659380"/>
          </a:xfrm>
          <a:prstGeom prst="rect">
            <a:avLst/>
          </a:prstGeom>
          <a:noFill/>
          <a:ln>
            <a:noFill/>
          </a:ln>
        </p:spPr>
        <p:txBody>
          <a:bodyPr lIns="90000" tIns="45000" rIns="90000" bIns="45000"/>
          <a:p>
            <a:pPr indent="0">
              <a:lnSpc>
                <a:spcPct val="100000"/>
              </a:lnSpc>
              <a:buClr>
                <a:srgbClr val="000000"/>
              </a:buClr>
              <a:buFont typeface="Arial" panose="02080604020202020204" charset="0"/>
              <a:buNone/>
            </a:pPr>
            <a:r>
              <a:rPr lang="en-US" sz="3200" b="0" strike="noStrike" spc="-1">
                <a:solidFill>
                  <a:srgbClr val="000000"/>
                </a:solidFill>
                <a:uFill>
                  <a:solidFill>
                    <a:srgbClr val="FFFFFF"/>
                  </a:solidFill>
                </a:uFill>
                <a:latin typeface="Arial" panose="02080604020202020204" charset="0"/>
                <a:ea typeface="SimSun" charset="-122"/>
              </a:rPr>
              <a:t>Python</a:t>
            </a:r>
            <a:endParaRPr lang="en-US" sz="3200" b="0" strike="noStrike" spc="-1">
              <a:solidFill>
                <a:srgbClr val="000000"/>
              </a:solidFill>
              <a:uFill>
                <a:solidFill>
                  <a:srgbClr val="FFFFFF"/>
                </a:solidFill>
              </a:uFill>
              <a:latin typeface="Arial" panose="02080604020202020204" charset="0"/>
              <a:ea typeface="SimSun" charset="-122"/>
            </a:endParaRPr>
          </a:p>
          <a:p>
            <a:pPr marL="457200" indent="-457200">
              <a:lnSpc>
                <a:spcPct val="100000"/>
              </a:lnSpc>
              <a:buClr>
                <a:srgbClr val="000000"/>
              </a:buClr>
              <a:buFont typeface="Arial" panose="02080604020202020204" charset="0"/>
              <a:buChar char="•"/>
            </a:pPr>
            <a:r>
              <a:rPr lang="en-US" sz="3200" b="0" strike="noStrike" spc="-1">
                <a:solidFill>
                  <a:srgbClr val="000000"/>
                </a:solidFill>
                <a:uFill>
                  <a:solidFill>
                    <a:srgbClr val="FFFFFF"/>
                  </a:solidFill>
                </a:uFill>
                <a:latin typeface="Arial" panose="02080604020202020204" charset="0"/>
                <a:ea typeface="SimSun" charset="-122"/>
              </a:rPr>
              <a:t>shorter learning curve</a:t>
            </a:r>
            <a:endParaRPr lang="en-US" sz="3200" b="0" strike="noStrike" spc="-1">
              <a:solidFill>
                <a:srgbClr val="000000"/>
              </a:solidFill>
              <a:uFill>
                <a:solidFill>
                  <a:srgbClr val="FFFFFF"/>
                </a:solidFill>
              </a:uFill>
              <a:latin typeface="Arial" panose="02080604020202020204" charset="0"/>
              <a:ea typeface="SimSun" charset="-122"/>
            </a:endParaRPr>
          </a:p>
          <a:p>
            <a:pPr marL="457200" indent="-457200">
              <a:lnSpc>
                <a:spcPct val="100000"/>
              </a:lnSpc>
              <a:buClr>
                <a:srgbClr val="000000"/>
              </a:buClr>
              <a:buFont typeface="Arial" panose="02080604020202020204" charset="0"/>
              <a:buChar char="•"/>
            </a:pPr>
            <a:r>
              <a:rPr lang="en-US" sz="3200" b="0" strike="noStrike" spc="-1">
                <a:solidFill>
                  <a:srgbClr val="000000"/>
                </a:solidFill>
                <a:uFill>
                  <a:solidFill>
                    <a:srgbClr val="FFFFFF"/>
                  </a:solidFill>
                </a:uFill>
                <a:latin typeface="Arial" panose="02080604020202020204" charset="0"/>
                <a:ea typeface="SimSun" charset="-122"/>
              </a:rPr>
              <a:t>automatic memory management</a:t>
            </a:r>
            <a:endParaRPr lang="en-US" sz="3200" b="0" strike="noStrike" spc="-1">
              <a:solidFill>
                <a:srgbClr val="000000"/>
              </a:solidFill>
              <a:uFill>
                <a:solidFill>
                  <a:srgbClr val="FFFFFF"/>
                </a:solidFill>
              </a:uFill>
              <a:latin typeface="Arial" panose="02080604020202020204" charset="0"/>
              <a:ea typeface="SimSun" charset="-122"/>
            </a:endParaRPr>
          </a:p>
          <a:p>
            <a:pPr marL="457200" indent="-457200">
              <a:lnSpc>
                <a:spcPct val="100000"/>
              </a:lnSpc>
              <a:buClr>
                <a:srgbClr val="000000"/>
              </a:buClr>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ea typeface="SimSun" charset="-122"/>
              </a:rPr>
              <a:t>dynamic typing</a:t>
            </a:r>
            <a:endParaRPr lang="x-none" altLang="en-US" sz="3200" b="0" strike="noStrike" spc="-1">
              <a:solidFill>
                <a:srgbClr val="000000"/>
              </a:solidFill>
              <a:uFill>
                <a:solidFill>
                  <a:srgbClr val="FFFFFF"/>
                </a:solidFill>
              </a:uFill>
              <a:latin typeface="Arial" panose="02080604020202020204" charset="0"/>
              <a:ea typeface="SimSun" charset="-122"/>
            </a:endParaRPr>
          </a:p>
          <a:p>
            <a:endParaRPr lang="en-US" sz="3200" b="0" strike="noStrike" spc="-1">
              <a:solidFill>
                <a:srgbClr val="000000"/>
              </a:solidFill>
              <a:uFill>
                <a:solidFill>
                  <a:srgbClr val="FFFFFF"/>
                </a:solidFill>
              </a:uFill>
              <a:latin typeface="Arial" panose="02080604020202020204" charset="0"/>
            </a:endParaRPr>
          </a:p>
        </p:txBody>
      </p:sp>
      <p:sp>
        <p:nvSpPr>
          <p:cNvPr id="91" name="TextShape 3"/>
          <p:cNvSpPr txBox="1"/>
          <p:nvPr/>
        </p:nvSpPr>
        <p:spPr>
          <a:xfrm>
            <a:off x="5483225" y="1604010"/>
            <a:ext cx="6858000" cy="2867025"/>
          </a:xfrm>
          <a:prstGeom prst="rect">
            <a:avLst/>
          </a:prstGeom>
          <a:noFill/>
          <a:ln>
            <a:noFill/>
          </a:ln>
        </p:spPr>
        <p:txBody>
          <a:bodyPr lIns="90000" tIns="45000" rIns="90000" bIns="45000"/>
          <a:p>
            <a:pPr marL="107950" indent="0">
              <a:buClr>
                <a:srgbClr val="000000"/>
              </a:buClr>
              <a:buSzPct val="45000"/>
              <a:buFont typeface="Wingdings" panose="05000000000000000000" charset="2"/>
              <a:buNone/>
            </a:pPr>
            <a:r>
              <a:rPr lang="x-none" altLang="en-US" sz="3200" b="0" strike="noStrike" spc="-1">
                <a:solidFill>
                  <a:srgbClr val="000000"/>
                </a:solidFill>
                <a:uFill>
                  <a:solidFill>
                    <a:srgbClr val="FFFFFF"/>
                  </a:solidFill>
                </a:uFill>
                <a:latin typeface="Arial" panose="02080604020202020204" charset="0"/>
              </a:rPr>
              <a:t>C/C++</a:t>
            </a:r>
            <a:endParaRPr lang="en-US" sz="3200" b="0" strike="noStrike" spc="-1">
              <a:solidFill>
                <a:srgbClr val="000000"/>
              </a:solidFill>
              <a:uFill>
                <a:solidFill>
                  <a:srgbClr val="FFFFFF"/>
                </a:solidFill>
              </a:uFill>
              <a:latin typeface="Arial" panose="02080604020202020204" charset="0"/>
            </a:endParaRPr>
          </a:p>
          <a:p>
            <a:pPr marL="457200" indent="-457200">
              <a:lnSpc>
                <a:spcPct val="100000"/>
              </a:lnSpc>
              <a:buClr>
                <a:srgbClr val="000000"/>
              </a:buClr>
              <a:buFont typeface="Arial" panose="02080604020202020204" charset="0"/>
              <a:buChar char="•"/>
            </a:pPr>
            <a:r>
              <a:rPr lang="en-US" sz="3200" spc="-1">
                <a:solidFill>
                  <a:srgbClr val="000000"/>
                </a:solidFill>
                <a:uFill>
                  <a:solidFill>
                    <a:srgbClr val="FFFFFF"/>
                  </a:solidFill>
                </a:uFill>
                <a:latin typeface="Arial" panose="02080604020202020204" charset="0"/>
                <a:sym typeface="+mn-ea"/>
              </a:rPr>
              <a:t>explicit memory management</a:t>
            </a:r>
            <a:endParaRPr lang="en-US" sz="3200" b="0" strike="noStrike" spc="-1">
              <a:solidFill>
                <a:srgbClr val="000000"/>
              </a:solidFill>
              <a:uFill>
                <a:solidFill>
                  <a:srgbClr val="FFFFFF"/>
                </a:solidFill>
              </a:uFill>
              <a:latin typeface="Arial" panose="02080604020202020204" charset="0"/>
              <a:ea typeface="SimSun" charset="-122"/>
            </a:endParaRPr>
          </a:p>
          <a:p>
            <a:pPr marL="457200" indent="-457200">
              <a:lnSpc>
                <a:spcPct val="100000"/>
              </a:lnSpc>
              <a:buClr>
                <a:srgbClr val="000000"/>
              </a:buClr>
              <a:buFont typeface="Arial" panose="02080604020202020204" charset="0"/>
              <a:buChar char="•"/>
            </a:pPr>
            <a:r>
              <a:rPr lang="x-none" altLang="en-US" sz="3200" spc="-1">
                <a:solidFill>
                  <a:srgbClr val="000000"/>
                </a:solidFill>
                <a:uFill>
                  <a:solidFill>
                    <a:srgbClr val="FFFFFF"/>
                  </a:solidFill>
                </a:uFill>
                <a:latin typeface="Arial" panose="02080604020202020204" charset="0"/>
                <a:sym typeface="+mn-ea"/>
              </a:rPr>
              <a:t>easy to mess up with memory</a:t>
            </a:r>
            <a:endParaRPr lang="x-none" altLang="en-US" sz="3200"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static typing</a:t>
            </a:r>
            <a:endParaRPr lang="x-none" altLang="en-US" sz="3200" b="0" strike="noStrike" spc="-1">
              <a:solidFill>
                <a:srgbClr val="000000"/>
              </a:solidFill>
              <a:uFill>
                <a:solidFill>
                  <a:srgbClr val="FFFFFF"/>
                </a:solidFill>
              </a:uFill>
              <a:latin typeface="Arial" panose="02080604020202020204" charset="0"/>
            </a:endParaRPr>
          </a:p>
        </p:txBody>
      </p:sp>
      <p:pic>
        <p:nvPicPr>
          <p:cNvPr id="2" name="Picture 1" descr="Hello-World-Program-in-Python-vs-C-Programming"/>
          <p:cNvPicPr>
            <a:picLocks noChangeAspect="1"/>
          </p:cNvPicPr>
          <p:nvPr/>
        </p:nvPicPr>
        <p:blipFill>
          <a:blip r:embed="rId1"/>
          <a:stretch>
            <a:fillRect/>
          </a:stretch>
        </p:blipFill>
        <p:spPr>
          <a:xfrm>
            <a:off x="2299335" y="4295140"/>
            <a:ext cx="7401560" cy="2393315"/>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Similar to Matlab</a:t>
            </a:r>
            <a:endParaRPr lang="x-none" altLang="en-US" sz="1800" b="0" strike="noStrike" spc="-1">
              <a:solidFill>
                <a:srgbClr val="000000"/>
              </a:solidFill>
              <a:uFill>
                <a:solidFill>
                  <a:srgbClr val="FFFFFF"/>
                </a:solidFill>
              </a:uFill>
              <a:latin typeface="Arial" panose="02080604020202020204" charset="0"/>
            </a:endParaRPr>
          </a:p>
        </p:txBody>
      </p:sp>
      <p:sp>
        <p:nvSpPr>
          <p:cNvPr id="90" name="TextShape 2"/>
          <p:cNvSpPr txBox="1"/>
          <p:nvPr/>
        </p:nvSpPr>
        <p:spPr>
          <a:xfrm>
            <a:off x="611505" y="1600835"/>
            <a:ext cx="5376545" cy="4286885"/>
          </a:xfrm>
          <a:prstGeom prst="rect">
            <a:avLst/>
          </a:prstGeom>
          <a:noFill/>
          <a:ln>
            <a:noFill/>
          </a:ln>
        </p:spPr>
        <p:txBody>
          <a:bodyPr lIns="90000" tIns="45000" rIns="90000" bIns="45000"/>
          <a:p>
            <a:pPr indent="0">
              <a:lnSpc>
                <a:spcPct val="100000"/>
              </a:lnSpc>
              <a:buClr>
                <a:srgbClr val="000000"/>
              </a:buClr>
              <a:buFont typeface="Arial" panose="02080604020202020204" charset="0"/>
              <a:buNone/>
            </a:pPr>
            <a:r>
              <a:rPr lang="en-US" sz="3200" b="0" strike="noStrike" spc="-1">
                <a:solidFill>
                  <a:srgbClr val="000000"/>
                </a:solidFill>
                <a:uFill>
                  <a:solidFill>
                    <a:srgbClr val="FFFFFF"/>
                  </a:solidFill>
                </a:uFill>
                <a:latin typeface="Arial" panose="02080604020202020204" charset="0"/>
                <a:ea typeface="SimSun" charset="-122"/>
              </a:rPr>
              <a:t>Python</a:t>
            </a:r>
            <a:endParaRPr lang="en-US" sz="3200" b="0" strike="noStrike" spc="-1">
              <a:solidFill>
                <a:srgbClr val="000000"/>
              </a:solidFill>
              <a:uFill>
                <a:solidFill>
                  <a:srgbClr val="FFFFFF"/>
                </a:solidFill>
              </a:uFill>
              <a:latin typeface="Arial" panose="02080604020202020204" charset="0"/>
              <a:ea typeface="SimSun" charset="-122"/>
            </a:endParaRPr>
          </a:p>
          <a:p>
            <a:pPr marL="457200" indent="-457200">
              <a:lnSpc>
                <a:spcPct val="100000"/>
              </a:lnSpc>
              <a:buClr>
                <a:srgbClr val="000000"/>
              </a:buClr>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ea typeface="SimSun" charset="-122"/>
              </a:rPr>
              <a:t>dynamic typing</a:t>
            </a:r>
            <a:endParaRPr lang="x-none" altLang="en-US" sz="3200" b="0" strike="noStrike" spc="-1">
              <a:solidFill>
                <a:srgbClr val="000000"/>
              </a:solidFill>
              <a:uFill>
                <a:solidFill>
                  <a:srgbClr val="FFFFFF"/>
                </a:solidFill>
              </a:uFill>
              <a:latin typeface="Arial" panose="02080604020202020204" charset="0"/>
              <a:ea typeface="SimSun" charset="-122"/>
            </a:endParaRPr>
          </a:p>
          <a:p>
            <a:pPr marL="457200" indent="-457200">
              <a:lnSpc>
                <a:spcPct val="100000"/>
              </a:lnSpc>
              <a:buClr>
                <a:srgbClr val="000000"/>
              </a:buClr>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not very good at matrix operation</a:t>
            </a:r>
            <a:endParaRPr lang="x-none" altLang="en-US" sz="3200" b="0" strike="noStrike" spc="-1">
              <a:solidFill>
                <a:srgbClr val="000000"/>
              </a:solidFill>
              <a:uFill>
                <a:solidFill>
                  <a:srgbClr val="FFFFFF"/>
                </a:solidFill>
              </a:uFill>
              <a:latin typeface="Arial" panose="02080604020202020204" charset="0"/>
            </a:endParaRPr>
          </a:p>
          <a:p>
            <a:pPr marL="457200" indent="-457200">
              <a:lnSpc>
                <a:spcPct val="100000"/>
              </a:lnSpc>
              <a:buClr>
                <a:srgbClr val="000000"/>
              </a:buClr>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module based (.py)</a:t>
            </a:r>
            <a:endParaRPr lang="x-none" altLang="en-US" sz="3200" b="0" strike="noStrike" spc="-1">
              <a:solidFill>
                <a:srgbClr val="000000"/>
              </a:solidFill>
              <a:uFill>
                <a:solidFill>
                  <a:srgbClr val="FFFFFF"/>
                </a:solidFill>
              </a:uFill>
              <a:latin typeface="Arial" panose="02080604020202020204" charset="0"/>
            </a:endParaRPr>
          </a:p>
          <a:p>
            <a:pPr marL="457200" indent="-457200">
              <a:lnSpc>
                <a:spcPct val="100000"/>
              </a:lnSpc>
              <a:buClr>
                <a:srgbClr val="000000"/>
              </a:buClr>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Free + huge open-source library</a:t>
            </a:r>
            <a:endParaRPr lang="x-none" altLang="en-US" sz="3200" b="0" strike="noStrike" spc="-1">
              <a:solidFill>
                <a:srgbClr val="000000"/>
              </a:solidFill>
              <a:uFill>
                <a:solidFill>
                  <a:srgbClr val="FFFFFF"/>
                </a:solidFill>
              </a:uFill>
              <a:latin typeface="Arial" panose="02080604020202020204" charset="0"/>
            </a:endParaRPr>
          </a:p>
          <a:p>
            <a:pPr marL="457200" indent="-457200">
              <a:lnSpc>
                <a:spcPct val="100000"/>
              </a:lnSpc>
              <a:buClr>
                <a:srgbClr val="000000"/>
              </a:buClr>
              <a:buFont typeface="Arial" panose="02080604020202020204" charset="0"/>
              <a:buChar char="•"/>
            </a:pPr>
            <a:endParaRPr lang="x-none" altLang="en-US" sz="3200" b="0" strike="noStrike" spc="-1">
              <a:solidFill>
                <a:srgbClr val="000000"/>
              </a:solidFill>
              <a:uFill>
                <a:solidFill>
                  <a:srgbClr val="FFFFFF"/>
                </a:solidFill>
              </a:uFill>
              <a:latin typeface="Arial" panose="02080604020202020204" charset="0"/>
            </a:endParaRPr>
          </a:p>
          <a:p>
            <a:endParaRPr lang="en-US" sz="3200" b="0" strike="noStrike" spc="-1">
              <a:solidFill>
                <a:srgbClr val="000000"/>
              </a:solidFill>
              <a:uFill>
                <a:solidFill>
                  <a:srgbClr val="FFFFFF"/>
                </a:solidFill>
              </a:uFill>
              <a:latin typeface="Arial" panose="02080604020202020204" charset="0"/>
            </a:endParaRPr>
          </a:p>
        </p:txBody>
      </p:sp>
      <p:sp>
        <p:nvSpPr>
          <p:cNvPr id="91" name="TextShape 3"/>
          <p:cNvSpPr txBox="1"/>
          <p:nvPr/>
        </p:nvSpPr>
        <p:spPr>
          <a:xfrm>
            <a:off x="6097270" y="1601470"/>
            <a:ext cx="5986145" cy="2867025"/>
          </a:xfrm>
          <a:prstGeom prst="rect">
            <a:avLst/>
          </a:prstGeom>
          <a:noFill/>
          <a:ln>
            <a:noFill/>
          </a:ln>
        </p:spPr>
        <p:txBody>
          <a:bodyPr lIns="90000" tIns="45000" rIns="90000" bIns="45000"/>
          <a:p>
            <a:pPr indent="0">
              <a:lnSpc>
                <a:spcPct val="100000"/>
              </a:lnSpc>
              <a:buClr>
                <a:srgbClr val="000000"/>
              </a:buClr>
              <a:buFont typeface="Arial" panose="02080604020202020204" charset="0"/>
              <a:buNone/>
            </a:pPr>
            <a:r>
              <a:rPr lang="x-none" altLang="en-US" sz="3200" b="0" strike="noStrike" spc="-1">
                <a:solidFill>
                  <a:srgbClr val="000000"/>
                </a:solidFill>
                <a:uFill>
                  <a:solidFill>
                    <a:srgbClr val="FFFFFF"/>
                  </a:solidFill>
                </a:uFill>
                <a:latin typeface="Arial" panose="02080604020202020204" charset="0"/>
              </a:rPr>
              <a:t>Matlab</a:t>
            </a:r>
            <a:endParaRPr lang="x-none" altLang="en-US" sz="3200" b="0" strike="noStrike" spc="-1">
              <a:solidFill>
                <a:srgbClr val="000000"/>
              </a:solidFill>
              <a:uFill>
                <a:solidFill>
                  <a:srgbClr val="FFFFFF"/>
                </a:solidFill>
              </a:uFill>
              <a:latin typeface="Arial" panose="02080604020202020204" charset="0"/>
            </a:endParaRPr>
          </a:p>
          <a:p>
            <a:pPr marL="457200" indent="-457200">
              <a:lnSpc>
                <a:spcPct val="100000"/>
              </a:lnSpc>
              <a:buClr>
                <a:srgbClr val="000000"/>
              </a:buClr>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dynamic typing</a:t>
            </a:r>
            <a:endParaRPr lang="x-none" altLang="en-US" sz="3200" b="0" strike="noStrike" spc="-1">
              <a:solidFill>
                <a:srgbClr val="000000"/>
              </a:solidFill>
              <a:uFill>
                <a:solidFill>
                  <a:srgbClr val="FFFFFF"/>
                </a:solidFill>
              </a:uFill>
              <a:latin typeface="Arial" panose="02080604020202020204" charset="0"/>
            </a:endParaRPr>
          </a:p>
          <a:p>
            <a:pPr marL="457200" indent="-457200">
              <a:lnSpc>
                <a:spcPct val="100000"/>
              </a:lnSpc>
              <a:buClr>
                <a:srgbClr val="000000"/>
              </a:buClr>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fast at matrix operation</a:t>
            </a:r>
            <a:endParaRPr lang="x-none" altLang="en-US" sz="3200" b="0" strike="noStrike" spc="-1">
              <a:solidFill>
                <a:srgbClr val="000000"/>
              </a:solidFill>
              <a:uFill>
                <a:solidFill>
                  <a:srgbClr val="FFFFFF"/>
                </a:solidFill>
              </a:uFill>
              <a:latin typeface="Arial" panose="02080604020202020204" charset="0"/>
            </a:endParaRPr>
          </a:p>
          <a:p>
            <a:pPr marL="457200" indent="-457200">
              <a:lnSpc>
                <a:spcPct val="100000"/>
              </a:lnSpc>
              <a:buClr>
                <a:srgbClr val="000000"/>
              </a:buClr>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function based (.m)</a:t>
            </a:r>
            <a:endParaRPr lang="x-none" altLang="en-US" sz="3200" b="0" strike="noStrike" spc="-1">
              <a:solidFill>
                <a:srgbClr val="000000"/>
              </a:solidFill>
              <a:uFill>
                <a:solidFill>
                  <a:srgbClr val="FFFFFF"/>
                </a:solidFill>
              </a:uFill>
              <a:latin typeface="Arial" panose="02080604020202020204" charset="0"/>
            </a:endParaRPr>
          </a:p>
          <a:p>
            <a:pPr marL="457200" indent="-457200">
              <a:lnSpc>
                <a:spcPct val="100000"/>
              </a:lnSpc>
              <a:buClr>
                <a:srgbClr val="000000"/>
              </a:buClr>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Expensive + huge toolbox for scientific research</a:t>
            </a:r>
            <a:endParaRPr lang="x-none" altLang="en-US" sz="3200" b="0" strike="noStrike" spc="-1">
              <a:solidFill>
                <a:srgbClr val="000000"/>
              </a:solidFill>
              <a:uFill>
                <a:solidFill>
                  <a:srgbClr val="FFFFFF"/>
                </a:solidFill>
              </a:uFill>
              <a:latin typeface="Arial" panose="0208060402020202020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 name="TextShape 1"/>
          <p:cNvSpPr txBox="1"/>
          <p:nvPr/>
        </p:nvSpPr>
        <p:spPr>
          <a:xfrm>
            <a:off x="609600" y="275590"/>
            <a:ext cx="11422380" cy="1142365"/>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Difference between Matlab and Python</a:t>
            </a:r>
            <a:endParaRPr lang="x-none" altLang="en-US" sz="1800" b="0" strike="noStrike" spc="-1">
              <a:solidFill>
                <a:srgbClr val="000000"/>
              </a:solidFill>
              <a:uFill>
                <a:solidFill>
                  <a:srgbClr val="FFFFFF"/>
                </a:solidFill>
              </a:uFill>
              <a:latin typeface="Arial" panose="02080604020202020204" charset="0"/>
            </a:endParaRPr>
          </a:p>
        </p:txBody>
      </p:sp>
      <p:sp>
        <p:nvSpPr>
          <p:cNvPr id="2" name="TextBox 1"/>
          <p:cNvSpPr txBox="1"/>
          <p:nvPr/>
        </p:nvSpPr>
        <p:spPr>
          <a:xfrm>
            <a:off x="621665" y="1521460"/>
            <a:ext cx="5769610" cy="2011680"/>
          </a:xfrm>
          <a:prstGeom prst="rect">
            <a:avLst/>
          </a:prstGeom>
          <a:noFill/>
          <a:ln>
            <a:solidFill>
              <a:schemeClr val="accent1"/>
            </a:solidFill>
          </a:ln>
        </p:spPr>
        <p:txBody>
          <a:bodyPr wrap="square" rtlCol="0">
            <a:spAutoFit/>
          </a:bodyPr>
          <a:p>
            <a:r>
              <a:rPr lang="x-none" altLang="en-CA"/>
              <a:t>Matlab:</a:t>
            </a:r>
            <a:endParaRPr lang="x-none" altLang="en-CA"/>
          </a:p>
          <a:p>
            <a:endParaRPr lang="x-none" altLang="en-CA"/>
          </a:p>
          <a:p>
            <a:r>
              <a:rPr lang="x-none" altLang="en-CA"/>
              <a:t>s =0;</a:t>
            </a:r>
            <a:endParaRPr lang="x-none" altLang="en-CA"/>
          </a:p>
          <a:p>
            <a:r>
              <a:rPr lang="x-none" altLang="en-CA"/>
              <a:t>x = [1 2 3];</a:t>
            </a:r>
            <a:endParaRPr lang="x-none" altLang="en-CA"/>
          </a:p>
          <a:p>
            <a:r>
              <a:rPr lang="x-none" altLang="en-CA"/>
              <a:t>for i = 1:3</a:t>
            </a:r>
            <a:endParaRPr lang="x-none" altLang="en-CA"/>
          </a:p>
          <a:p>
            <a:r>
              <a:rPr lang="x-none" altLang="en-CA"/>
              <a:t>	s=s + x(i);</a:t>
            </a:r>
            <a:endParaRPr lang="x-none" altLang="en-CA"/>
          </a:p>
          <a:p>
            <a:r>
              <a:rPr lang="x-none" altLang="en-CA"/>
              <a:t>end</a:t>
            </a:r>
            <a:endParaRPr lang="x-none" altLang="en-CA"/>
          </a:p>
        </p:txBody>
      </p:sp>
      <p:sp>
        <p:nvSpPr>
          <p:cNvPr id="3" name="TextBox 2"/>
          <p:cNvSpPr txBox="1"/>
          <p:nvPr/>
        </p:nvSpPr>
        <p:spPr>
          <a:xfrm>
            <a:off x="6483350" y="1498600"/>
            <a:ext cx="5422900" cy="2011680"/>
          </a:xfrm>
          <a:prstGeom prst="rect">
            <a:avLst/>
          </a:prstGeom>
          <a:noFill/>
          <a:ln>
            <a:solidFill>
              <a:schemeClr val="accent1"/>
            </a:solidFill>
          </a:ln>
        </p:spPr>
        <p:txBody>
          <a:bodyPr wrap="square" rtlCol="0">
            <a:spAutoFit/>
          </a:bodyPr>
          <a:p>
            <a:r>
              <a:rPr lang="x-none" altLang="en-CA"/>
              <a:t>Python:</a:t>
            </a:r>
            <a:endParaRPr lang="x-none" altLang="en-CA"/>
          </a:p>
          <a:p>
            <a:endParaRPr lang="x-none" altLang="en-CA"/>
          </a:p>
          <a:p>
            <a:r>
              <a:rPr lang="x-none" altLang="en-CA"/>
              <a:t>x = [1,2,3]</a:t>
            </a:r>
            <a:endParaRPr lang="x-none" altLang="en-CA"/>
          </a:p>
          <a:p>
            <a:r>
              <a:rPr lang="x-none" altLang="en-CA"/>
              <a:t>s=0</a:t>
            </a:r>
            <a:endParaRPr lang="x-none" altLang="en-CA"/>
          </a:p>
          <a:p>
            <a:r>
              <a:rPr lang="x-none" altLang="en-CA"/>
              <a:t>for i in range(3):</a:t>
            </a:r>
            <a:endParaRPr lang="x-none" altLang="en-CA"/>
          </a:p>
          <a:p>
            <a:r>
              <a:rPr lang="x-none" altLang="en-CA"/>
              <a:t>	s= s + x[i]</a:t>
            </a:r>
            <a:endParaRPr lang="x-none" altLang="en-CA"/>
          </a:p>
          <a:p>
            <a:r>
              <a:rPr lang="x-none" altLang="en-CA"/>
              <a:t># range(3) = [0,1,2]</a:t>
            </a:r>
            <a:endParaRPr lang="x-none" altLang="en-CA"/>
          </a:p>
        </p:txBody>
      </p:sp>
      <p:sp>
        <p:nvSpPr>
          <p:cNvPr id="4" name="TextBox 3"/>
          <p:cNvSpPr txBox="1"/>
          <p:nvPr/>
        </p:nvSpPr>
        <p:spPr>
          <a:xfrm>
            <a:off x="649605" y="3894455"/>
            <a:ext cx="11229975" cy="2011680"/>
          </a:xfrm>
          <a:prstGeom prst="rect">
            <a:avLst/>
          </a:prstGeom>
          <a:noFill/>
          <a:ln>
            <a:solidFill>
              <a:schemeClr val="accent1"/>
            </a:solidFill>
          </a:ln>
        </p:spPr>
        <p:txBody>
          <a:bodyPr wrap="square" rtlCol="0">
            <a:spAutoFit/>
          </a:bodyPr>
          <a:p>
            <a:r>
              <a:rPr lang="x-none" altLang="en-CA" b="1"/>
              <a:t>Difference:</a:t>
            </a:r>
            <a:endParaRPr lang="x-none" altLang="en-CA" b="1"/>
          </a:p>
          <a:p>
            <a:endParaRPr lang="x-none" altLang="en-CA" b="1"/>
          </a:p>
          <a:p>
            <a:r>
              <a:rPr lang="x-none" altLang="en-CA"/>
              <a:t>1. matlab: 1-indexing; python: 0-indexing</a:t>
            </a:r>
            <a:endParaRPr lang="x-none" altLang="en-CA"/>
          </a:p>
          <a:p>
            <a:endParaRPr lang="x-none" altLang="en-CA"/>
          </a:p>
          <a:p>
            <a:r>
              <a:rPr lang="x-none" altLang="en-CA"/>
              <a:t>2. Python is more neat, not necessary </a:t>
            </a:r>
            <a:r>
              <a:rPr lang="x-none" altLang="en-CA" b="1"/>
              <a:t>semicolons</a:t>
            </a:r>
            <a:r>
              <a:rPr lang="x-none" altLang="en-CA"/>
              <a:t>, </a:t>
            </a:r>
            <a:r>
              <a:rPr lang="x-none" altLang="en-CA" b="1"/>
              <a:t>end</a:t>
            </a:r>
            <a:endParaRPr lang="x-none" altLang="en-CA" b="1"/>
          </a:p>
          <a:p>
            <a:endParaRPr lang="x-none" altLang="en-CA" b="1"/>
          </a:p>
          <a:p>
            <a:r>
              <a:rPr lang="x-none" altLang="en-CA"/>
              <a:t>3. Python use tab in for-loop, which forces the format and readability </a:t>
            </a:r>
            <a:endParaRPr lang="x-none" altLang="en-CA"/>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What is Jupyter Notebook?</a:t>
            </a:r>
            <a:endParaRPr lang="x-none" altLang="en-US" sz="1800" b="0" strike="noStrike" spc="-1">
              <a:solidFill>
                <a:srgbClr val="000000"/>
              </a:solidFill>
              <a:uFill>
                <a:solidFill>
                  <a:srgbClr val="FFFFFF"/>
                </a:solidFill>
              </a:uFill>
              <a:latin typeface="Arial" panose="02080604020202020204" charset="0"/>
            </a:endParaRPr>
          </a:p>
        </p:txBody>
      </p:sp>
      <p:sp>
        <p:nvSpPr>
          <p:cNvPr id="87" name="TextShape 2"/>
          <p:cNvSpPr txBox="1"/>
          <p:nvPr/>
        </p:nvSpPr>
        <p:spPr>
          <a:xfrm>
            <a:off x="368935" y="1696720"/>
            <a:ext cx="4284345" cy="4525645"/>
          </a:xfrm>
          <a:prstGeom prst="rect">
            <a:avLst/>
          </a:prstGeom>
          <a:noFill/>
          <a:ln>
            <a:noFill/>
          </a:ln>
        </p:spPr>
        <p:txBody>
          <a:bodyPr lIns="90000" tIns="45000" rIns="90000" bIns="45000"/>
          <a:p>
            <a:pPr indent="0">
              <a:buFont typeface="Arial" panose="02080604020202020204" charset="0"/>
              <a:buNone/>
            </a:pPr>
            <a:r>
              <a:rPr lang="x-none" altLang="en-US" sz="2400" b="1" strike="noStrike" spc="-1">
                <a:solidFill>
                  <a:srgbClr val="000000"/>
                </a:solidFill>
                <a:uFill>
                  <a:solidFill>
                    <a:srgbClr val="FFFFFF"/>
                  </a:solidFill>
                </a:uFill>
                <a:latin typeface="Arial" panose="02080604020202020204" charset="0"/>
              </a:rPr>
              <a:t>Web application</a:t>
            </a:r>
            <a:endParaRPr lang="x-none" altLang="en-US" sz="2400" b="1" strike="noStrike" spc="-1">
              <a:solidFill>
                <a:srgbClr val="000000"/>
              </a:solidFill>
              <a:uFill>
                <a:solidFill>
                  <a:srgbClr val="FFFFFF"/>
                </a:solidFill>
              </a:uFill>
              <a:latin typeface="Arial" panose="02080604020202020204" charset="0"/>
            </a:endParaRPr>
          </a:p>
          <a:p>
            <a:pPr indent="0">
              <a:buFont typeface="Arial" panose="02080604020202020204" charset="0"/>
              <a:buNone/>
            </a:pPr>
            <a:r>
              <a:rPr lang="x-none" altLang="en-US" sz="2400" b="0" strike="noStrike" spc="-1">
                <a:solidFill>
                  <a:srgbClr val="000000"/>
                </a:solidFill>
                <a:uFill>
                  <a:solidFill>
                    <a:srgbClr val="FFFFFF"/>
                  </a:solidFill>
                </a:uFill>
                <a:latin typeface="Arial" panose="02080604020202020204" charset="0"/>
              </a:rPr>
              <a:t>- allows you to create notebook for more than 40 languages</a:t>
            </a:r>
            <a:endParaRPr lang="x-none" altLang="en-US" sz="2400" b="0" strike="noStrike" spc="-1">
              <a:solidFill>
                <a:srgbClr val="000000"/>
              </a:solidFill>
              <a:uFill>
                <a:solidFill>
                  <a:srgbClr val="FFFFFF"/>
                </a:solidFill>
              </a:uFill>
              <a:latin typeface="Arial" panose="02080604020202020204" charset="0"/>
            </a:endParaRPr>
          </a:p>
          <a:p>
            <a:pPr indent="0">
              <a:buFont typeface="Arial" panose="02080604020202020204" charset="0"/>
              <a:buNone/>
            </a:pPr>
            <a:r>
              <a:rPr lang="x-none" altLang="en-US" sz="2400" b="1" strike="noStrike" spc="-1">
                <a:solidFill>
                  <a:srgbClr val="000000"/>
                </a:solidFill>
                <a:uFill>
                  <a:solidFill>
                    <a:srgbClr val="FFFFFF"/>
                  </a:solidFill>
                </a:uFill>
                <a:latin typeface="Arial" panose="02080604020202020204" charset="0"/>
              </a:rPr>
              <a:t>- python</a:t>
            </a:r>
            <a:r>
              <a:rPr lang="x-none" altLang="en-US" sz="2400" b="0" strike="noStrike" spc="-1">
                <a:solidFill>
                  <a:srgbClr val="000000"/>
                </a:solidFill>
                <a:uFill>
                  <a:solidFill>
                    <a:srgbClr val="FFFFFF"/>
                  </a:solidFill>
                </a:uFill>
                <a:latin typeface="Arial" panose="02080604020202020204" charset="0"/>
              </a:rPr>
              <a:t>, javascript, </a:t>
            </a:r>
            <a:r>
              <a:rPr lang="x-none" altLang="en-US" sz="2400" b="1" strike="noStrike" spc="-1">
                <a:solidFill>
                  <a:srgbClr val="000000"/>
                </a:solidFill>
                <a:uFill>
                  <a:solidFill>
                    <a:srgbClr val="FFFFFF"/>
                  </a:solidFill>
                </a:uFill>
                <a:latin typeface="Arial" panose="02080604020202020204" charset="0"/>
              </a:rPr>
              <a:t>Lua</a:t>
            </a:r>
            <a:r>
              <a:rPr lang="x-none" altLang="en-US" sz="2400" b="0" strike="noStrike" spc="-1">
                <a:solidFill>
                  <a:srgbClr val="000000"/>
                </a:solidFill>
                <a:uFill>
                  <a:solidFill>
                    <a:srgbClr val="FFFFFF"/>
                  </a:solidFill>
                </a:uFill>
                <a:latin typeface="Arial" panose="02080604020202020204" charset="0"/>
              </a:rPr>
              <a:t>, perl, octave, </a:t>
            </a:r>
            <a:r>
              <a:rPr lang="x-none" altLang="en-US" sz="2400" b="1" strike="noStrike" spc="-1">
                <a:solidFill>
                  <a:srgbClr val="000000"/>
                </a:solidFill>
                <a:uFill>
                  <a:solidFill>
                    <a:srgbClr val="FFFFFF"/>
                  </a:solidFill>
                </a:uFill>
                <a:latin typeface="Arial" panose="02080604020202020204" charset="0"/>
              </a:rPr>
              <a:t>matlab</a:t>
            </a:r>
            <a:r>
              <a:rPr lang="x-none" altLang="en-US" sz="2400" b="0" strike="noStrike" spc="-1">
                <a:solidFill>
                  <a:srgbClr val="000000"/>
                </a:solidFill>
                <a:uFill>
                  <a:solidFill>
                    <a:srgbClr val="FFFFFF"/>
                  </a:solidFill>
                </a:uFill>
                <a:latin typeface="Arial" panose="02080604020202020204" charset="0"/>
              </a:rPr>
              <a:t>, bash, wolfram mathematica, scala, </a:t>
            </a:r>
            <a:r>
              <a:rPr lang="x-none" altLang="en-US" sz="2400" b="1" strike="noStrike" spc="-1">
                <a:solidFill>
                  <a:srgbClr val="000000"/>
                </a:solidFill>
                <a:uFill>
                  <a:solidFill>
                    <a:srgbClr val="FFFFFF"/>
                  </a:solidFill>
                </a:uFill>
                <a:latin typeface="Arial" panose="02080604020202020204" charset="0"/>
              </a:rPr>
              <a:t>R, C++</a:t>
            </a:r>
            <a:r>
              <a:rPr lang="x-none" altLang="en-US" sz="2400" b="0" strike="noStrike" spc="-1">
                <a:solidFill>
                  <a:srgbClr val="000000"/>
                </a:solidFill>
                <a:uFill>
                  <a:solidFill>
                    <a:srgbClr val="FFFFFF"/>
                  </a:solidFill>
                </a:uFill>
                <a:latin typeface="Arial" panose="02080604020202020204" charset="0"/>
              </a:rPr>
              <a:t>, java, etc....</a:t>
            </a:r>
            <a:endParaRPr lang="x-none" altLang="en-US" sz="2400" b="0" strike="noStrike" spc="-1">
              <a:solidFill>
                <a:srgbClr val="000000"/>
              </a:solidFill>
              <a:uFill>
                <a:solidFill>
                  <a:srgbClr val="FFFFFF"/>
                </a:solidFill>
              </a:uFill>
              <a:latin typeface="Arial" panose="02080604020202020204" charset="0"/>
            </a:endParaRPr>
          </a:p>
          <a:p>
            <a:pPr indent="0">
              <a:buFont typeface="Arial" panose="02080604020202020204" charset="0"/>
              <a:buNone/>
            </a:pPr>
            <a:endParaRPr lang="x-none" altLang="en-US" sz="2400" b="0" strike="noStrike" spc="-1">
              <a:solidFill>
                <a:srgbClr val="000000"/>
              </a:solidFill>
              <a:uFill>
                <a:solidFill>
                  <a:srgbClr val="FFFFFF"/>
                </a:solidFill>
              </a:uFill>
              <a:latin typeface="Arial" panose="02080604020202020204" charset="0"/>
            </a:endParaRPr>
          </a:p>
          <a:p>
            <a:pPr indent="0">
              <a:buFont typeface="Arial" panose="02080604020202020204" charset="0"/>
              <a:buNone/>
            </a:pPr>
            <a:r>
              <a:rPr lang="x-none" altLang="en-US" sz="2400" b="0" strike="noStrike" spc="-1">
                <a:solidFill>
                  <a:srgbClr val="000000"/>
                </a:solidFill>
                <a:uFill>
                  <a:solidFill>
                    <a:srgbClr val="FFFFFF"/>
                  </a:solidFill>
                </a:uFill>
                <a:latin typeface="Arial" panose="02080604020202020204" charset="0"/>
              </a:rPr>
              <a:t>- for more kernels</a:t>
            </a:r>
            <a:endParaRPr lang="x-none" altLang="en-US" sz="2400" b="0" strike="noStrike" spc="-1">
              <a:solidFill>
                <a:srgbClr val="000000"/>
              </a:solidFill>
              <a:uFill>
                <a:solidFill>
                  <a:srgbClr val="FFFFFF"/>
                </a:solidFill>
              </a:uFill>
              <a:latin typeface="Arial" panose="02080604020202020204" charset="0"/>
            </a:endParaRPr>
          </a:p>
          <a:p>
            <a:pPr indent="0">
              <a:buFont typeface="Arial" panose="02080604020202020204" charset="0"/>
              <a:buNone/>
            </a:pPr>
            <a:r>
              <a:rPr lang="x-none" altLang="en-US" sz="1400" b="0" strike="noStrike" spc="-1">
                <a:solidFill>
                  <a:srgbClr val="000000"/>
                </a:solidFill>
                <a:uFill>
                  <a:solidFill>
                    <a:srgbClr val="FFFFFF"/>
                  </a:solidFill>
                </a:uFill>
                <a:latin typeface="Arial" panose="02080604020202020204" charset="0"/>
              </a:rPr>
              <a:t>https://github.com/ipython/ipython/wiki/IPython-kernels-for-other-languages</a:t>
            </a:r>
            <a:endParaRPr lang="x-none" altLang="en-US" sz="1400" b="0" strike="noStrike" spc="-1">
              <a:solidFill>
                <a:srgbClr val="000000"/>
              </a:solidFill>
              <a:uFill>
                <a:solidFill>
                  <a:srgbClr val="FFFFFF"/>
                </a:solidFill>
              </a:uFill>
              <a:latin typeface="Arial" panose="02080604020202020204" charset="0"/>
            </a:endParaRPr>
          </a:p>
        </p:txBody>
      </p:sp>
      <p:pic>
        <p:nvPicPr>
          <p:cNvPr id="3" name="Picture 2" descr="jupyter_c"/>
          <p:cNvPicPr>
            <a:picLocks noChangeAspect="1"/>
          </p:cNvPicPr>
          <p:nvPr/>
        </p:nvPicPr>
        <p:blipFill>
          <a:blip r:embed="rId1"/>
          <a:stretch>
            <a:fillRect/>
          </a:stretch>
        </p:blipFill>
        <p:spPr>
          <a:xfrm>
            <a:off x="4791710" y="1807210"/>
            <a:ext cx="6753860" cy="2583180"/>
          </a:xfrm>
          <a:prstGeom prst="rect">
            <a:avLst/>
          </a:prstGeom>
        </p:spPr>
      </p:pic>
      <p:sp>
        <p:nvSpPr>
          <p:cNvPr id="4" name="TextBox 3"/>
          <p:cNvSpPr txBox="1"/>
          <p:nvPr/>
        </p:nvSpPr>
        <p:spPr>
          <a:xfrm>
            <a:off x="5621655" y="4572000"/>
            <a:ext cx="5773420" cy="365760"/>
          </a:xfrm>
          <a:prstGeom prst="rect">
            <a:avLst/>
          </a:prstGeom>
          <a:noFill/>
        </p:spPr>
        <p:txBody>
          <a:bodyPr wrap="square" rtlCol="0">
            <a:spAutoFit/>
          </a:bodyPr>
          <a:p>
            <a:r>
              <a:rPr lang="x-none" altLang="en-CA"/>
              <a:t>Fig. jupyter notebook with C++ kernel: </a:t>
            </a:r>
            <a:r>
              <a:rPr lang="x-none" altLang="en-CA" b="1"/>
              <a:t>cling</a:t>
            </a:r>
            <a:endParaRPr lang="x-none" altLang="en-CA" b="1"/>
          </a:p>
        </p:txBody>
      </p:sp>
      <p:sp>
        <p:nvSpPr>
          <p:cNvPr id="2" name="TextBox 1"/>
          <p:cNvSpPr txBox="1"/>
          <p:nvPr/>
        </p:nvSpPr>
        <p:spPr>
          <a:xfrm>
            <a:off x="5038725" y="5259070"/>
            <a:ext cx="6130925" cy="457200"/>
          </a:xfrm>
          <a:prstGeom prst="rect">
            <a:avLst/>
          </a:prstGeom>
          <a:noFill/>
        </p:spPr>
        <p:txBody>
          <a:bodyPr wrap="square" rtlCol="0">
            <a:spAutoFit/>
          </a:bodyPr>
          <a:p>
            <a:pPr algn="ctr"/>
            <a:r>
              <a:rPr lang="x-none" altLang="en-CA" sz="2400"/>
              <a:t>We use it as an editor for Python</a:t>
            </a:r>
            <a:endParaRPr lang="x-none" altLang="en-CA"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What is the Element-like </a:t>
            </a:r>
            <a:r>
              <a:rPr lang="en-US" sz="4400" b="0" strike="noStrike" spc="-1">
                <a:solidFill>
                  <a:srgbClr val="000000"/>
                </a:solidFill>
                <a:uFill>
                  <a:solidFill>
                    <a:srgbClr val="FFFFFF"/>
                  </a:solidFill>
                </a:uFill>
                <a:latin typeface="Arial" panose="02080604020202020204" charset="0"/>
                <a:ea typeface="SimSun" charset="-122"/>
              </a:rPr>
              <a:t>Type</a:t>
            </a:r>
            <a:r>
              <a:rPr lang="x-none" altLang="en-US" sz="4400" b="0" strike="noStrike" spc="-1">
                <a:solidFill>
                  <a:srgbClr val="000000"/>
                </a:solidFill>
                <a:uFill>
                  <a:solidFill>
                    <a:srgbClr val="FFFFFF"/>
                  </a:solidFill>
                </a:uFill>
                <a:latin typeface="Arial" panose="02080604020202020204" charset="0"/>
                <a:ea typeface="SimSun" charset="-122"/>
              </a:rPr>
              <a:t>?</a:t>
            </a:r>
            <a:endParaRPr lang="x-none" altLang="en-US" sz="4400" b="0" strike="noStrike" spc="-1">
              <a:solidFill>
                <a:srgbClr val="000000"/>
              </a:solidFill>
              <a:uFill>
                <a:solidFill>
                  <a:srgbClr val="FFFFFF"/>
                </a:solidFill>
              </a:uFill>
              <a:latin typeface="Arial" panose="02080604020202020204" charset="0"/>
              <a:ea typeface="SimSun" charset="-122"/>
            </a:endParaRPr>
          </a:p>
        </p:txBody>
      </p:sp>
      <p:sp>
        <p:nvSpPr>
          <p:cNvPr id="93" name="TextShape 2"/>
          <p:cNvSpPr txBox="1"/>
          <p:nvPr/>
        </p:nvSpPr>
        <p:spPr>
          <a:xfrm>
            <a:off x="610235" y="1602105"/>
            <a:ext cx="11235055" cy="4525645"/>
          </a:xfrm>
          <a:prstGeom prst="rect">
            <a:avLst/>
          </a:prstGeom>
          <a:noFill/>
          <a:ln>
            <a:noFill/>
          </a:ln>
        </p:spPr>
        <p:txBody>
          <a:bodyPr lIns="90000" tIns="45000" rIns="90000" bIns="45000"/>
          <a:p>
            <a:pPr marL="457200" indent="-457200">
              <a:lnSpc>
                <a:spcPct val="100000"/>
              </a:lnSpc>
              <a:buClr>
                <a:srgbClr val="000000"/>
              </a:buClr>
              <a:buFont typeface="+mj-ea"/>
              <a:buAutoNum type="circleNumDbPlain"/>
            </a:pPr>
            <a:r>
              <a:rPr lang="x-none" altLang="en-US" sz="3200" spc="-1">
                <a:solidFill>
                  <a:srgbClr val="000000"/>
                </a:solidFill>
                <a:uFill>
                  <a:solidFill>
                    <a:srgbClr val="FFFFFF"/>
                  </a:solidFill>
                </a:uFill>
                <a:latin typeface="Arial" panose="02080604020202020204" charset="0"/>
                <a:sym typeface="+mn-ea"/>
              </a:rPr>
              <a:t>int                            -&gt;	signed integer</a:t>
            </a:r>
            <a:endParaRPr lang="x-none" altLang="en-US" sz="3200"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endParaRPr lang="x-none" altLang="en-US" sz="3600" b="0" strike="noStrike"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r>
              <a:rPr lang="x-none" altLang="en-US" sz="3200" spc="-1">
                <a:solidFill>
                  <a:srgbClr val="000000"/>
                </a:solidFill>
                <a:uFill>
                  <a:solidFill>
                    <a:srgbClr val="FFFFFF"/>
                  </a:solidFill>
                </a:uFill>
                <a:latin typeface="Arial" panose="02080604020202020204" charset="0"/>
                <a:sym typeface="+mn-ea"/>
              </a:rPr>
              <a:t>long				-&gt;	long integer  </a:t>
            </a:r>
            <a:endParaRPr lang="x-none" altLang="en-US" sz="3200"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endParaRPr lang="x-none" altLang="en-US" sz="3600" b="0" strike="noStrike"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r>
              <a:rPr lang="x-none" altLang="en-US" sz="3200" spc="-1">
                <a:solidFill>
                  <a:srgbClr val="000000"/>
                </a:solidFill>
                <a:uFill>
                  <a:solidFill>
                    <a:srgbClr val="FFFFFF"/>
                  </a:solidFill>
                </a:uFill>
                <a:latin typeface="Arial" panose="02080604020202020204" charset="0"/>
                <a:sym typeface="+mn-ea"/>
              </a:rPr>
              <a:t>float				-&gt;	floating point real values</a:t>
            </a:r>
            <a:endParaRPr lang="x-none" altLang="en-US" sz="3200"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endParaRPr lang="x-none" altLang="en-US" sz="3600" b="0" strike="noStrike"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r>
              <a:rPr lang="x-none" altLang="en-US" sz="3200" spc="-1">
                <a:solidFill>
                  <a:srgbClr val="000000"/>
                </a:solidFill>
                <a:uFill>
                  <a:solidFill>
                    <a:srgbClr val="FFFFFF"/>
                  </a:solidFill>
                </a:uFill>
                <a:latin typeface="Arial" panose="02080604020202020204" charset="0"/>
                <a:sym typeface="+mn-ea"/>
              </a:rPr>
              <a:t>complex			-&gt;	complex numbers</a:t>
            </a:r>
            <a:endParaRPr lang="x-none" altLang="en-US" sz="3200"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endParaRPr lang="x-none" altLang="en-US" sz="3200"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r>
              <a:rPr lang="x-none" altLang="en-US" sz="3200" spc="-1">
                <a:solidFill>
                  <a:srgbClr val="000000"/>
                </a:solidFill>
                <a:uFill>
                  <a:solidFill>
                    <a:srgbClr val="FFFFFF"/>
                  </a:solidFill>
                </a:uFill>
                <a:latin typeface="Arial" panose="02080604020202020204" charset="0"/>
                <a:sym typeface="+mn-ea"/>
              </a:rPr>
              <a:t>str				-&gt; 	string</a:t>
            </a:r>
            <a:endParaRPr lang="x-none" altLang="en-US" sz="3200" b="0" strike="noStrike"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endParaRPr lang="x-none" altLang="en-US" sz="2400" b="0" strike="noStrike" spc="-1">
              <a:solidFill>
                <a:srgbClr val="000000"/>
              </a:solidFill>
              <a:uFill>
                <a:solidFill>
                  <a:srgbClr val="FFFFFF"/>
                </a:solidFill>
              </a:uFill>
              <a:latin typeface="Arial" panose="020806040202020202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2"/>
          <p:cNvSpPr txBox="1"/>
          <p:nvPr/>
        </p:nvSpPr>
        <p:spPr>
          <a:xfrm>
            <a:off x="552450" y="2526030"/>
            <a:ext cx="11235055" cy="803275"/>
          </a:xfrm>
          <a:prstGeom prst="rect">
            <a:avLst/>
          </a:prstGeom>
          <a:noFill/>
          <a:ln>
            <a:noFill/>
          </a:ln>
        </p:spPr>
        <p:txBody>
          <a:bodyPr lIns="90000" tIns="45000" rIns="90000" bIns="45000"/>
          <a:p>
            <a:pPr indent="0" algn="ctr">
              <a:lnSpc>
                <a:spcPct val="100000"/>
              </a:lnSpc>
              <a:buClr>
                <a:srgbClr val="000000"/>
              </a:buClr>
              <a:buFont typeface="+mj-ea"/>
              <a:buNone/>
            </a:pPr>
            <a:r>
              <a:rPr lang="x-none" sz="3600" spc="-1">
                <a:solidFill>
                  <a:srgbClr val="000000"/>
                </a:solidFill>
                <a:uFill>
                  <a:solidFill>
                    <a:srgbClr val="FFFFFF"/>
                  </a:solidFill>
                </a:uFill>
                <a:latin typeface="Arial" panose="02080604020202020204" charset="0"/>
                <a:sym typeface="+mn-ea"/>
              </a:rPr>
              <a:t>Demenstration on jupyter notebook</a:t>
            </a:r>
            <a:endParaRPr lang="x-none" sz="3600" spc="-1">
              <a:solidFill>
                <a:srgbClr val="000000"/>
              </a:solidFill>
              <a:uFill>
                <a:solidFill>
                  <a:srgbClr val="FFFFFF"/>
                </a:solidFill>
              </a:uFill>
              <a:latin typeface="Arial" panose="02080604020202020204" charset="0"/>
              <a:sym typeface="+mn-ea"/>
            </a:endParaRPr>
          </a:p>
          <a:p>
            <a:pPr indent="0" algn="ctr">
              <a:lnSpc>
                <a:spcPct val="100000"/>
              </a:lnSpc>
              <a:buClr>
                <a:srgbClr val="000000"/>
              </a:buClr>
              <a:buFont typeface="+mj-ea"/>
              <a:buNone/>
            </a:pPr>
            <a:r>
              <a:rPr lang="x-none" sz="3600" b="0" strike="noStrike" spc="-1">
                <a:solidFill>
                  <a:srgbClr val="000000"/>
                </a:solidFill>
                <a:uFill>
                  <a:solidFill>
                    <a:srgbClr val="FFFFFF"/>
                  </a:solidFill>
                </a:uFill>
                <a:latin typeface="Arial" panose="02080604020202020204" charset="0"/>
                <a:sym typeface="+mn-ea"/>
              </a:rPr>
              <a:t>1</a:t>
            </a:r>
            <a:endParaRPr lang="x-none" sz="3600" b="0" strike="noStrike" spc="-1">
              <a:solidFill>
                <a:srgbClr val="000000"/>
              </a:solidFill>
              <a:uFill>
                <a:solidFill>
                  <a:srgbClr val="FFFFFF"/>
                </a:solidFill>
              </a:uFill>
              <a:latin typeface="Arial" panose="02080604020202020204" charset="0"/>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What is the Array-like </a:t>
            </a:r>
            <a:r>
              <a:rPr lang="en-US" sz="4400" b="0" strike="noStrike" spc="-1">
                <a:solidFill>
                  <a:srgbClr val="000000"/>
                </a:solidFill>
                <a:uFill>
                  <a:solidFill>
                    <a:srgbClr val="FFFFFF"/>
                  </a:solidFill>
                </a:uFill>
                <a:latin typeface="Arial" panose="02080604020202020204" charset="0"/>
                <a:ea typeface="SimSun" charset="-122"/>
              </a:rPr>
              <a:t>Type</a:t>
            </a:r>
            <a:r>
              <a:rPr lang="x-none" altLang="en-US" sz="4400" b="0" strike="noStrike" spc="-1">
                <a:solidFill>
                  <a:srgbClr val="000000"/>
                </a:solidFill>
                <a:uFill>
                  <a:solidFill>
                    <a:srgbClr val="FFFFFF"/>
                  </a:solidFill>
                </a:uFill>
                <a:latin typeface="Arial" panose="02080604020202020204" charset="0"/>
                <a:ea typeface="SimSun" charset="-122"/>
              </a:rPr>
              <a:t>? </a:t>
            </a:r>
            <a:endParaRPr lang="x-none" altLang="en-US" sz="4400" b="0" strike="noStrike" spc="-1">
              <a:solidFill>
                <a:srgbClr val="000000"/>
              </a:solidFill>
              <a:uFill>
                <a:solidFill>
                  <a:srgbClr val="FFFFFF"/>
                </a:solidFill>
              </a:uFill>
              <a:latin typeface="Arial" panose="02080604020202020204" charset="0"/>
              <a:ea typeface="SimSun" charset="-122"/>
            </a:endParaRPr>
          </a:p>
        </p:txBody>
      </p:sp>
      <p:sp>
        <p:nvSpPr>
          <p:cNvPr id="93" name="TextShape 2"/>
          <p:cNvSpPr txBox="1"/>
          <p:nvPr/>
        </p:nvSpPr>
        <p:spPr>
          <a:xfrm>
            <a:off x="424180" y="904240"/>
            <a:ext cx="11235055" cy="5668645"/>
          </a:xfrm>
          <a:prstGeom prst="rect">
            <a:avLst/>
          </a:prstGeom>
          <a:noFill/>
          <a:ln>
            <a:noFill/>
          </a:ln>
        </p:spPr>
        <p:txBody>
          <a:bodyPr lIns="90000" tIns="45000" rIns="90000" bIns="45000"/>
          <a:p>
            <a:pPr lvl="0" indent="0">
              <a:lnSpc>
                <a:spcPct val="100000"/>
              </a:lnSpc>
              <a:buClr>
                <a:srgbClr val="000000"/>
              </a:buClr>
              <a:buFont typeface="+mj-ea"/>
              <a:buNone/>
            </a:pPr>
            <a:endParaRPr lang="en-US" sz="3200" spc="-1">
              <a:solidFill>
                <a:srgbClr val="000000"/>
              </a:solidFill>
              <a:uFill>
                <a:solidFill>
                  <a:srgbClr val="FFFFFF"/>
                </a:solidFill>
              </a:uFill>
              <a:latin typeface="Arial" panose="02080604020202020204" charset="0"/>
              <a:ea typeface="SimSun" charset="-122"/>
              <a:sym typeface="+mn-ea"/>
            </a:endParaRPr>
          </a:p>
          <a:p>
            <a:pPr lvl="0" indent="0">
              <a:lnSpc>
                <a:spcPct val="100000"/>
              </a:lnSpc>
              <a:buClr>
                <a:srgbClr val="000000"/>
              </a:buClr>
              <a:buFont typeface="+mj-ea"/>
              <a:buNone/>
            </a:pPr>
            <a:r>
              <a:rPr lang="en-US" sz="4800" spc="-1">
                <a:solidFill>
                  <a:srgbClr val="000000"/>
                </a:solidFill>
                <a:uFill>
                  <a:solidFill>
                    <a:srgbClr val="FFFFFF"/>
                  </a:solidFill>
                </a:uFill>
                <a:latin typeface="Arial" panose="02080604020202020204" charset="0"/>
                <a:ea typeface="SimSun" charset="-122"/>
                <a:sym typeface="+mn-ea"/>
              </a:rPr>
              <a:t>list</a:t>
            </a:r>
            <a:r>
              <a:rPr lang="x-none" altLang="en-US" sz="3200" spc="-1">
                <a:solidFill>
                  <a:srgbClr val="000000"/>
                </a:solidFill>
                <a:uFill>
                  <a:solidFill>
                    <a:srgbClr val="FFFFFF"/>
                  </a:solidFill>
                </a:uFill>
                <a:latin typeface="Arial" panose="02080604020202020204" charset="0"/>
                <a:ea typeface="SimSun" charset="-122"/>
                <a:sym typeface="+mn-ea"/>
              </a:rPr>
              <a:t>	-&gt; flexible array-like type, similar to the vector in C++; </a:t>
            </a:r>
            <a:r>
              <a:rPr lang="x-none" altLang="en-US" sz="3200" spc="-1">
                <a:solidFill>
                  <a:srgbClr val="FF0000"/>
                </a:solidFill>
                <a:uFill>
                  <a:solidFill>
                    <a:srgbClr val="FFFFFF"/>
                  </a:solidFill>
                </a:uFill>
                <a:latin typeface="Arial" panose="02080604020202020204" charset="0"/>
                <a:ea typeface="SimSun" charset="-122"/>
                <a:sym typeface="+mn-ea"/>
              </a:rPr>
              <a:t>[]</a:t>
            </a:r>
            <a:endParaRPr lang="x-none" altLang="en-US" sz="3200" b="0" strike="noStrike" spc="-1">
              <a:solidFill>
                <a:srgbClr val="000000"/>
              </a:solidFill>
              <a:uFill>
                <a:solidFill>
                  <a:srgbClr val="FFFFFF"/>
                </a:solidFill>
              </a:uFill>
              <a:latin typeface="Arial" panose="02080604020202020204" charset="0"/>
              <a:sym typeface="+mn-ea"/>
            </a:endParaRPr>
          </a:p>
          <a:p>
            <a:pPr marL="457200" lvl="0" indent="-457200">
              <a:lnSpc>
                <a:spcPct val="100000"/>
              </a:lnSpc>
              <a:buClr>
                <a:srgbClr val="000000"/>
              </a:buClr>
              <a:buFont typeface="+mj-ea"/>
              <a:buAutoNum type="circleNumDbPlain"/>
            </a:pPr>
            <a:endParaRPr lang="x-none" altLang="en-US" sz="3200" b="0" strike="noStrike"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endParaRPr lang="x-none" altLang="en-US" sz="3200" b="0" strike="noStrike"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endParaRPr lang="x-none" altLang="en-US" sz="3200" b="0" strike="noStrike" spc="-1">
              <a:solidFill>
                <a:srgbClr val="000000"/>
              </a:solidFill>
              <a:uFill>
                <a:solidFill>
                  <a:srgbClr val="FFFFFF"/>
                </a:solidFill>
              </a:uFill>
              <a:latin typeface="Arial" panose="02080604020202020204" charset="0"/>
              <a:sym typeface="+mn-ea"/>
            </a:endParaRPr>
          </a:p>
        </p:txBody>
      </p:sp>
      <p:pic>
        <p:nvPicPr>
          <p:cNvPr id="3" name="Picture 2" descr="elementsinalists"/>
          <p:cNvPicPr>
            <a:picLocks noChangeAspect="1"/>
          </p:cNvPicPr>
          <p:nvPr/>
        </p:nvPicPr>
        <p:blipFill>
          <a:blip r:embed="rId1"/>
          <a:stretch>
            <a:fillRect/>
          </a:stretch>
        </p:blipFill>
        <p:spPr>
          <a:xfrm>
            <a:off x="2008505" y="2719705"/>
            <a:ext cx="8509000" cy="353504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What is the Array-like </a:t>
            </a:r>
            <a:r>
              <a:rPr lang="en-US" sz="4400" b="0" strike="noStrike" spc="-1">
                <a:solidFill>
                  <a:srgbClr val="000000"/>
                </a:solidFill>
                <a:uFill>
                  <a:solidFill>
                    <a:srgbClr val="FFFFFF"/>
                  </a:solidFill>
                </a:uFill>
                <a:latin typeface="Arial" panose="02080604020202020204" charset="0"/>
                <a:ea typeface="SimSun" charset="-122"/>
              </a:rPr>
              <a:t>Type</a:t>
            </a:r>
            <a:r>
              <a:rPr lang="x-none" altLang="en-US" sz="4400" b="0" strike="noStrike" spc="-1">
                <a:solidFill>
                  <a:srgbClr val="000000"/>
                </a:solidFill>
                <a:uFill>
                  <a:solidFill>
                    <a:srgbClr val="FFFFFF"/>
                  </a:solidFill>
                </a:uFill>
                <a:latin typeface="Arial" panose="02080604020202020204" charset="0"/>
                <a:ea typeface="SimSun" charset="-122"/>
              </a:rPr>
              <a:t>? </a:t>
            </a:r>
            <a:endParaRPr lang="x-none" altLang="en-US" sz="4400" b="0" strike="noStrike" spc="-1">
              <a:solidFill>
                <a:srgbClr val="000000"/>
              </a:solidFill>
              <a:uFill>
                <a:solidFill>
                  <a:srgbClr val="FFFFFF"/>
                </a:solidFill>
              </a:uFill>
              <a:latin typeface="Arial" panose="02080604020202020204" charset="0"/>
              <a:ea typeface="SimSun" charset="-122"/>
            </a:endParaRPr>
          </a:p>
        </p:txBody>
      </p:sp>
      <p:sp>
        <p:nvSpPr>
          <p:cNvPr id="93" name="TextShape 2"/>
          <p:cNvSpPr txBox="1"/>
          <p:nvPr/>
        </p:nvSpPr>
        <p:spPr>
          <a:xfrm>
            <a:off x="424180" y="904240"/>
            <a:ext cx="11235055" cy="5668645"/>
          </a:xfrm>
          <a:prstGeom prst="rect">
            <a:avLst/>
          </a:prstGeom>
          <a:noFill/>
          <a:ln>
            <a:noFill/>
          </a:ln>
        </p:spPr>
        <p:txBody>
          <a:bodyPr lIns="90000" tIns="45000" rIns="90000" bIns="45000"/>
          <a:p>
            <a:pPr lvl="0" indent="0">
              <a:lnSpc>
                <a:spcPct val="100000"/>
              </a:lnSpc>
              <a:buClr>
                <a:srgbClr val="000000"/>
              </a:buClr>
              <a:buFont typeface="+mj-ea"/>
              <a:buNone/>
            </a:pPr>
            <a:endParaRPr lang="en-US" sz="3200" spc="-1">
              <a:solidFill>
                <a:srgbClr val="000000"/>
              </a:solidFill>
              <a:uFill>
                <a:solidFill>
                  <a:srgbClr val="FFFFFF"/>
                </a:solidFill>
              </a:uFill>
              <a:latin typeface="Arial" panose="02080604020202020204" charset="0"/>
              <a:ea typeface="SimSun" charset="-122"/>
              <a:sym typeface="+mn-ea"/>
            </a:endParaRPr>
          </a:p>
          <a:p>
            <a:pPr lvl="0" indent="0">
              <a:lnSpc>
                <a:spcPct val="100000"/>
              </a:lnSpc>
              <a:buClr>
                <a:srgbClr val="000000"/>
              </a:buClr>
              <a:buFont typeface="+mj-ea"/>
              <a:buNone/>
            </a:pPr>
            <a:r>
              <a:rPr lang="en-US" sz="3200" spc="-1">
                <a:solidFill>
                  <a:srgbClr val="000000"/>
                </a:solidFill>
                <a:uFill>
                  <a:solidFill>
                    <a:srgbClr val="FFFFFF"/>
                  </a:solidFill>
                </a:uFill>
                <a:latin typeface="Arial" panose="02080604020202020204" charset="0"/>
                <a:ea typeface="SimSun" charset="-122"/>
                <a:sym typeface="+mn-ea"/>
              </a:rPr>
              <a:t>tuple</a:t>
            </a:r>
            <a:r>
              <a:rPr lang="x-none" altLang="en-US" sz="3200" spc="-1">
                <a:solidFill>
                  <a:srgbClr val="000000"/>
                </a:solidFill>
                <a:uFill>
                  <a:solidFill>
                    <a:srgbClr val="FFFFFF"/>
                  </a:solidFill>
                </a:uFill>
                <a:latin typeface="Arial" panose="02080604020202020204" charset="0"/>
                <a:ea typeface="SimSun" charset="-122"/>
                <a:sym typeface="+mn-ea"/>
              </a:rPr>
              <a:t>	-&gt; immutable array-like type; </a:t>
            </a:r>
            <a:r>
              <a:rPr lang="x-none" altLang="en-US" sz="3200" spc="-1">
                <a:solidFill>
                  <a:srgbClr val="FF0000"/>
                </a:solidFill>
                <a:effectLst>
                  <a:outerShdw blurRad="38100" dist="38100" dir="2700000" algn="tl">
                    <a:srgbClr val="000000">
                      <a:alpha val="43137"/>
                    </a:srgbClr>
                  </a:outerShdw>
                </a:effectLst>
                <a:uFill>
                  <a:solidFill>
                    <a:srgbClr val="FFFFFF"/>
                  </a:solidFill>
                </a:uFill>
                <a:latin typeface="Arial" panose="02080604020202020204" charset="0"/>
                <a:ea typeface="SimSun" charset="-122"/>
                <a:sym typeface="+mn-ea"/>
              </a:rPr>
              <a:t>()</a:t>
            </a:r>
            <a:endParaRPr lang="x-none" altLang="en-US" sz="3200" b="0" strike="noStrike"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endParaRPr lang="x-none" altLang="en-US" sz="3200" b="0" strike="noStrike" spc="-1">
              <a:solidFill>
                <a:srgbClr val="000000"/>
              </a:solidFill>
              <a:uFill>
                <a:solidFill>
                  <a:srgbClr val="FFFFFF"/>
                </a:solidFill>
              </a:uFill>
              <a:latin typeface="Arial" panose="02080604020202020204" charset="0"/>
              <a:sym typeface="+mn-ea"/>
            </a:endParaRPr>
          </a:p>
        </p:txBody>
      </p:sp>
      <p:pic>
        <p:nvPicPr>
          <p:cNvPr id="2" name="Picture 1" descr="hqdefault"/>
          <p:cNvPicPr>
            <a:picLocks noChangeAspect="1"/>
          </p:cNvPicPr>
          <p:nvPr/>
        </p:nvPicPr>
        <p:blipFill>
          <a:blip r:embed="rId1"/>
          <a:stretch>
            <a:fillRect/>
          </a:stretch>
        </p:blipFill>
        <p:spPr>
          <a:xfrm>
            <a:off x="3727450" y="2244725"/>
            <a:ext cx="4571365" cy="342836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What is the Array-like </a:t>
            </a:r>
            <a:r>
              <a:rPr lang="en-US" sz="4400" b="0" strike="noStrike" spc="-1">
                <a:solidFill>
                  <a:srgbClr val="000000"/>
                </a:solidFill>
                <a:uFill>
                  <a:solidFill>
                    <a:srgbClr val="FFFFFF"/>
                  </a:solidFill>
                </a:uFill>
                <a:latin typeface="Arial" panose="02080604020202020204" charset="0"/>
                <a:ea typeface="SimSun" charset="-122"/>
              </a:rPr>
              <a:t>Type</a:t>
            </a:r>
            <a:r>
              <a:rPr lang="x-none" altLang="en-US" sz="4400" b="0" strike="noStrike" spc="-1">
                <a:solidFill>
                  <a:srgbClr val="000000"/>
                </a:solidFill>
                <a:uFill>
                  <a:solidFill>
                    <a:srgbClr val="FFFFFF"/>
                  </a:solidFill>
                </a:uFill>
                <a:latin typeface="Arial" panose="02080604020202020204" charset="0"/>
                <a:ea typeface="SimSun" charset="-122"/>
              </a:rPr>
              <a:t>? </a:t>
            </a:r>
            <a:endParaRPr lang="x-none" altLang="en-US" sz="4400" b="0" strike="noStrike" spc="-1">
              <a:solidFill>
                <a:srgbClr val="000000"/>
              </a:solidFill>
              <a:uFill>
                <a:solidFill>
                  <a:srgbClr val="FFFFFF"/>
                </a:solidFill>
              </a:uFill>
              <a:latin typeface="Arial" panose="02080604020202020204" charset="0"/>
              <a:ea typeface="SimSun" charset="-122"/>
            </a:endParaRPr>
          </a:p>
        </p:txBody>
      </p:sp>
      <p:sp>
        <p:nvSpPr>
          <p:cNvPr id="93" name="TextShape 2"/>
          <p:cNvSpPr txBox="1"/>
          <p:nvPr/>
        </p:nvSpPr>
        <p:spPr>
          <a:xfrm>
            <a:off x="424180" y="904240"/>
            <a:ext cx="11235055" cy="5668645"/>
          </a:xfrm>
          <a:prstGeom prst="rect">
            <a:avLst/>
          </a:prstGeom>
          <a:noFill/>
          <a:ln>
            <a:noFill/>
          </a:ln>
        </p:spPr>
        <p:txBody>
          <a:bodyPr lIns="90000" tIns="45000" rIns="90000" bIns="45000"/>
          <a:p>
            <a:pPr lvl="0" indent="0">
              <a:lnSpc>
                <a:spcPct val="100000"/>
              </a:lnSpc>
              <a:buClr>
                <a:srgbClr val="000000"/>
              </a:buClr>
              <a:buFont typeface="+mj-ea"/>
              <a:buNone/>
            </a:pPr>
            <a:endParaRPr lang="x-none" altLang="en-US" sz="3200" spc="-1">
              <a:solidFill>
                <a:srgbClr val="000000"/>
              </a:solidFill>
              <a:uFill>
                <a:solidFill>
                  <a:srgbClr val="FFFFFF"/>
                </a:solidFill>
              </a:uFill>
              <a:latin typeface="Arial" panose="02080604020202020204" charset="0"/>
              <a:sym typeface="+mn-ea"/>
            </a:endParaRPr>
          </a:p>
          <a:p>
            <a:pPr indent="0">
              <a:lnSpc>
                <a:spcPct val="100000"/>
              </a:lnSpc>
              <a:buClr>
                <a:srgbClr val="000000"/>
              </a:buClr>
              <a:buFont typeface="+mj-ea"/>
              <a:buNone/>
            </a:pPr>
            <a:r>
              <a:rPr lang="x-none" altLang="en-US" sz="3200" spc="-1">
                <a:solidFill>
                  <a:srgbClr val="000000"/>
                </a:solidFill>
                <a:uFill>
                  <a:solidFill>
                    <a:srgbClr val="FFFFFF"/>
                  </a:solidFill>
                </a:uFill>
                <a:latin typeface="Arial" panose="02080604020202020204" charset="0"/>
                <a:sym typeface="+mn-ea"/>
              </a:rPr>
              <a:t>set	-&gt; set in mathematics; no duplicate elements; set()</a:t>
            </a:r>
            <a:endParaRPr lang="x-none" altLang="en-US" sz="3200" b="0" strike="noStrike"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endParaRPr lang="x-none" altLang="en-US" sz="3200" b="0" strike="noStrike"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endParaRPr lang="x-none" altLang="en-US" sz="3200" b="0" strike="noStrike" spc="-1">
              <a:solidFill>
                <a:srgbClr val="000000"/>
              </a:solidFill>
              <a:uFill>
                <a:solidFill>
                  <a:srgbClr val="FFFFFF"/>
                </a:solidFill>
              </a:uFill>
              <a:latin typeface="Arial" panose="02080604020202020204" charset="0"/>
              <a:sym typeface="+mn-ea"/>
            </a:endParaRPr>
          </a:p>
        </p:txBody>
      </p:sp>
      <p:pic>
        <p:nvPicPr>
          <p:cNvPr id="2" name="Picture 1" descr="set-difference"/>
          <p:cNvPicPr>
            <a:picLocks noChangeAspect="1"/>
          </p:cNvPicPr>
          <p:nvPr/>
        </p:nvPicPr>
        <p:blipFill>
          <a:blip r:embed="rId1"/>
          <a:stretch>
            <a:fillRect/>
          </a:stretch>
        </p:blipFill>
        <p:spPr>
          <a:xfrm>
            <a:off x="3193415" y="2535555"/>
            <a:ext cx="5930900" cy="34671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09480" y="274680"/>
            <a:ext cx="10972440" cy="1142640"/>
          </a:xfrm>
          <a:prstGeom prst="rect">
            <a:avLst/>
          </a:prstGeom>
          <a:noFill/>
          <a:ln>
            <a:noFill/>
          </a:ln>
        </p:spPr>
        <p:txBody>
          <a:bodyPr lIns="90000" tIns="45000" rIns="90000" bIns="45000" anchor="ctr"/>
          <a:p>
            <a:pPr algn="ctr">
              <a:lnSpc>
                <a:spcPct val="100000"/>
              </a:lnSpc>
            </a:pPr>
            <a:r>
              <a:rPr lang="en-US" sz="4400" b="0" strike="noStrike" spc="-1">
                <a:solidFill>
                  <a:srgbClr val="000000"/>
                </a:solidFill>
                <a:uFill>
                  <a:solidFill>
                    <a:srgbClr val="FFFFFF"/>
                  </a:solidFill>
                </a:uFill>
                <a:latin typeface="Arial" panose="02080604020202020204" charset="0"/>
                <a:ea typeface="SimSun" charset="-122"/>
              </a:rPr>
              <a:t>Introduction to Python</a:t>
            </a:r>
            <a:endParaRPr lang="en-US" sz="1800" b="0" strike="noStrike" spc="-1">
              <a:solidFill>
                <a:srgbClr val="000000"/>
              </a:solidFill>
              <a:uFill>
                <a:solidFill>
                  <a:srgbClr val="FFFFFF"/>
                </a:solidFill>
              </a:uFill>
              <a:latin typeface="Arial" panose="02080604020202020204" charset="0"/>
            </a:endParaRPr>
          </a:p>
        </p:txBody>
      </p:sp>
      <p:sp>
        <p:nvSpPr>
          <p:cNvPr id="85" name="TextShape 2"/>
          <p:cNvSpPr txBox="1"/>
          <p:nvPr/>
        </p:nvSpPr>
        <p:spPr>
          <a:xfrm>
            <a:off x="609480" y="1600200"/>
            <a:ext cx="10972440" cy="4525560"/>
          </a:xfrm>
          <a:prstGeom prst="rect">
            <a:avLst/>
          </a:prstGeom>
          <a:noFill/>
          <a:ln>
            <a:noFill/>
          </a:ln>
        </p:spPr>
        <p:txBody>
          <a:bodyPr lIns="90000" tIns="45000" rIns="90000" bIns="45000"/>
          <a:p>
            <a:pPr algn="ctr">
              <a:lnSpc>
                <a:spcPct val="100000"/>
              </a:lnSpc>
            </a:pPr>
            <a:endParaRPr lang="en-US" sz="3200" b="0" strike="noStrike" spc="-1">
              <a:solidFill>
                <a:srgbClr val="000000"/>
              </a:solidFill>
              <a:uFill>
                <a:solidFill>
                  <a:srgbClr val="FFFFFF"/>
                </a:solidFill>
              </a:uFill>
              <a:latin typeface="Arial" panose="02080604020202020204" charset="0"/>
            </a:endParaRPr>
          </a:p>
          <a:p>
            <a:pPr algn="ctr">
              <a:lnSpc>
                <a:spcPct val="100000"/>
              </a:lnSpc>
            </a:pPr>
            <a:endParaRPr lang="en-US" sz="3200" b="0" strike="noStrike" spc="-1">
              <a:solidFill>
                <a:srgbClr val="000000"/>
              </a:solidFill>
              <a:uFill>
                <a:solidFill>
                  <a:srgbClr val="FFFFFF"/>
                </a:solidFill>
              </a:uFill>
              <a:latin typeface="Arial" panose="02080604020202020204" charset="0"/>
            </a:endParaRPr>
          </a:p>
          <a:p>
            <a:pPr algn="ctr">
              <a:lnSpc>
                <a:spcPct val="100000"/>
              </a:lnSpc>
            </a:pPr>
            <a:endParaRPr lang="en-US" sz="3200" b="0" strike="noStrike" spc="-1">
              <a:solidFill>
                <a:srgbClr val="000000"/>
              </a:solidFill>
              <a:uFill>
                <a:solidFill>
                  <a:srgbClr val="FFFFFF"/>
                </a:solidFill>
              </a:uFill>
              <a:latin typeface="Arial" panose="02080604020202020204" charset="0"/>
            </a:endParaRPr>
          </a:p>
          <a:p>
            <a:pPr algn="ctr">
              <a:lnSpc>
                <a:spcPct val="100000"/>
              </a:lnSpc>
            </a:pPr>
            <a:endParaRPr lang="en-US" sz="3200" b="0" strike="noStrike" spc="-1">
              <a:solidFill>
                <a:srgbClr val="000000"/>
              </a:solidFill>
              <a:uFill>
                <a:solidFill>
                  <a:srgbClr val="FFFFFF"/>
                </a:solidFill>
              </a:uFill>
              <a:latin typeface="Arial" panose="02080604020202020204" charset="0"/>
            </a:endParaRPr>
          </a:p>
          <a:p>
            <a:pPr algn="ctr">
              <a:lnSpc>
                <a:spcPct val="100000"/>
              </a:lnSpc>
            </a:pPr>
            <a:endParaRPr lang="en-US" sz="3200" b="0" strike="noStrike" spc="-1">
              <a:solidFill>
                <a:srgbClr val="000000"/>
              </a:solidFill>
              <a:uFill>
                <a:solidFill>
                  <a:srgbClr val="FFFFFF"/>
                </a:solidFill>
              </a:uFill>
              <a:latin typeface="Arial" panose="02080604020202020204" charset="0"/>
            </a:endParaRPr>
          </a:p>
          <a:p>
            <a:pPr algn="ctr">
              <a:lnSpc>
                <a:spcPct val="100000"/>
              </a:lnSpc>
            </a:pPr>
            <a:r>
              <a:rPr lang="en-US" sz="3200" b="0" strike="noStrike" spc="-1">
                <a:solidFill>
                  <a:srgbClr val="000000"/>
                </a:solidFill>
                <a:uFill>
                  <a:solidFill>
                    <a:srgbClr val="FFFFFF"/>
                  </a:solidFill>
                </a:uFill>
                <a:latin typeface="Arial" panose="02080604020202020204" charset="0"/>
                <a:ea typeface="SimSun" charset="-122"/>
              </a:rPr>
              <a:t>Shaowu Pan</a:t>
            </a:r>
            <a:endParaRPr lang="en-US" sz="3200" b="0" strike="noStrike" spc="-1">
              <a:solidFill>
                <a:srgbClr val="000000"/>
              </a:solidFill>
              <a:uFill>
                <a:solidFill>
                  <a:srgbClr val="FFFFFF"/>
                </a:solidFill>
              </a:uFill>
              <a:latin typeface="Arial" panose="02080604020202020204" charset="0"/>
              <a:ea typeface="SimSun" charset="-122"/>
            </a:endParaRPr>
          </a:p>
          <a:p>
            <a:pPr algn="ctr">
              <a:lnSpc>
                <a:spcPct val="100000"/>
              </a:lnSpc>
            </a:pPr>
            <a:endParaRPr lang="en-US" sz="3200" b="0" strike="noStrike" spc="-1">
              <a:solidFill>
                <a:srgbClr val="000000"/>
              </a:solidFill>
              <a:uFill>
                <a:solidFill>
                  <a:srgbClr val="FFFFFF"/>
                </a:solidFill>
              </a:uFill>
              <a:latin typeface="Arial" panose="02080604020202020204" charset="0"/>
            </a:endParaRPr>
          </a:p>
          <a:p>
            <a:pPr algn="ctr">
              <a:lnSpc>
                <a:spcPct val="100000"/>
              </a:lnSpc>
            </a:pPr>
            <a:r>
              <a:rPr lang="x-none" altLang="en-US" sz="3200" b="0" strike="noStrike" spc="-1">
                <a:solidFill>
                  <a:srgbClr val="000000"/>
                </a:solidFill>
                <a:uFill>
                  <a:solidFill>
                    <a:srgbClr val="FFFFFF"/>
                  </a:solidFill>
                </a:uFill>
                <a:latin typeface="Arial" panose="02080604020202020204" charset="0"/>
                <a:ea typeface="SimSun" charset="-122"/>
              </a:rPr>
              <a:t>Workshop series 1, </a:t>
            </a:r>
            <a:r>
              <a:rPr lang="en-US" sz="3200" b="0" strike="noStrike" spc="-1">
                <a:solidFill>
                  <a:srgbClr val="000000"/>
                </a:solidFill>
                <a:uFill>
                  <a:solidFill>
                    <a:srgbClr val="FFFFFF"/>
                  </a:solidFill>
                </a:uFill>
                <a:latin typeface="Arial" panose="02080604020202020204" charset="0"/>
                <a:ea typeface="SimSun" charset="-122"/>
              </a:rPr>
              <a:t>MTech</a:t>
            </a:r>
            <a:endParaRPr lang="en-US" sz="3200" b="0" strike="noStrike" spc="-1">
              <a:solidFill>
                <a:srgbClr val="000000"/>
              </a:solidFill>
              <a:uFill>
                <a:solidFill>
                  <a:srgbClr val="FFFFFF"/>
                </a:solidFill>
              </a:uFill>
              <a:latin typeface="Arial" panose="02080604020202020204" charset="0"/>
              <a:ea typeface="SimSun" charset="-122"/>
            </a:endParaRPr>
          </a:p>
          <a:p>
            <a:pPr algn="ctr">
              <a:lnSpc>
                <a:spcPct val="100000"/>
              </a:lnSpc>
            </a:pPr>
            <a:endParaRPr lang="en-US" sz="3200" b="0" strike="noStrike" spc="-1">
              <a:solidFill>
                <a:srgbClr val="000000"/>
              </a:solidFill>
              <a:uFill>
                <a:solidFill>
                  <a:srgbClr val="FFFFFF"/>
                </a:solidFill>
              </a:uFill>
              <a:latin typeface="Arial" panose="02080604020202020204" charset="0"/>
            </a:endParaRPr>
          </a:p>
          <a:p>
            <a:pPr algn="ctr">
              <a:lnSpc>
                <a:spcPct val="100000"/>
              </a:lnSpc>
            </a:pPr>
            <a:r>
              <a:rPr lang="en-US" sz="3200" b="0" strike="noStrike" spc="-1">
                <a:solidFill>
                  <a:srgbClr val="000000"/>
                </a:solidFill>
                <a:uFill>
                  <a:solidFill>
                    <a:srgbClr val="FFFFFF"/>
                  </a:solidFill>
                </a:uFill>
                <a:latin typeface="Arial" panose="02080604020202020204" charset="0"/>
                <a:ea typeface="SimSun" charset="-122"/>
              </a:rPr>
              <a:t>University of Michigan</a:t>
            </a:r>
            <a:endParaRPr lang="en-US" sz="3200" b="0" strike="noStrike" spc="-1">
              <a:solidFill>
                <a:srgbClr val="000000"/>
              </a:solidFill>
              <a:uFill>
                <a:solidFill>
                  <a:srgbClr val="FFFFFF"/>
                </a:solidFill>
              </a:uFill>
              <a:latin typeface="Arial" panose="02080604020202020204" charset="0"/>
            </a:endParaRPr>
          </a:p>
        </p:txBody>
      </p:sp>
      <p:pic>
        <p:nvPicPr>
          <p:cNvPr id="2" name="Picture 1" descr="Python-logo-notext.svg_"/>
          <p:cNvPicPr>
            <a:picLocks noChangeAspect="1"/>
          </p:cNvPicPr>
          <p:nvPr/>
        </p:nvPicPr>
        <p:blipFill>
          <a:blip r:embed="rId1"/>
          <a:stretch>
            <a:fillRect/>
          </a:stretch>
        </p:blipFill>
        <p:spPr>
          <a:xfrm>
            <a:off x="4856480" y="1479550"/>
            <a:ext cx="2286000" cy="22860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What is the Array-like </a:t>
            </a:r>
            <a:r>
              <a:rPr lang="en-US" sz="4400" b="0" strike="noStrike" spc="-1">
                <a:solidFill>
                  <a:srgbClr val="000000"/>
                </a:solidFill>
                <a:uFill>
                  <a:solidFill>
                    <a:srgbClr val="FFFFFF"/>
                  </a:solidFill>
                </a:uFill>
                <a:latin typeface="Arial" panose="02080604020202020204" charset="0"/>
                <a:ea typeface="SimSun" charset="-122"/>
              </a:rPr>
              <a:t>Type</a:t>
            </a:r>
            <a:r>
              <a:rPr lang="x-none" altLang="en-US" sz="4400" b="0" strike="noStrike" spc="-1">
                <a:solidFill>
                  <a:srgbClr val="000000"/>
                </a:solidFill>
                <a:uFill>
                  <a:solidFill>
                    <a:srgbClr val="FFFFFF"/>
                  </a:solidFill>
                </a:uFill>
                <a:latin typeface="Arial" panose="02080604020202020204" charset="0"/>
                <a:ea typeface="SimSun" charset="-122"/>
              </a:rPr>
              <a:t>? </a:t>
            </a:r>
            <a:endParaRPr lang="x-none" altLang="en-US" sz="4400" b="0" strike="noStrike" spc="-1">
              <a:solidFill>
                <a:srgbClr val="000000"/>
              </a:solidFill>
              <a:uFill>
                <a:solidFill>
                  <a:srgbClr val="FFFFFF"/>
                </a:solidFill>
              </a:uFill>
              <a:latin typeface="Arial" panose="02080604020202020204" charset="0"/>
              <a:ea typeface="SimSun" charset="-122"/>
            </a:endParaRPr>
          </a:p>
        </p:txBody>
      </p:sp>
      <p:sp>
        <p:nvSpPr>
          <p:cNvPr id="93" name="TextShape 2"/>
          <p:cNvSpPr txBox="1"/>
          <p:nvPr/>
        </p:nvSpPr>
        <p:spPr>
          <a:xfrm>
            <a:off x="424180" y="904240"/>
            <a:ext cx="11235055" cy="5668645"/>
          </a:xfrm>
          <a:prstGeom prst="rect">
            <a:avLst/>
          </a:prstGeom>
          <a:noFill/>
          <a:ln>
            <a:noFill/>
          </a:ln>
        </p:spPr>
        <p:txBody>
          <a:bodyPr lIns="90000" tIns="45000" rIns="90000" bIns="45000"/>
          <a:p>
            <a:pPr lvl="0" indent="0">
              <a:lnSpc>
                <a:spcPct val="100000"/>
              </a:lnSpc>
              <a:buClr>
                <a:srgbClr val="000000"/>
              </a:buClr>
              <a:buFont typeface="+mj-ea"/>
              <a:buNone/>
            </a:pPr>
            <a:endParaRPr lang="x-none" altLang="en-US" sz="3200" b="0" strike="noStrike" spc="-1">
              <a:solidFill>
                <a:srgbClr val="000000"/>
              </a:solidFill>
              <a:uFill>
                <a:solidFill>
                  <a:srgbClr val="FFFFFF"/>
                </a:solidFill>
              </a:uFill>
              <a:latin typeface="Arial" panose="02080604020202020204" charset="0"/>
              <a:sym typeface="+mn-ea"/>
            </a:endParaRPr>
          </a:p>
          <a:p>
            <a:pPr indent="0">
              <a:lnSpc>
                <a:spcPct val="100000"/>
              </a:lnSpc>
              <a:buClr>
                <a:srgbClr val="000000"/>
              </a:buClr>
              <a:buFont typeface="+mj-ea"/>
              <a:buNone/>
            </a:pPr>
            <a:r>
              <a:rPr lang="x-none" altLang="en-US" sz="4800" spc="-1">
                <a:solidFill>
                  <a:srgbClr val="000000"/>
                </a:solidFill>
                <a:uFill>
                  <a:solidFill>
                    <a:srgbClr val="FFFFFF"/>
                  </a:solidFill>
                </a:uFill>
                <a:latin typeface="Arial" panose="02080604020202020204" charset="0"/>
                <a:sym typeface="+mn-ea"/>
              </a:rPr>
              <a:t>dict	</a:t>
            </a:r>
            <a:r>
              <a:rPr lang="x-none" altLang="en-US" sz="3200" spc="-1">
                <a:solidFill>
                  <a:srgbClr val="000000"/>
                </a:solidFill>
                <a:uFill>
                  <a:solidFill>
                    <a:srgbClr val="FFFFFF"/>
                  </a:solidFill>
                </a:uFill>
                <a:latin typeface="Arial" panose="02080604020202020204" charset="0"/>
                <a:sym typeface="+mn-ea"/>
              </a:rPr>
              <a:t>-&gt; hashmap, key-value pair {key1:value1,...}  </a:t>
            </a:r>
            <a:r>
              <a:rPr lang="x-none" altLang="en-US" sz="3200" spc="-1">
                <a:solidFill>
                  <a:srgbClr val="FF0000"/>
                </a:solidFill>
                <a:uFill>
                  <a:solidFill>
                    <a:srgbClr val="FFFFFF"/>
                  </a:solidFill>
                </a:uFill>
                <a:latin typeface="Arial" panose="02080604020202020204" charset="0"/>
                <a:sym typeface="+mn-ea"/>
              </a:rPr>
              <a:t>{}</a:t>
            </a:r>
            <a:endParaRPr lang="x-none" altLang="en-US" sz="3200" b="0" strike="noStrike" spc="-1">
              <a:solidFill>
                <a:srgbClr val="FF0000"/>
              </a:solidFill>
              <a:uFill>
                <a:solidFill>
                  <a:srgbClr val="FFFFFF"/>
                </a:solidFill>
              </a:uFill>
              <a:latin typeface="Arial" panose="02080604020202020204" charset="0"/>
              <a:sym typeface="+mn-ea"/>
            </a:endParaRPr>
          </a:p>
          <a:p>
            <a:pPr marL="457200" lvl="0" indent="-457200">
              <a:lnSpc>
                <a:spcPct val="100000"/>
              </a:lnSpc>
              <a:buClr>
                <a:srgbClr val="000000"/>
              </a:buClr>
              <a:buFont typeface="+mj-ea"/>
              <a:buAutoNum type="circleNumDbPlain"/>
            </a:pPr>
            <a:endParaRPr lang="x-none" altLang="en-US" sz="3200" b="0" strike="noStrike"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endParaRPr lang="x-none" altLang="en-US" sz="3200" b="0" strike="noStrike" spc="-1">
              <a:solidFill>
                <a:srgbClr val="000000"/>
              </a:solidFill>
              <a:uFill>
                <a:solidFill>
                  <a:srgbClr val="FFFFFF"/>
                </a:solidFill>
              </a:uFill>
              <a:latin typeface="Arial" panose="02080604020202020204" charset="0"/>
              <a:sym typeface="+mn-ea"/>
            </a:endParaRPr>
          </a:p>
          <a:p>
            <a:pPr marL="457200" indent="-457200">
              <a:lnSpc>
                <a:spcPct val="100000"/>
              </a:lnSpc>
              <a:buClr>
                <a:srgbClr val="000000"/>
              </a:buClr>
              <a:buFont typeface="+mj-ea"/>
              <a:buAutoNum type="circleNumDbPlain"/>
            </a:pPr>
            <a:endParaRPr lang="x-none" altLang="en-US" sz="3200" b="0" strike="noStrike" spc="-1">
              <a:solidFill>
                <a:srgbClr val="000000"/>
              </a:solidFill>
              <a:uFill>
                <a:solidFill>
                  <a:srgbClr val="FFFFFF"/>
                </a:solidFill>
              </a:uFill>
              <a:latin typeface="Arial" panose="02080604020202020204" charset="0"/>
              <a:sym typeface="+mn-ea"/>
            </a:endParaRPr>
          </a:p>
        </p:txBody>
      </p:sp>
      <p:pic>
        <p:nvPicPr>
          <p:cNvPr id="2" name="Picture 1" descr="dict"/>
          <p:cNvPicPr>
            <a:picLocks noChangeAspect="1"/>
          </p:cNvPicPr>
          <p:nvPr/>
        </p:nvPicPr>
        <p:blipFill>
          <a:blip r:embed="rId1"/>
          <a:stretch>
            <a:fillRect/>
          </a:stretch>
        </p:blipFill>
        <p:spPr>
          <a:xfrm>
            <a:off x="3524885" y="2945130"/>
            <a:ext cx="4885690" cy="21526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If statement</a:t>
            </a:r>
            <a:endParaRPr lang="x-none" altLang="en-US" sz="1800" b="0" strike="noStrike" spc="-1">
              <a:solidFill>
                <a:srgbClr val="000000"/>
              </a:solidFill>
              <a:uFill>
                <a:solidFill>
                  <a:srgbClr val="FFFFFF"/>
                </a:solidFill>
              </a:uFill>
              <a:latin typeface="Arial" panose="02080604020202020204" charset="0"/>
            </a:endParaRPr>
          </a:p>
        </p:txBody>
      </p:sp>
      <p:sp>
        <p:nvSpPr>
          <p:cNvPr id="134" name="TextShape 2"/>
          <p:cNvSpPr txBox="1"/>
          <p:nvPr/>
        </p:nvSpPr>
        <p:spPr>
          <a:xfrm>
            <a:off x="610235" y="1600835"/>
            <a:ext cx="5342255" cy="4525645"/>
          </a:xfrm>
          <a:prstGeom prst="rect">
            <a:avLst/>
          </a:prstGeom>
          <a:noFill/>
          <a:ln>
            <a:noFill/>
          </a:ln>
        </p:spPr>
        <p:txBody>
          <a:bodyPr lIns="90000" tIns="45000" rIns="90000" bIns="45000"/>
          <a:p>
            <a:pPr>
              <a:lnSpc>
                <a:spcPct val="100000"/>
              </a:lnSpc>
            </a:pPr>
            <a:r>
              <a:rPr lang="x-none" altLang="en-US" sz="3200" b="0" strike="noStrike" spc="-1">
                <a:solidFill>
                  <a:srgbClr val="000000"/>
                </a:solidFill>
                <a:uFill>
                  <a:solidFill>
                    <a:srgbClr val="FFFFFF"/>
                  </a:solidFill>
                </a:uFill>
                <a:latin typeface="Arial" panose="02080604020202020204" charset="0"/>
              </a:rPr>
              <a:t>example:</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a=0</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if a &lt; 0:</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	print 'a is negative'</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elif a == 0:</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	print 'a is zero'</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else:</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	print 'a is postitive'</a:t>
            </a:r>
            <a:endParaRPr lang="x-none" altLang="en-US" sz="3200" b="0" strike="noStrike" spc="-1">
              <a:solidFill>
                <a:srgbClr val="000000"/>
              </a:solidFill>
              <a:uFill>
                <a:solidFill>
                  <a:srgbClr val="FFFFFF"/>
                </a:solidFill>
              </a:uFill>
              <a:latin typeface="Arial" panose="02080604020202020204" charset="0"/>
            </a:endParaRPr>
          </a:p>
        </p:txBody>
      </p:sp>
      <p:pic>
        <p:nvPicPr>
          <p:cNvPr id="2" name="Picture 1" descr="if_else_statement"/>
          <p:cNvPicPr>
            <a:picLocks noChangeAspect="1"/>
          </p:cNvPicPr>
          <p:nvPr/>
        </p:nvPicPr>
        <p:blipFill>
          <a:blip r:embed="rId1"/>
          <a:stretch>
            <a:fillRect/>
          </a:stretch>
        </p:blipFill>
        <p:spPr>
          <a:xfrm>
            <a:off x="7008495" y="618490"/>
            <a:ext cx="4454525" cy="5695950"/>
          </a:xfrm>
          <a:prstGeom prst="rect">
            <a:avLst/>
          </a:prstGeom>
        </p:spPr>
      </p:pic>
      <p:cxnSp>
        <p:nvCxnSpPr>
          <p:cNvPr id="3" name="Straight Arrow Connector 2"/>
          <p:cNvCxnSpPr/>
          <p:nvPr/>
        </p:nvCxnSpPr>
        <p:spPr>
          <a:xfrm flipH="1">
            <a:off x="1336040" y="3056255"/>
            <a:ext cx="2078355" cy="85280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179195" y="3100070"/>
            <a:ext cx="2200910" cy="174879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179195" y="3134360"/>
            <a:ext cx="2585085" cy="266827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284855" y="2599690"/>
            <a:ext cx="1686560" cy="4699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p>
            <a:pPr algn="ctr"/>
            <a:r>
              <a:rPr lang="x-none" altLang="en-CA">
                <a:solidFill>
                  <a:schemeClr val="tx1"/>
                </a:solidFill>
              </a:rPr>
              <a:t>tab</a:t>
            </a:r>
            <a:endParaRPr lang="x-none" altLang="en-CA">
              <a:solidFill>
                <a:schemeClr val="tx1"/>
              </a:solidFill>
            </a:endParaRP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2000"/>
                                        <p:tgtEl>
                                          <p:spTgt spid="3"/>
                                        </p:tgtEl>
                                      </p:cBhvr>
                                    </p:animEffect>
                                  </p:childTnLst>
                                </p:cTn>
                              </p:par>
                              <p:par>
                                <p:cTn id="13" presetID="4"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2000"/>
                                        <p:tgtEl>
                                          <p:spTgt spid="6"/>
                                        </p:tgtEl>
                                      </p:cBhvr>
                                    </p:animEffect>
                                  </p:childTnLst>
                                </p:cTn>
                              </p:par>
                              <p:par>
                                <p:cTn id="16" presetID="4"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while </a:t>
            </a:r>
            <a:r>
              <a:rPr lang="en-US" sz="4400" b="0" strike="noStrike" spc="-1">
                <a:solidFill>
                  <a:srgbClr val="000000"/>
                </a:solidFill>
                <a:uFill>
                  <a:solidFill>
                    <a:srgbClr val="FFFFFF"/>
                  </a:solidFill>
                </a:uFill>
                <a:latin typeface="Arial" panose="02080604020202020204" charset="0"/>
                <a:ea typeface="SimSun" charset="-122"/>
              </a:rPr>
              <a:t>loop</a:t>
            </a:r>
            <a:endParaRPr lang="en-US" sz="1800" b="0" strike="noStrike" spc="-1">
              <a:solidFill>
                <a:srgbClr val="000000"/>
              </a:solidFill>
              <a:uFill>
                <a:solidFill>
                  <a:srgbClr val="FFFFFF"/>
                </a:solidFill>
              </a:uFill>
              <a:latin typeface="Arial" panose="02080604020202020204" charset="0"/>
            </a:endParaRPr>
          </a:p>
        </p:txBody>
      </p:sp>
      <p:sp>
        <p:nvSpPr>
          <p:cNvPr id="136" name="TextShape 2"/>
          <p:cNvSpPr txBox="1"/>
          <p:nvPr/>
        </p:nvSpPr>
        <p:spPr>
          <a:xfrm>
            <a:off x="699770" y="1599565"/>
            <a:ext cx="4650740" cy="4525645"/>
          </a:xfrm>
          <a:prstGeom prst="rect">
            <a:avLst/>
          </a:prstGeom>
          <a:noFill/>
          <a:ln>
            <a:noFill/>
          </a:ln>
        </p:spPr>
        <p:txBody>
          <a:bodyPr lIns="90000" tIns="45000" rIns="90000" bIns="45000"/>
          <a:p>
            <a:pPr>
              <a:lnSpc>
                <a:spcPct val="100000"/>
              </a:lnSpc>
            </a:pPr>
            <a:r>
              <a:rPr lang="x-none" altLang="en-US" sz="3200" b="0" strike="noStrike" spc="-1">
                <a:solidFill>
                  <a:srgbClr val="000000"/>
                </a:solidFill>
                <a:uFill>
                  <a:solidFill>
                    <a:srgbClr val="FFFFFF"/>
                  </a:solidFill>
                </a:uFill>
                <a:latin typeface="Arial" panose="02080604020202020204" charset="0"/>
              </a:rPr>
              <a:t>a = 5</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while a &gt; 0:</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	a = a-1</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	print a</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4</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3</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2</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1</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0 </a:t>
            </a:r>
            <a:endParaRPr lang="x-none" altLang="en-US" sz="3200" b="0" strike="noStrike" spc="-1">
              <a:solidFill>
                <a:srgbClr val="000000"/>
              </a:solidFill>
              <a:uFill>
                <a:solidFill>
                  <a:srgbClr val="FFFFFF"/>
                </a:solidFill>
              </a:uFill>
              <a:latin typeface="Arial" panose="02080604020202020204" charset="0"/>
            </a:endParaRPr>
          </a:p>
        </p:txBody>
      </p:sp>
      <p:pic>
        <p:nvPicPr>
          <p:cNvPr id="2" name="Picture 1" descr="while-loop"/>
          <p:cNvPicPr>
            <a:picLocks noChangeAspect="1"/>
          </p:cNvPicPr>
          <p:nvPr/>
        </p:nvPicPr>
        <p:blipFill>
          <a:blip r:embed="rId1"/>
          <a:stretch>
            <a:fillRect/>
          </a:stretch>
        </p:blipFill>
        <p:spPr>
          <a:xfrm>
            <a:off x="6271260" y="480060"/>
            <a:ext cx="5194935" cy="5901690"/>
          </a:xfrm>
          <a:prstGeom prst="rect">
            <a:avLst/>
          </a:prstGeom>
        </p:spPr>
      </p:pic>
      <p:sp>
        <p:nvSpPr>
          <p:cNvPr id="4" name="Rectangle 3"/>
          <p:cNvSpPr/>
          <p:nvPr/>
        </p:nvSpPr>
        <p:spPr>
          <a:xfrm>
            <a:off x="3662680" y="2083435"/>
            <a:ext cx="1686560" cy="4699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p>
            <a:pPr algn="ctr"/>
            <a:r>
              <a:rPr lang="x-none" altLang="en-CA">
                <a:solidFill>
                  <a:schemeClr val="tx1"/>
                </a:solidFill>
              </a:rPr>
              <a:t>tab</a:t>
            </a:r>
            <a:endParaRPr lang="x-none" altLang="en-CA">
              <a:solidFill>
                <a:schemeClr val="tx1"/>
              </a:solidFill>
            </a:endParaRPr>
          </a:p>
        </p:txBody>
      </p:sp>
      <p:cxnSp>
        <p:nvCxnSpPr>
          <p:cNvPr id="3" name="Straight Arrow Connector 2"/>
          <p:cNvCxnSpPr/>
          <p:nvPr/>
        </p:nvCxnSpPr>
        <p:spPr>
          <a:xfrm flipH="1">
            <a:off x="1515745" y="2438400"/>
            <a:ext cx="2133600" cy="41021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575435" y="2609215"/>
            <a:ext cx="2152015" cy="73787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for </a:t>
            </a:r>
            <a:r>
              <a:rPr lang="en-US" sz="4400" b="0" strike="noStrike" spc="-1">
                <a:solidFill>
                  <a:srgbClr val="000000"/>
                </a:solidFill>
                <a:uFill>
                  <a:solidFill>
                    <a:srgbClr val="FFFFFF"/>
                  </a:solidFill>
                </a:uFill>
                <a:latin typeface="Arial" panose="02080604020202020204" charset="0"/>
                <a:ea typeface="SimSun" charset="-122"/>
              </a:rPr>
              <a:t>loop</a:t>
            </a:r>
            <a:endParaRPr lang="x-none" altLang="en-US" sz="4400" b="0" strike="noStrike" spc="-1">
              <a:solidFill>
                <a:srgbClr val="000000"/>
              </a:solidFill>
              <a:uFill>
                <a:solidFill>
                  <a:srgbClr val="FFFFFF"/>
                </a:solidFill>
              </a:uFill>
              <a:latin typeface="Arial" panose="02080604020202020204" charset="0"/>
              <a:ea typeface="SimSun" charset="-122"/>
            </a:endParaRPr>
          </a:p>
        </p:txBody>
      </p:sp>
      <p:sp>
        <p:nvSpPr>
          <p:cNvPr id="136" name="TextShape 2"/>
          <p:cNvSpPr txBox="1"/>
          <p:nvPr/>
        </p:nvSpPr>
        <p:spPr>
          <a:xfrm>
            <a:off x="699770" y="1599565"/>
            <a:ext cx="4650740" cy="4525645"/>
          </a:xfrm>
          <a:prstGeom prst="rect">
            <a:avLst/>
          </a:prstGeom>
          <a:noFill/>
          <a:ln>
            <a:noFill/>
          </a:ln>
        </p:spPr>
        <p:txBody>
          <a:bodyPr lIns="90000" tIns="45000" rIns="90000" bIns="45000"/>
          <a:p>
            <a:pPr>
              <a:lnSpc>
                <a:spcPct val="100000"/>
              </a:lnSpc>
            </a:pPr>
            <a:r>
              <a:rPr lang="x-none" altLang="en-US" sz="3200" b="0" strike="noStrike" spc="-1">
                <a:solidFill>
                  <a:srgbClr val="000000"/>
                </a:solidFill>
                <a:uFill>
                  <a:solidFill>
                    <a:srgbClr val="FFFFFF"/>
                  </a:solidFill>
                </a:uFill>
                <a:latin typeface="Arial" panose="02080604020202020204" charset="0"/>
              </a:rPr>
              <a:t>a_list = [1 2]</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for a in a_list:</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	print a</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1</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2</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1" strike="noStrike" spc="-1">
                <a:solidFill>
                  <a:srgbClr val="000000"/>
                </a:solidFill>
                <a:uFill>
                  <a:solidFill>
                    <a:srgbClr val="FFFFFF"/>
                  </a:solidFill>
                </a:uFill>
                <a:latin typeface="Arial" panose="02080604020202020204" charset="0"/>
              </a:rPr>
              <a:t>Note: always need some sequence to loop</a:t>
            </a:r>
            <a:endParaRPr lang="x-none" altLang="en-US" sz="3200" b="1" strike="noStrike" spc="-1">
              <a:solidFill>
                <a:srgbClr val="000000"/>
              </a:solidFill>
              <a:uFill>
                <a:solidFill>
                  <a:srgbClr val="FFFFFF"/>
                </a:solidFill>
              </a:uFill>
              <a:latin typeface="Arial" panose="02080604020202020204" charset="0"/>
            </a:endParaRPr>
          </a:p>
        </p:txBody>
      </p:sp>
      <p:pic>
        <p:nvPicPr>
          <p:cNvPr id="3" name="Picture 2" descr="python_for_loop"/>
          <p:cNvPicPr>
            <a:picLocks noChangeAspect="1"/>
          </p:cNvPicPr>
          <p:nvPr/>
        </p:nvPicPr>
        <p:blipFill>
          <a:blip r:embed="rId1"/>
          <a:stretch>
            <a:fillRect/>
          </a:stretch>
        </p:blipFill>
        <p:spPr>
          <a:xfrm>
            <a:off x="5372735" y="594995"/>
            <a:ext cx="6668770" cy="6032500"/>
          </a:xfrm>
          <a:prstGeom prst="rect">
            <a:avLst/>
          </a:prstGeom>
        </p:spPr>
      </p:pic>
      <p:sp>
        <p:nvSpPr>
          <p:cNvPr id="7" name="Rectangle 6"/>
          <p:cNvSpPr/>
          <p:nvPr/>
        </p:nvSpPr>
        <p:spPr>
          <a:xfrm>
            <a:off x="3455670" y="2691765"/>
            <a:ext cx="1686560" cy="4699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p>
            <a:pPr algn="ctr"/>
            <a:r>
              <a:rPr lang="x-none" altLang="en-CA">
                <a:solidFill>
                  <a:schemeClr val="tx1"/>
                </a:solidFill>
              </a:rPr>
              <a:t>tab</a:t>
            </a:r>
            <a:endParaRPr lang="x-none" altLang="en-CA">
              <a:solidFill>
                <a:schemeClr val="tx1"/>
              </a:solidFill>
            </a:endParaRPr>
          </a:p>
        </p:txBody>
      </p:sp>
      <p:cxnSp>
        <p:nvCxnSpPr>
          <p:cNvPr id="8" name="Straight Arrow Connector 7"/>
          <p:cNvCxnSpPr/>
          <p:nvPr/>
        </p:nvCxnSpPr>
        <p:spPr>
          <a:xfrm flipH="1">
            <a:off x="1363345" y="3028315"/>
            <a:ext cx="2133600" cy="41021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loop control: </a:t>
            </a:r>
            <a:r>
              <a:rPr lang="en-US" sz="4400" b="0" strike="noStrike" spc="-1">
                <a:solidFill>
                  <a:srgbClr val="000000"/>
                </a:solidFill>
                <a:uFill>
                  <a:solidFill>
                    <a:srgbClr val="FFFFFF"/>
                  </a:solidFill>
                </a:uFill>
                <a:latin typeface="Arial" panose="02080604020202020204" charset="0"/>
                <a:ea typeface="SimSun" charset="-122"/>
              </a:rPr>
              <a:t>break</a:t>
            </a:r>
            <a:r>
              <a:rPr lang="x-none" altLang="en-US" sz="4400" b="0" strike="noStrike" spc="-1">
                <a:solidFill>
                  <a:srgbClr val="000000"/>
                </a:solidFill>
                <a:uFill>
                  <a:solidFill>
                    <a:srgbClr val="FFFFFF"/>
                  </a:solidFill>
                </a:uFill>
                <a:latin typeface="Arial" panose="02080604020202020204" charset="0"/>
                <a:ea typeface="SimSun" charset="-122"/>
              </a:rPr>
              <a:t>/</a:t>
            </a:r>
            <a:r>
              <a:rPr lang="en-US" sz="4400" b="0" strike="noStrike" spc="-1">
                <a:solidFill>
                  <a:srgbClr val="000000"/>
                </a:solidFill>
                <a:uFill>
                  <a:solidFill>
                    <a:srgbClr val="FFFFFF"/>
                  </a:solidFill>
                </a:uFill>
                <a:latin typeface="Arial" panose="02080604020202020204" charset="0"/>
                <a:ea typeface="SimSun" charset="-122"/>
              </a:rPr>
              <a:t>continue</a:t>
            </a:r>
            <a:endParaRPr lang="en-US" sz="1800" b="0" strike="noStrike" spc="-1">
              <a:solidFill>
                <a:srgbClr val="000000"/>
              </a:solidFill>
              <a:uFill>
                <a:solidFill>
                  <a:srgbClr val="FFFFFF"/>
                </a:solidFill>
              </a:uFill>
              <a:latin typeface="Arial" panose="02080604020202020204" charset="0"/>
            </a:endParaRPr>
          </a:p>
        </p:txBody>
      </p:sp>
      <p:sp>
        <p:nvSpPr>
          <p:cNvPr id="138" name="TextShape 2"/>
          <p:cNvSpPr txBox="1"/>
          <p:nvPr/>
        </p:nvSpPr>
        <p:spPr>
          <a:xfrm>
            <a:off x="612140" y="1539875"/>
            <a:ext cx="5382895" cy="4525645"/>
          </a:xfrm>
          <a:prstGeom prst="rect">
            <a:avLst/>
          </a:prstGeom>
          <a:noFill/>
          <a:ln>
            <a:noFill/>
          </a:ln>
        </p:spPr>
        <p:txBody>
          <a:bodyPr lIns="90000" tIns="45000" rIns="90000" bIns="45000"/>
          <a:p>
            <a:pPr marL="457200" indent="-457200">
              <a:lnSpc>
                <a:spcPct val="100000"/>
              </a:lnSpc>
              <a:buClr>
                <a:srgbClr val="000000"/>
              </a:buClr>
              <a:buFont typeface="Arial" panose="02080604020202020204" charset="0"/>
              <a:buChar char="•"/>
            </a:pPr>
            <a:r>
              <a:rPr lang="en-US" sz="3200" b="1" strike="noStrike" spc="-1">
                <a:solidFill>
                  <a:srgbClr val="000000"/>
                </a:solidFill>
                <a:uFill>
                  <a:solidFill>
                    <a:srgbClr val="FFFFFF"/>
                  </a:solidFill>
                </a:uFill>
                <a:latin typeface="Arial" panose="02080604020202020204" charset="0"/>
                <a:ea typeface="SimSun" charset="-122"/>
              </a:rPr>
              <a:t>break</a:t>
            </a:r>
            <a:endParaRPr lang="en-US" sz="3200" b="1" strike="noStrike" spc="-1">
              <a:solidFill>
                <a:srgbClr val="000000"/>
              </a:solidFill>
              <a:uFill>
                <a:solidFill>
                  <a:srgbClr val="FFFFFF"/>
                </a:solidFill>
              </a:uFill>
              <a:latin typeface="Arial" panose="02080604020202020204" charset="0"/>
              <a:ea typeface="SimSun" charset="-122"/>
            </a:endParaRPr>
          </a:p>
          <a:p>
            <a:pPr lvl="1" indent="0">
              <a:lnSpc>
                <a:spcPct val="100000"/>
              </a:lnSpc>
              <a:buClr>
                <a:srgbClr val="000000"/>
              </a:buClr>
              <a:buFont typeface="Arial" panose="02080604020202020204" charset="0"/>
              <a:buNone/>
            </a:pPr>
            <a:r>
              <a:rPr lang="x-none" altLang="en-US" sz="2800" b="0" strike="noStrike" spc="-1">
                <a:solidFill>
                  <a:srgbClr val="000000"/>
                </a:solidFill>
                <a:uFill>
                  <a:solidFill>
                    <a:srgbClr val="FFFFFF"/>
                  </a:solidFill>
                </a:uFill>
                <a:latin typeface="Arial" panose="02080604020202020204" charset="0"/>
                <a:ea typeface="SimSun" charset="-122"/>
              </a:rPr>
              <a:t>- jump out of this loop</a:t>
            </a:r>
            <a:endParaRPr lang="x-none" altLang="en-US" sz="2800" b="0" strike="noStrike" spc="-1">
              <a:solidFill>
                <a:srgbClr val="000000"/>
              </a:solidFill>
              <a:uFill>
                <a:solidFill>
                  <a:srgbClr val="FFFFFF"/>
                </a:solidFill>
              </a:uFill>
              <a:latin typeface="Arial" panose="02080604020202020204" charset="0"/>
              <a:ea typeface="SimSun" charset="-122"/>
            </a:endParaRPr>
          </a:p>
          <a:p>
            <a:pPr>
              <a:lnSpc>
                <a:spcPct val="100000"/>
              </a:lnSpc>
            </a:pPr>
            <a:endParaRPr lang="en-US" sz="3200" b="0" strike="noStrike" spc="-1">
              <a:solidFill>
                <a:srgbClr val="000000"/>
              </a:solidFill>
              <a:uFill>
                <a:solidFill>
                  <a:srgbClr val="FFFFFF"/>
                </a:solidFill>
              </a:uFill>
              <a:latin typeface="Arial" panose="02080604020202020204" charset="0"/>
            </a:endParaRPr>
          </a:p>
        </p:txBody>
      </p:sp>
      <p:sp>
        <p:nvSpPr>
          <p:cNvPr id="2" name="TextShape 2"/>
          <p:cNvSpPr txBox="1"/>
          <p:nvPr/>
        </p:nvSpPr>
        <p:spPr>
          <a:xfrm>
            <a:off x="6155690" y="1544320"/>
            <a:ext cx="5382895" cy="4525645"/>
          </a:xfrm>
          <a:prstGeom prst="rect">
            <a:avLst/>
          </a:prstGeom>
          <a:noFill/>
          <a:ln>
            <a:noFill/>
          </a:ln>
        </p:spPr>
        <p:txBody>
          <a:bodyPr lIns="90000" tIns="45000" rIns="90000" bIns="45000"/>
          <a:p>
            <a:pPr marL="457200" indent="-457200">
              <a:lnSpc>
                <a:spcPct val="100000"/>
              </a:lnSpc>
              <a:buClr>
                <a:srgbClr val="000000"/>
              </a:buClr>
              <a:buFont typeface="Arial" panose="02080604020202020204" charset="0"/>
              <a:buChar char="•"/>
            </a:pPr>
            <a:r>
              <a:rPr lang="en-US" sz="3200" b="1" strike="noStrike" spc="-1">
                <a:solidFill>
                  <a:srgbClr val="000000"/>
                </a:solidFill>
                <a:uFill>
                  <a:solidFill>
                    <a:srgbClr val="FFFFFF"/>
                  </a:solidFill>
                </a:uFill>
                <a:latin typeface="Arial" panose="02080604020202020204" charset="0"/>
                <a:ea typeface="SimSun" charset="-122"/>
              </a:rPr>
              <a:t>continue</a:t>
            </a:r>
            <a:endParaRPr lang="en-US" sz="3200" b="1" strike="noStrike" spc="-1">
              <a:solidFill>
                <a:srgbClr val="000000"/>
              </a:solidFill>
              <a:uFill>
                <a:solidFill>
                  <a:srgbClr val="FFFFFF"/>
                </a:solidFill>
              </a:uFill>
              <a:latin typeface="Arial" panose="02080604020202020204" charset="0"/>
              <a:ea typeface="SimSun" charset="-122"/>
            </a:endParaRPr>
          </a:p>
          <a:p>
            <a:pPr lvl="1" indent="0">
              <a:lnSpc>
                <a:spcPct val="100000"/>
              </a:lnSpc>
              <a:buClr>
                <a:srgbClr val="000000"/>
              </a:buClr>
              <a:buFont typeface="Arial" panose="02080604020202020204" charset="0"/>
              <a:buNone/>
            </a:pPr>
            <a:r>
              <a:rPr lang="x-none" altLang="en-US" sz="2800" b="0" strike="noStrike" spc="-1">
                <a:solidFill>
                  <a:srgbClr val="000000"/>
                </a:solidFill>
                <a:uFill>
                  <a:solidFill>
                    <a:srgbClr val="FFFFFF"/>
                  </a:solidFill>
                </a:uFill>
                <a:latin typeface="Arial" panose="02080604020202020204" charset="0"/>
                <a:ea typeface="SimSun" charset="-122"/>
              </a:rPr>
              <a:t>- </a:t>
            </a:r>
            <a:r>
              <a:rPr lang="en-US" sz="2800" b="0" strike="noStrike" spc="-1">
                <a:solidFill>
                  <a:srgbClr val="000000"/>
                </a:solidFill>
                <a:uFill>
                  <a:solidFill>
                    <a:srgbClr val="FFFFFF"/>
                  </a:solidFill>
                </a:uFill>
                <a:latin typeface="Arial" panose="02080604020202020204" charset="0"/>
                <a:ea typeface="SimSun" charset="-122"/>
              </a:rPr>
              <a:t>jump </a:t>
            </a:r>
            <a:r>
              <a:rPr lang="x-none" altLang="en-US" sz="2800" b="0" strike="noStrike" spc="-1">
                <a:solidFill>
                  <a:srgbClr val="000000"/>
                </a:solidFill>
                <a:uFill>
                  <a:solidFill>
                    <a:srgbClr val="FFFFFF"/>
                  </a:solidFill>
                </a:uFill>
                <a:latin typeface="Arial" panose="02080604020202020204" charset="0"/>
                <a:ea typeface="SimSun" charset="-122"/>
              </a:rPr>
              <a:t>to next loop iteration</a:t>
            </a:r>
            <a:endParaRPr lang="x-none" altLang="en-US" sz="2800" b="0" strike="noStrike" spc="-1">
              <a:solidFill>
                <a:srgbClr val="000000"/>
              </a:solidFill>
              <a:uFill>
                <a:solidFill>
                  <a:srgbClr val="FFFFFF"/>
                </a:solidFill>
              </a:uFill>
              <a:latin typeface="Arial" panose="02080604020202020204" charset="0"/>
              <a:ea typeface="SimSun" charset="-122"/>
            </a:endParaRPr>
          </a:p>
          <a:p>
            <a:pPr>
              <a:lnSpc>
                <a:spcPct val="100000"/>
              </a:lnSpc>
            </a:pPr>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18700" y="290555"/>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What is User-defined f</a:t>
            </a:r>
            <a:r>
              <a:rPr lang="en-US" sz="4400" b="0" strike="noStrike" spc="-1">
                <a:solidFill>
                  <a:srgbClr val="000000"/>
                </a:solidFill>
                <a:uFill>
                  <a:solidFill>
                    <a:srgbClr val="FFFFFF"/>
                  </a:solidFill>
                </a:uFill>
                <a:latin typeface="Arial" panose="02080604020202020204" charset="0"/>
                <a:ea typeface="SimSun" charset="-122"/>
              </a:rPr>
              <a:t>unction</a:t>
            </a:r>
            <a:r>
              <a:rPr lang="x-none" altLang="en-US" sz="4400" b="0" strike="noStrike" spc="-1">
                <a:solidFill>
                  <a:srgbClr val="000000"/>
                </a:solidFill>
                <a:uFill>
                  <a:solidFill>
                    <a:srgbClr val="FFFFFF"/>
                  </a:solidFill>
                </a:uFill>
                <a:latin typeface="Arial" panose="02080604020202020204" charset="0"/>
                <a:ea typeface="SimSun" charset="-122"/>
              </a:rPr>
              <a:t>?</a:t>
            </a:r>
            <a:endParaRPr lang="x-none" altLang="en-US" sz="4400" b="0" strike="noStrike" spc="-1">
              <a:solidFill>
                <a:srgbClr val="000000"/>
              </a:solidFill>
              <a:uFill>
                <a:solidFill>
                  <a:srgbClr val="FFFFFF"/>
                </a:solidFill>
              </a:uFill>
              <a:latin typeface="Arial" panose="02080604020202020204" charset="0"/>
              <a:ea typeface="SimSun" charset="-122"/>
            </a:endParaRPr>
          </a:p>
        </p:txBody>
      </p:sp>
      <p:sp>
        <p:nvSpPr>
          <p:cNvPr id="115" name="TextShape 2"/>
          <p:cNvSpPr txBox="1"/>
          <p:nvPr/>
        </p:nvSpPr>
        <p:spPr>
          <a:xfrm>
            <a:off x="609480" y="1600200"/>
            <a:ext cx="10972440" cy="4525560"/>
          </a:xfrm>
          <a:prstGeom prst="rect">
            <a:avLst/>
          </a:prstGeom>
          <a:noFill/>
          <a:ln>
            <a:noFill/>
          </a:ln>
        </p:spPr>
        <p:txBody>
          <a:bodyPr lIns="90000" tIns="45000" rIns="90000" bIns="45000"/>
          <a:p>
            <a:pPr marL="457200" indent="-457200">
              <a:lnSpc>
                <a:spcPct val="100000"/>
              </a:lnSpc>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def functionName(args):</a:t>
            </a:r>
            <a:endParaRPr lang="x-none" altLang="en-US" sz="3200" b="0" strike="noStrike" spc="-1">
              <a:solidFill>
                <a:srgbClr val="000000"/>
              </a:solidFill>
              <a:uFill>
                <a:solidFill>
                  <a:srgbClr val="FFFFFF"/>
                </a:solidFill>
              </a:uFill>
              <a:latin typeface="Arial" panose="02080604020202020204" charset="0"/>
            </a:endParaRPr>
          </a:p>
          <a:p>
            <a:pPr lvl="1" indent="0">
              <a:lnSpc>
                <a:spcPct val="100000"/>
              </a:lnSpc>
              <a:buFont typeface="Arial" panose="02080604020202020204" charset="0"/>
              <a:buNone/>
            </a:pPr>
            <a:r>
              <a:rPr lang="x-none" altLang="en-US" sz="3200" b="0" strike="noStrike" spc="-1">
                <a:solidFill>
                  <a:srgbClr val="000000"/>
                </a:solidFill>
                <a:uFill>
                  <a:solidFill>
                    <a:srgbClr val="FFFFFF"/>
                  </a:solidFill>
                </a:uFill>
                <a:latin typeface="Arial" panose="02080604020202020204" charset="0"/>
              </a:rPr>
              <a:t>		...</a:t>
            </a:r>
            <a:endParaRPr lang="x-none" altLang="en-US" sz="3200" b="0" strike="noStrike" spc="-1">
              <a:solidFill>
                <a:srgbClr val="000000"/>
              </a:solidFill>
              <a:uFill>
                <a:solidFill>
                  <a:srgbClr val="FFFFFF"/>
                </a:solidFill>
              </a:uFill>
              <a:latin typeface="Arial" panose="02080604020202020204" charset="0"/>
            </a:endParaRPr>
          </a:p>
          <a:p>
            <a:pPr lvl="1" indent="0">
              <a:lnSpc>
                <a:spcPct val="100000"/>
              </a:lnSpc>
              <a:buFont typeface="Arial" panose="02080604020202020204" charset="0"/>
              <a:buNone/>
            </a:pPr>
            <a:r>
              <a:rPr lang="x-none" altLang="en-US" sz="3200" b="0" strike="noStrike" spc="-1">
                <a:solidFill>
                  <a:srgbClr val="000000"/>
                </a:solidFill>
                <a:uFill>
                  <a:solidFill>
                    <a:srgbClr val="FFFFFF"/>
                  </a:solidFill>
                </a:uFill>
                <a:latin typeface="Arial" panose="02080604020202020204" charset="0"/>
              </a:rPr>
              <a:t>		...</a:t>
            </a:r>
            <a:endParaRPr lang="x-none" altLang="en-US" sz="3200" b="0" strike="noStrike" spc="-1">
              <a:solidFill>
                <a:srgbClr val="000000"/>
              </a:solidFill>
              <a:uFill>
                <a:solidFill>
                  <a:srgbClr val="FFFFFF"/>
                </a:solidFill>
              </a:uFill>
              <a:latin typeface="Arial" panose="02080604020202020204" charset="0"/>
            </a:endParaRPr>
          </a:p>
          <a:p>
            <a:pPr lvl="1" indent="0">
              <a:lnSpc>
                <a:spcPct val="100000"/>
              </a:lnSpc>
              <a:buFont typeface="Arial" panose="02080604020202020204" charset="0"/>
              <a:buNone/>
            </a:pPr>
            <a:r>
              <a:rPr lang="x-none" altLang="en-US" sz="3200" b="0" strike="noStrike" spc="-1">
                <a:solidFill>
                  <a:srgbClr val="000000"/>
                </a:solidFill>
                <a:uFill>
                  <a:solidFill>
                    <a:srgbClr val="FFFFFF"/>
                  </a:solidFill>
                </a:uFill>
                <a:latin typeface="Arial" panose="02080604020202020204" charset="0"/>
              </a:rPr>
              <a:t>		result = ...</a:t>
            </a:r>
            <a:endParaRPr lang="x-none" altLang="en-US" sz="3200" b="0" strike="noStrike" spc="-1">
              <a:solidFill>
                <a:srgbClr val="000000"/>
              </a:solidFill>
              <a:uFill>
                <a:solidFill>
                  <a:srgbClr val="FFFFFF"/>
                </a:solidFill>
              </a:uFill>
              <a:latin typeface="Arial" panose="02080604020202020204" charset="0"/>
            </a:endParaRPr>
          </a:p>
          <a:p>
            <a:pPr lvl="1" indent="0">
              <a:lnSpc>
                <a:spcPct val="100000"/>
              </a:lnSpc>
              <a:buFont typeface="Arial" panose="02080604020202020204" charset="0"/>
              <a:buNone/>
            </a:pPr>
            <a:r>
              <a:rPr lang="x-none" altLang="en-US" sz="3200" b="0" strike="noStrike" spc="-1">
                <a:solidFill>
                  <a:srgbClr val="000000"/>
                </a:solidFill>
                <a:uFill>
                  <a:solidFill>
                    <a:srgbClr val="FFFFFF"/>
                  </a:solidFill>
                </a:uFill>
                <a:latin typeface="Arial" panose="02080604020202020204" charset="0"/>
              </a:rPr>
              <a:t>		return result</a:t>
            </a:r>
            <a:endParaRPr lang="x-none" altLang="en-US" sz="3200" b="0" strike="noStrike" spc="-1">
              <a:solidFill>
                <a:srgbClr val="000000"/>
              </a:solidFill>
              <a:uFill>
                <a:solidFill>
                  <a:srgbClr val="FFFFFF"/>
                </a:solidFill>
              </a:uFill>
              <a:latin typeface="Arial" panose="02080604020202020204" charset="0"/>
            </a:endParaRPr>
          </a:p>
          <a:p>
            <a:pPr lvl="1" indent="0">
              <a:lnSpc>
                <a:spcPct val="100000"/>
              </a:lnSpc>
              <a:buFont typeface="Arial" panose="02080604020202020204" charset="0"/>
              <a:buNone/>
            </a:pPr>
            <a:endParaRPr lang="x-none" altLang="en-US" sz="3200" b="0" strike="noStrike" spc="-1">
              <a:solidFill>
                <a:srgbClr val="000000"/>
              </a:solidFill>
              <a:uFill>
                <a:solidFill>
                  <a:srgbClr val="FFFFFF"/>
                </a:solidFill>
              </a:uFill>
              <a:latin typeface="Arial" panose="02080604020202020204" charset="0"/>
            </a:endParaRPr>
          </a:p>
          <a:p>
            <a:pPr marL="457200" indent="-457200">
              <a:lnSpc>
                <a:spcPct val="100000"/>
              </a:lnSpc>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inline function</a:t>
            </a:r>
            <a:endParaRPr lang="x-none" altLang="en-US" sz="3200" b="0" strike="noStrike" spc="-1">
              <a:solidFill>
                <a:srgbClr val="000000"/>
              </a:solidFill>
              <a:uFill>
                <a:solidFill>
                  <a:srgbClr val="FFFFFF"/>
                </a:solidFill>
              </a:uFill>
              <a:latin typeface="Arial" panose="02080604020202020204" charset="0"/>
            </a:endParaRPr>
          </a:p>
          <a:p>
            <a:pPr marL="914400" lvl="1" indent="-457200">
              <a:lnSpc>
                <a:spcPct val="100000"/>
              </a:lnSpc>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looks like matlab inline function</a:t>
            </a:r>
            <a:endParaRPr lang="x-none" altLang="en-US" sz="3200" b="0" strike="noStrike" spc="-1">
              <a:solidFill>
                <a:srgbClr val="000000"/>
              </a:solidFill>
              <a:uFill>
                <a:solidFill>
                  <a:srgbClr val="FFFFFF"/>
                </a:solidFill>
              </a:uFill>
              <a:latin typeface="Arial" panose="02080604020202020204" charset="0"/>
            </a:endParaRPr>
          </a:p>
          <a:p>
            <a:pPr marL="914400" lvl="1" indent="-457200">
              <a:lnSpc>
                <a:spcPct val="100000"/>
              </a:lnSpc>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g = lambda x: x*x</a:t>
            </a:r>
            <a:endParaRPr lang="x-none" altLang="en-US" sz="3200" b="0" strike="noStrike" spc="-1">
              <a:solidFill>
                <a:srgbClr val="000000"/>
              </a:solidFill>
              <a:uFill>
                <a:solidFill>
                  <a:srgbClr val="FFFFFF"/>
                </a:solidFill>
              </a:uFill>
              <a:latin typeface="Arial" panose="02080604020202020204" charset="0"/>
            </a:endParaRPr>
          </a:p>
        </p:txBody>
      </p:sp>
      <p:sp>
        <p:nvSpPr>
          <p:cNvPr id="7" name="Rectangle 6"/>
          <p:cNvSpPr/>
          <p:nvPr/>
        </p:nvSpPr>
        <p:spPr>
          <a:xfrm>
            <a:off x="6179185" y="1249680"/>
            <a:ext cx="1686560" cy="4699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p>
            <a:pPr algn="ctr"/>
            <a:r>
              <a:rPr lang="x-none" altLang="en-CA">
                <a:solidFill>
                  <a:schemeClr val="tx1"/>
                </a:solidFill>
              </a:rPr>
              <a:t>tab</a:t>
            </a:r>
            <a:endParaRPr lang="x-none" altLang="en-CA">
              <a:solidFill>
                <a:schemeClr val="tx1"/>
              </a:solidFill>
            </a:endParaRPr>
          </a:p>
        </p:txBody>
      </p:sp>
      <p:cxnSp>
        <p:nvCxnSpPr>
          <p:cNvPr id="8" name="Straight Arrow Connector 7"/>
          <p:cNvCxnSpPr/>
          <p:nvPr/>
        </p:nvCxnSpPr>
        <p:spPr>
          <a:xfrm flipH="1">
            <a:off x="1976120" y="1586230"/>
            <a:ext cx="4244340" cy="86106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H="1">
            <a:off x="2100580" y="1779270"/>
            <a:ext cx="4248785" cy="117475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2211705" y="1779270"/>
            <a:ext cx="4216400" cy="16078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146935" y="1742440"/>
            <a:ext cx="4359275" cy="205930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en-US" sz="4400" b="0" strike="noStrike" spc="-1">
                <a:solidFill>
                  <a:srgbClr val="000000"/>
                </a:solidFill>
                <a:uFill>
                  <a:solidFill>
                    <a:srgbClr val="FFFFFF"/>
                  </a:solidFill>
                </a:uFill>
                <a:latin typeface="Arial" panose="02080604020202020204" charset="0"/>
                <a:ea typeface="SimSun" charset="-122"/>
              </a:rPr>
              <a:t>File </a:t>
            </a:r>
            <a:r>
              <a:rPr lang="x-none" altLang="en-US" sz="4400" b="0" strike="noStrike" spc="-1">
                <a:solidFill>
                  <a:srgbClr val="000000"/>
                </a:solidFill>
                <a:uFill>
                  <a:solidFill>
                    <a:srgbClr val="FFFFFF"/>
                  </a:solidFill>
                </a:uFill>
                <a:latin typeface="Arial" panose="02080604020202020204" charset="0"/>
                <a:ea typeface="SimSun" charset="-122"/>
              </a:rPr>
              <a:t>input/output</a:t>
            </a:r>
            <a:endParaRPr lang="x-none" altLang="en-US" sz="4400" b="0" strike="noStrike" spc="-1">
              <a:solidFill>
                <a:srgbClr val="000000"/>
              </a:solidFill>
              <a:uFill>
                <a:solidFill>
                  <a:srgbClr val="FFFFFF"/>
                </a:solidFill>
              </a:uFill>
              <a:latin typeface="Arial" panose="02080604020202020204" charset="0"/>
              <a:ea typeface="SimSun" charset="-122"/>
            </a:endParaRPr>
          </a:p>
        </p:txBody>
      </p:sp>
      <p:sp>
        <p:nvSpPr>
          <p:cNvPr id="140" name="TextShape 2"/>
          <p:cNvSpPr txBox="1"/>
          <p:nvPr/>
        </p:nvSpPr>
        <p:spPr>
          <a:xfrm>
            <a:off x="609480" y="1600200"/>
            <a:ext cx="10972440" cy="4525560"/>
          </a:xfrm>
          <a:prstGeom prst="rect">
            <a:avLst/>
          </a:prstGeom>
          <a:noFill/>
          <a:ln>
            <a:noFill/>
          </a:ln>
        </p:spPr>
        <p:txBody>
          <a:bodyPr lIns="90000" tIns="45000" rIns="90000" bIns="45000"/>
          <a:p>
            <a:pPr marL="457200" indent="-457200">
              <a:lnSpc>
                <a:spcPct val="100000"/>
              </a:lnSpc>
              <a:buClr>
                <a:srgbClr val="000000"/>
              </a:buClr>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ea typeface="SimSun" charset="-122"/>
              </a:rPr>
              <a:t>Manipulate file in hard disk</a:t>
            </a:r>
            <a:endParaRPr lang="x-none" altLang="en-US" sz="3200" b="0" strike="noStrike" spc="-1">
              <a:solidFill>
                <a:srgbClr val="000000"/>
              </a:solidFill>
              <a:uFill>
                <a:solidFill>
                  <a:srgbClr val="FFFFFF"/>
                </a:solidFill>
              </a:uFill>
              <a:latin typeface="Arial" panose="02080604020202020204" charset="0"/>
              <a:ea typeface="SimSun" charset="-122"/>
            </a:endParaRPr>
          </a:p>
          <a:p>
            <a:pPr indent="0">
              <a:lnSpc>
                <a:spcPct val="100000"/>
              </a:lnSpc>
              <a:buClr>
                <a:srgbClr val="000000"/>
              </a:buClr>
              <a:buFont typeface="Arial" panose="02080604020202020204" charset="0"/>
              <a:buNone/>
            </a:pPr>
            <a:endParaRPr lang="en-US" sz="2400" b="0" strike="noStrike" spc="-1">
              <a:solidFill>
                <a:srgbClr val="000000"/>
              </a:solidFill>
              <a:uFill>
                <a:solidFill>
                  <a:srgbClr val="FFFFFF"/>
                </a:solidFill>
              </a:uFill>
              <a:latin typeface="Arial" panose="0208060402020202020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2"/>
          <p:cNvSpPr txBox="1"/>
          <p:nvPr/>
        </p:nvSpPr>
        <p:spPr>
          <a:xfrm>
            <a:off x="552450" y="2526030"/>
            <a:ext cx="11235055" cy="803275"/>
          </a:xfrm>
          <a:prstGeom prst="rect">
            <a:avLst/>
          </a:prstGeom>
          <a:noFill/>
          <a:ln>
            <a:noFill/>
          </a:ln>
        </p:spPr>
        <p:txBody>
          <a:bodyPr lIns="90000" tIns="45000" rIns="90000" bIns="45000"/>
          <a:p>
            <a:pPr indent="0" algn="ctr">
              <a:lnSpc>
                <a:spcPct val="100000"/>
              </a:lnSpc>
              <a:buClr>
                <a:srgbClr val="000000"/>
              </a:buClr>
              <a:buFont typeface="+mj-ea"/>
              <a:buNone/>
            </a:pPr>
            <a:r>
              <a:rPr lang="x-none" sz="3600" spc="-1">
                <a:solidFill>
                  <a:srgbClr val="000000"/>
                </a:solidFill>
                <a:uFill>
                  <a:solidFill>
                    <a:srgbClr val="FFFFFF"/>
                  </a:solidFill>
                </a:uFill>
                <a:latin typeface="Arial" panose="02080604020202020204" charset="0"/>
                <a:sym typeface="+mn-ea"/>
              </a:rPr>
              <a:t>Demenstration on jupyter notebook</a:t>
            </a:r>
            <a:endParaRPr lang="x-none" sz="3600" spc="-1">
              <a:solidFill>
                <a:srgbClr val="000000"/>
              </a:solidFill>
              <a:uFill>
                <a:solidFill>
                  <a:srgbClr val="FFFFFF"/>
                </a:solidFill>
              </a:uFill>
              <a:latin typeface="Arial" panose="02080604020202020204" charset="0"/>
              <a:sym typeface="+mn-ea"/>
            </a:endParaRPr>
          </a:p>
          <a:p>
            <a:pPr indent="0" algn="ctr">
              <a:lnSpc>
                <a:spcPct val="100000"/>
              </a:lnSpc>
              <a:buClr>
                <a:srgbClr val="000000"/>
              </a:buClr>
              <a:buFont typeface="+mj-ea"/>
              <a:buNone/>
            </a:pPr>
            <a:r>
              <a:rPr lang="x-none" sz="3600" b="0" strike="noStrike" spc="-1">
                <a:solidFill>
                  <a:srgbClr val="000000"/>
                </a:solidFill>
                <a:uFill>
                  <a:solidFill>
                    <a:srgbClr val="FFFFFF"/>
                  </a:solidFill>
                </a:uFill>
                <a:latin typeface="Arial" panose="02080604020202020204" charset="0"/>
                <a:sym typeface="+mn-ea"/>
              </a:rPr>
              <a:t>2</a:t>
            </a:r>
            <a:endParaRPr lang="x-none" sz="3600" b="0" strike="noStrike" spc="-1">
              <a:solidFill>
                <a:srgbClr val="000000"/>
              </a:solidFill>
              <a:uFill>
                <a:solidFill>
                  <a:srgbClr val="FFFFFF"/>
                </a:solidFill>
              </a:uFill>
              <a:latin typeface="Arial" panose="02080604020202020204"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CA" sz="4400"/>
              <a:t>Do I need to write a million packages? </a:t>
            </a:r>
            <a:endParaRPr lang="x-none" altLang="en-CA" sz="4400"/>
          </a:p>
        </p:txBody>
      </p:sp>
      <p:sp>
        <p:nvSpPr>
          <p:cNvPr id="3" name="Subtitle 2"/>
          <p:cNvSpPr>
            <a:spLocks noGrp="1"/>
          </p:cNvSpPr>
          <p:nvPr>
            <p:ph type="subTitle"/>
          </p:nvPr>
        </p:nvSpPr>
        <p:spPr/>
        <p:txBody>
          <a:bodyPr/>
          <a:p>
            <a:endParaRPr lang="en-CA" altLang="en-US"/>
          </a:p>
        </p:txBody>
      </p:sp>
      <p:pic>
        <p:nvPicPr>
          <p:cNvPr id="4" name="Picture 3" descr="xr6880_how-can-you-say-youve-got-too-much-work-in-a-professional-way@2x"/>
          <p:cNvPicPr>
            <a:picLocks noChangeAspect="1"/>
          </p:cNvPicPr>
          <p:nvPr/>
        </p:nvPicPr>
        <p:blipFill>
          <a:blip r:embed="rId1"/>
          <a:stretch>
            <a:fillRect/>
          </a:stretch>
        </p:blipFill>
        <p:spPr>
          <a:xfrm>
            <a:off x="1672590" y="1299845"/>
            <a:ext cx="8837930" cy="5156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CA" sz="4000"/>
              <a:t>Stop re-inventing the wheels!!!</a:t>
            </a:r>
            <a:endParaRPr lang="x-none" altLang="en-CA" sz="4000"/>
          </a:p>
        </p:txBody>
      </p:sp>
      <p:sp>
        <p:nvSpPr>
          <p:cNvPr id="3" name="Subtitle 2"/>
          <p:cNvSpPr>
            <a:spLocks noGrp="1"/>
          </p:cNvSpPr>
          <p:nvPr>
            <p:ph type="subTitle"/>
          </p:nvPr>
        </p:nvSpPr>
        <p:spPr>
          <a:xfrm>
            <a:off x="610235" y="1600835"/>
            <a:ext cx="6086475" cy="4525645"/>
          </a:xfrm>
        </p:spPr>
        <p:txBody>
          <a:bodyPr/>
          <a:p>
            <a:pPr marL="457200" indent="-457200">
              <a:buFont typeface="Arial" panose="02080604020202020204" charset="0"/>
              <a:buChar char="•"/>
            </a:pPr>
            <a:r>
              <a:rPr lang="x-none" altLang="en-CA" sz="2800"/>
              <a:t>Use other's existing code</a:t>
            </a:r>
            <a:endParaRPr lang="x-none" altLang="en-CA" sz="2800"/>
          </a:p>
          <a:p>
            <a:pPr marL="457200" indent="-457200">
              <a:buFont typeface="Arial" panose="02080604020202020204" charset="0"/>
              <a:buChar char="•"/>
            </a:pPr>
            <a:r>
              <a:rPr lang="x-none" altLang="en-CA" sz="2800"/>
              <a:t>Use other's configuration</a:t>
            </a:r>
            <a:endParaRPr lang="x-none" altLang="en-CA" sz="2800"/>
          </a:p>
          <a:p>
            <a:pPr marL="457200" indent="-457200">
              <a:buFont typeface="Arial" panose="02080604020202020204" charset="0"/>
              <a:buChar char="•"/>
            </a:pPr>
            <a:r>
              <a:rPr lang="x-none" altLang="en-CA" sz="2800"/>
              <a:t>Don't be a hero...</a:t>
            </a:r>
            <a:endParaRPr lang="x-none" altLang="en-CA" sz="2800"/>
          </a:p>
          <a:p>
            <a:endParaRPr lang="x-none" altLang="en-CA" sz="2800"/>
          </a:p>
          <a:p>
            <a:r>
              <a:rPr lang="x-none" altLang="en-CA" sz="2800"/>
              <a:t>Unless you do it for a living...</a:t>
            </a:r>
            <a:endParaRPr lang="x-none" altLang="en-CA" sz="2800"/>
          </a:p>
        </p:txBody>
      </p:sp>
      <p:pic>
        <p:nvPicPr>
          <p:cNvPr id="4" name="Picture 3" descr="history-caveman-neanderthal-invent-inventor-invention-wpr0482_low"/>
          <p:cNvPicPr>
            <a:picLocks noChangeAspect="1"/>
          </p:cNvPicPr>
          <p:nvPr/>
        </p:nvPicPr>
        <p:blipFill>
          <a:blip r:embed="rId1"/>
          <a:stretch>
            <a:fillRect/>
          </a:stretch>
        </p:blipFill>
        <p:spPr>
          <a:xfrm>
            <a:off x="7432675" y="1355090"/>
            <a:ext cx="4087495" cy="49256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CA" sz="4000"/>
              <a:t>Who are we?</a:t>
            </a:r>
            <a:endParaRPr lang="x-none" altLang="en-CA" sz="4000"/>
          </a:p>
        </p:txBody>
      </p:sp>
      <p:sp>
        <p:nvSpPr>
          <p:cNvPr id="3" name="Subtitle 2"/>
          <p:cNvSpPr>
            <a:spLocks noGrp="1"/>
          </p:cNvSpPr>
          <p:nvPr>
            <p:ph type="subTitle"/>
          </p:nvPr>
        </p:nvSpPr>
        <p:spPr/>
        <p:txBody>
          <a:bodyPr/>
          <a:p>
            <a:r>
              <a:rPr lang="en-CA" altLang="en-US" sz="3200"/>
              <a:t>MTech是一个由密歇根大学工程院中 (AE/ME)的中国学生组成的的一个专注于专业知识和技能的分享和交流的俱乐部。我们创建这个俱乐部旨在促进工程专业中国学生之间技术层面的交流，搭建桥梁促进知识的分享和传播。</a:t>
            </a:r>
            <a:endParaRPr lang="en-CA" altLang="en-US" sz="3200"/>
          </a:p>
          <a:p>
            <a:endParaRPr lang="en-CA" altLang="en-US" sz="3200"/>
          </a:p>
          <a:p>
            <a:r>
              <a:rPr lang="en-CA" altLang="en-US" sz="3200"/>
              <a:t>请关注我们的微信公众号（“密大MTech”）和我们的网站（mtechmae.webstarts.com）了解关于我们的更多信息。</a:t>
            </a:r>
            <a:endParaRPr lang="en-CA" altLang="en-US"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CA" sz="4400"/>
              <a:t>Places to find existing code!</a:t>
            </a:r>
            <a:endParaRPr lang="x-none" altLang="en-CA" sz="4400"/>
          </a:p>
        </p:txBody>
      </p:sp>
      <p:sp>
        <p:nvSpPr>
          <p:cNvPr id="3" name="Subtitle 2"/>
          <p:cNvSpPr>
            <a:spLocks noGrp="1"/>
          </p:cNvSpPr>
          <p:nvPr>
            <p:ph type="subTitle"/>
          </p:nvPr>
        </p:nvSpPr>
        <p:spPr/>
        <p:txBody>
          <a:bodyPr/>
          <a:p>
            <a:pPr marL="457200" indent="-457200">
              <a:buFont typeface="Arial" panose="02080604020202020204" charset="0"/>
              <a:buChar char="•"/>
            </a:pPr>
            <a:r>
              <a:rPr lang="x-none" altLang="en-CA" sz="2800" b="1"/>
              <a:t>PyPI - the Python Package Index</a:t>
            </a:r>
            <a:endParaRPr lang="x-none" altLang="en-CA" sz="2800" b="1"/>
          </a:p>
          <a:p>
            <a:r>
              <a:rPr lang="x-none" altLang="en-CA" sz="2800"/>
              <a:t>here you can find almost every possible python packages</a:t>
            </a:r>
            <a:endParaRPr lang="x-none" altLang="en-CA" sz="2800"/>
          </a:p>
          <a:p>
            <a:endParaRPr lang="en-CA" altLang="en-US" sz="2800"/>
          </a:p>
          <a:p>
            <a:r>
              <a:rPr lang="en-CA" altLang="en-US" sz="2800" i="1"/>
              <a:t>https://pypi.python.org/pypi</a:t>
            </a:r>
            <a:endParaRPr lang="en-CA" altLang="en-US" sz="2800" i="1"/>
          </a:p>
          <a:p>
            <a:endParaRPr lang="en-CA" altLang="en-US" sz="2800"/>
          </a:p>
          <a:p>
            <a:pPr marL="457200" indent="-457200">
              <a:buFont typeface="Arial" panose="02080604020202020204" charset="0"/>
              <a:buChar char="•"/>
            </a:pPr>
            <a:r>
              <a:rPr lang="x-none" altLang="en-CA" sz="2800" b="1"/>
              <a:t>github</a:t>
            </a:r>
            <a:endParaRPr lang="x-none" altLang="en-CA" sz="2800" b="1"/>
          </a:p>
          <a:p>
            <a:pPr marL="457200" indent="-457200">
              <a:buFont typeface="Arial" panose="02080604020202020204" charset="0"/>
              <a:buChar char="•"/>
            </a:pPr>
            <a:endParaRPr lang="x-none" altLang="en-CA" sz="2800"/>
          </a:p>
          <a:p>
            <a:pPr marL="0" indent="0">
              <a:buFont typeface="Arial" panose="02080604020202020204" charset="0"/>
              <a:buNone/>
            </a:pPr>
            <a:r>
              <a:rPr lang="x-none" altLang="en-CA" sz="2800" i="1"/>
              <a:t>http://www.github.com</a:t>
            </a:r>
            <a:endParaRPr lang="x-none" altLang="en-CA" sz="2800" i="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Use existing code written by others</a:t>
            </a:r>
            <a:endParaRPr lang="x-none" altLang="en-US" sz="4400" b="0" strike="noStrike" spc="-1">
              <a:solidFill>
                <a:srgbClr val="000000"/>
              </a:solidFill>
              <a:uFill>
                <a:solidFill>
                  <a:srgbClr val="FFFFFF"/>
                </a:solidFill>
              </a:uFill>
              <a:latin typeface="Arial" panose="02080604020202020204" charset="0"/>
              <a:ea typeface="SimSun" charset="-122"/>
            </a:endParaRPr>
          </a:p>
        </p:txBody>
      </p:sp>
      <p:sp>
        <p:nvSpPr>
          <p:cNvPr id="125" name="TextShape 2"/>
          <p:cNvSpPr txBox="1"/>
          <p:nvPr/>
        </p:nvSpPr>
        <p:spPr>
          <a:xfrm>
            <a:off x="609480" y="1600200"/>
            <a:ext cx="10972440" cy="4525560"/>
          </a:xfrm>
          <a:prstGeom prst="rect">
            <a:avLst/>
          </a:prstGeom>
          <a:noFill/>
          <a:ln>
            <a:noFill/>
          </a:ln>
        </p:spPr>
        <p:txBody>
          <a:bodyPr lIns="90000" tIns="45000" rIns="90000" bIns="45000"/>
          <a:p>
            <a:pPr marL="457200" indent="-457200">
              <a:lnSpc>
                <a:spcPct val="100000"/>
              </a:lnSpc>
              <a:buClr>
                <a:srgbClr val="000000"/>
              </a:buClr>
              <a:buFont typeface="Arial" panose="02080604020202020204" charset="0"/>
              <a:buChar char="•"/>
            </a:pPr>
            <a:r>
              <a:rPr lang="en-US" sz="3200" spc="-1">
                <a:solidFill>
                  <a:srgbClr val="000000"/>
                </a:solidFill>
                <a:uFill>
                  <a:solidFill>
                    <a:srgbClr val="FFFFFF"/>
                  </a:solidFill>
                </a:uFill>
                <a:latin typeface="Arial" panose="02080604020202020204" charset="0"/>
                <a:ea typeface="SimSun" charset="-122"/>
                <a:sym typeface="+mn-ea"/>
              </a:rPr>
              <a:t>Modules </a:t>
            </a:r>
            <a:r>
              <a:rPr lang="x-none" altLang="en-US" sz="3200" spc="-1">
                <a:solidFill>
                  <a:srgbClr val="000000"/>
                </a:solidFill>
                <a:uFill>
                  <a:solidFill>
                    <a:srgbClr val="FFFFFF"/>
                  </a:solidFill>
                </a:uFill>
                <a:latin typeface="Arial" panose="02080604020202020204" charset="0"/>
                <a:ea typeface="SimSun" charset="-122"/>
                <a:sym typeface="+mn-ea"/>
              </a:rPr>
              <a:t>("bag of functions")</a:t>
            </a:r>
            <a:endParaRPr lang="en-US" sz="3200" b="0" strike="noStrike" spc="-1">
              <a:solidFill>
                <a:srgbClr val="000000"/>
              </a:solidFill>
              <a:uFill>
                <a:solidFill>
                  <a:srgbClr val="FFFFFF"/>
                </a:solidFill>
              </a:uFill>
              <a:latin typeface="Arial" panose="02080604020202020204" charset="0"/>
              <a:ea typeface="SimSun" charset="-122"/>
            </a:endParaRPr>
          </a:p>
          <a:p>
            <a:pPr marL="914400" lvl="1" indent="-457200">
              <a:lnSpc>
                <a:spcPct val="100000"/>
              </a:lnSpc>
              <a:buClr>
                <a:srgbClr val="000000"/>
              </a:buClr>
              <a:buFont typeface="Arial" panose="02080604020202020204" charset="0"/>
              <a:buChar char="•"/>
            </a:pPr>
            <a:r>
              <a:rPr lang="en-US" sz="3200" b="0" strike="noStrike" spc="-1">
                <a:solidFill>
                  <a:srgbClr val="000000"/>
                </a:solidFill>
                <a:uFill>
                  <a:solidFill>
                    <a:srgbClr val="FFFFFF"/>
                  </a:solidFill>
                </a:uFill>
                <a:latin typeface="Arial" panose="02080604020202020204" charset="0"/>
                <a:ea typeface="SimSun" charset="-122"/>
              </a:rPr>
              <a:t>Import </a:t>
            </a:r>
            <a:r>
              <a:rPr lang="x-none" altLang="en-US" sz="3200" b="0" strike="noStrike" spc="-1">
                <a:solidFill>
                  <a:srgbClr val="000000"/>
                </a:solidFill>
                <a:uFill>
                  <a:solidFill>
                    <a:srgbClr val="FFFFFF"/>
                  </a:solidFill>
                </a:uFill>
                <a:latin typeface="Arial" panose="02080604020202020204" charset="0"/>
                <a:ea typeface="SimSun" charset="-122"/>
              </a:rPr>
              <a:t>a bag of function named "</a:t>
            </a:r>
            <a:r>
              <a:rPr lang="x-none" altLang="en-US" sz="3200" b="1" strike="noStrike" spc="-1">
                <a:solidFill>
                  <a:srgbClr val="000000"/>
                </a:solidFill>
                <a:uFill>
                  <a:solidFill>
                    <a:srgbClr val="FFFFFF"/>
                  </a:solidFill>
                </a:uFill>
                <a:latin typeface="Arial" panose="02080604020202020204" charset="0"/>
                <a:ea typeface="SimSun" charset="-122"/>
              </a:rPr>
              <a:t>moduleFun</a:t>
            </a:r>
            <a:r>
              <a:rPr lang="x-none" altLang="en-US" sz="3200" b="0" strike="noStrike" spc="-1">
                <a:solidFill>
                  <a:srgbClr val="000000"/>
                </a:solidFill>
                <a:uFill>
                  <a:solidFill>
                    <a:srgbClr val="FFFFFF"/>
                  </a:solidFill>
                </a:uFill>
                <a:latin typeface="Arial" panose="02080604020202020204" charset="0"/>
                <a:ea typeface="SimSun" charset="-122"/>
              </a:rPr>
              <a:t>"</a:t>
            </a:r>
            <a:endParaRPr lang="x-none" altLang="en-US" sz="3200" b="0" strike="noStrike" spc="-1">
              <a:solidFill>
                <a:srgbClr val="000000"/>
              </a:solidFill>
              <a:uFill>
                <a:solidFill>
                  <a:srgbClr val="FFFFFF"/>
                </a:solidFill>
              </a:uFill>
              <a:latin typeface="Arial" panose="02080604020202020204" charset="0"/>
              <a:ea typeface="SimSun" charset="-122"/>
            </a:endParaRPr>
          </a:p>
          <a:p>
            <a:pPr marL="1371600" lvl="2" indent="-457200">
              <a:lnSpc>
                <a:spcPct val="100000"/>
              </a:lnSpc>
              <a:buClr>
                <a:srgbClr val="000000"/>
              </a:buClr>
              <a:buFont typeface="Arial" panose="02080604020202020204" charset="0"/>
              <a:buChar char="•"/>
            </a:pPr>
            <a:r>
              <a:rPr lang="en-US" sz="2800" b="0" i="1" strike="noStrike" spc="-1">
                <a:solidFill>
                  <a:srgbClr val="000000"/>
                </a:solidFill>
                <a:uFill>
                  <a:solidFill>
                    <a:srgbClr val="FFFFFF"/>
                  </a:solidFill>
                </a:uFill>
                <a:latin typeface="Arial" panose="02080604020202020204" charset="0"/>
                <a:ea typeface="SimSun" charset="-122"/>
              </a:rPr>
              <a:t>e.g., </a:t>
            </a:r>
            <a:r>
              <a:rPr lang="en-US" sz="2800" b="1" i="1" strike="noStrike" spc="-1">
                <a:solidFill>
                  <a:srgbClr val="000000"/>
                </a:solidFill>
                <a:uFill>
                  <a:solidFill>
                    <a:srgbClr val="FFFFFF"/>
                  </a:solidFill>
                </a:uFill>
                <a:latin typeface="Arial" panose="02080604020202020204" charset="0"/>
                <a:ea typeface="SimSun" charset="-122"/>
              </a:rPr>
              <a:t>import moduleFun</a:t>
            </a:r>
            <a:endParaRPr lang="en-US" sz="2800" b="1" i="1" strike="noStrike" spc="-1">
              <a:solidFill>
                <a:srgbClr val="000000"/>
              </a:solidFill>
              <a:uFill>
                <a:solidFill>
                  <a:srgbClr val="FFFFFF"/>
                </a:solidFill>
              </a:uFill>
              <a:latin typeface="Arial" panose="02080604020202020204" charset="0"/>
              <a:ea typeface="SimSun" charset="-122"/>
            </a:endParaRPr>
          </a:p>
          <a:p>
            <a:pPr lvl="2" indent="-457200">
              <a:lnSpc>
                <a:spcPct val="100000"/>
              </a:lnSpc>
              <a:buClr>
                <a:srgbClr val="000000"/>
              </a:buClr>
              <a:buFont typeface="Arial" panose="02080604020202020204" charset="0"/>
              <a:buChar char="•"/>
            </a:pPr>
            <a:r>
              <a:rPr lang="x-none" altLang="en-US" sz="2800" b="1" i="1" strike="noStrike" spc="-1">
                <a:solidFill>
                  <a:srgbClr val="000000"/>
                </a:solidFill>
                <a:uFill>
                  <a:solidFill>
                    <a:srgbClr val="FFFFFF"/>
                  </a:solidFill>
                </a:uFill>
                <a:latin typeface="Arial" panose="02080604020202020204" charset="0"/>
                <a:ea typeface="SimSun" charset="-122"/>
              </a:rPr>
              <a:t>Use a function named "add" in "moduleFun"</a:t>
            </a:r>
            <a:endParaRPr lang="x-none" altLang="en-US" sz="2800" b="1" i="1" strike="noStrike" spc="-1">
              <a:solidFill>
                <a:srgbClr val="000000"/>
              </a:solidFill>
              <a:uFill>
                <a:solidFill>
                  <a:srgbClr val="FFFFFF"/>
                </a:solidFill>
              </a:uFill>
              <a:latin typeface="Arial" panose="02080604020202020204" charset="0"/>
              <a:ea typeface="SimSun" charset="-122"/>
            </a:endParaRPr>
          </a:p>
          <a:p>
            <a:pPr lvl="3" indent="-457200">
              <a:lnSpc>
                <a:spcPct val="100000"/>
              </a:lnSpc>
              <a:buClr>
                <a:srgbClr val="000000"/>
              </a:buClr>
              <a:buFont typeface="Arial" panose="02080604020202020204" charset="0"/>
              <a:buChar char="•"/>
            </a:pPr>
            <a:r>
              <a:rPr lang="en-US" sz="2800" i="1" spc="-1">
                <a:solidFill>
                  <a:srgbClr val="000000"/>
                </a:solidFill>
                <a:uFill>
                  <a:solidFill>
                    <a:srgbClr val="FFFFFF"/>
                  </a:solidFill>
                </a:uFill>
                <a:latin typeface="Arial" panose="02080604020202020204" charset="0"/>
                <a:ea typeface="SimSun" charset="-122"/>
                <a:sym typeface="+mn-ea"/>
              </a:rPr>
              <a:t>e.g., </a:t>
            </a:r>
            <a:r>
              <a:rPr lang="x-none" altLang="en-US" sz="2800" b="1" i="1" spc="-1">
                <a:solidFill>
                  <a:srgbClr val="000000"/>
                </a:solidFill>
                <a:uFill>
                  <a:solidFill>
                    <a:srgbClr val="FFFFFF"/>
                  </a:solidFill>
                </a:uFill>
                <a:latin typeface="Arial" panose="02080604020202020204" charset="0"/>
                <a:ea typeface="SimSun" charset="-122"/>
                <a:sym typeface="+mn-ea"/>
              </a:rPr>
              <a:t>moduleFun.add(args)</a:t>
            </a:r>
            <a:endParaRPr lang="x-none" altLang="en-US" sz="2800" b="1" i="1" strike="noStrike" spc="-1">
              <a:solidFill>
                <a:srgbClr val="000000"/>
              </a:solidFill>
              <a:uFill>
                <a:solidFill>
                  <a:srgbClr val="FFFFFF"/>
                </a:solidFill>
              </a:uFill>
              <a:latin typeface="Arial" panose="02080604020202020204" charset="0"/>
              <a:ea typeface="SimSun" charset="-122"/>
              <a:sym typeface="+mn-ea"/>
            </a:endParaRPr>
          </a:p>
          <a:p>
            <a:pPr lvl="1" indent="-457200">
              <a:lnSpc>
                <a:spcPct val="100000"/>
              </a:lnSpc>
              <a:buClr>
                <a:srgbClr val="000000"/>
              </a:buClr>
              <a:buFont typeface="Arial" panose="02080604020202020204" charset="0"/>
              <a:buChar char="•"/>
            </a:pPr>
            <a:endParaRPr lang="en-US" sz="2800" b="1" i="1" strike="noStrike" spc="-1">
              <a:solidFill>
                <a:srgbClr val="000000"/>
              </a:solidFill>
              <a:uFill>
                <a:solidFill>
                  <a:srgbClr val="FFFFFF"/>
                </a:solidFill>
              </a:uFill>
              <a:latin typeface="Arial" panose="02080604020202020204" charset="0"/>
              <a:ea typeface="SimSun" charset="-122"/>
            </a:endParaRPr>
          </a:p>
          <a:p>
            <a:pPr lvl="1" indent="-457200">
              <a:lnSpc>
                <a:spcPct val="100000"/>
              </a:lnSpc>
              <a:buClr>
                <a:srgbClr val="000000"/>
              </a:buClr>
              <a:buFont typeface="Arial" panose="02080604020202020204" charset="0"/>
              <a:buChar char="•"/>
            </a:pPr>
            <a:r>
              <a:rPr lang="x-none" altLang="en-US" sz="2800" b="0" i="1" strike="noStrike" spc="-1">
                <a:solidFill>
                  <a:srgbClr val="000000"/>
                </a:solidFill>
                <a:uFill>
                  <a:solidFill>
                    <a:srgbClr val="FFFFFF"/>
                  </a:solidFill>
                </a:uFill>
                <a:latin typeface="Arial" panose="02080604020202020204" charset="0"/>
                <a:ea typeface="SimSun" charset="-122"/>
              </a:rPr>
              <a:t>you can also...</a:t>
            </a:r>
            <a:endParaRPr lang="x-none" altLang="en-US" sz="2800" b="0" i="1" strike="noStrike" spc="-1">
              <a:solidFill>
                <a:srgbClr val="000000"/>
              </a:solidFill>
              <a:uFill>
                <a:solidFill>
                  <a:srgbClr val="FFFFFF"/>
                </a:solidFill>
              </a:uFill>
              <a:latin typeface="Arial" panose="02080604020202020204" charset="0"/>
              <a:ea typeface="SimSun" charset="-122"/>
            </a:endParaRPr>
          </a:p>
          <a:p>
            <a:pPr lvl="2" indent="-457200">
              <a:lnSpc>
                <a:spcPct val="100000"/>
              </a:lnSpc>
              <a:buClr>
                <a:srgbClr val="000000"/>
              </a:buClr>
              <a:buFont typeface="Arial" panose="02080604020202020204" charset="0"/>
              <a:buChar char="•"/>
            </a:pPr>
            <a:r>
              <a:rPr lang="en-US" sz="3200" b="1" i="1" strike="noStrike" spc="-1">
                <a:solidFill>
                  <a:srgbClr val="000000"/>
                </a:solidFill>
                <a:uFill>
                  <a:solidFill>
                    <a:srgbClr val="FFFFFF"/>
                  </a:solidFill>
                </a:uFill>
                <a:latin typeface="Arial" panose="02080604020202020204" charset="0"/>
                <a:ea typeface="SimSun" charset="-122"/>
              </a:rPr>
              <a:t>import moduleFun as MF</a:t>
            </a:r>
            <a:endParaRPr lang="en-US" sz="3200" b="1" i="1" strike="noStrike" spc="-1">
              <a:solidFill>
                <a:srgbClr val="000000"/>
              </a:solidFill>
              <a:uFill>
                <a:solidFill>
                  <a:srgbClr val="FFFFFF"/>
                </a:solidFill>
              </a:uFill>
              <a:latin typeface="Arial" panose="02080604020202020204" charset="0"/>
              <a:ea typeface="SimSun" charset="-122"/>
            </a:endParaRPr>
          </a:p>
          <a:p>
            <a:pPr lvl="2" indent="-457200">
              <a:lnSpc>
                <a:spcPct val="100000"/>
              </a:lnSpc>
              <a:buClr>
                <a:srgbClr val="000000"/>
              </a:buClr>
              <a:buFont typeface="Arial" panose="02080604020202020204" charset="0"/>
              <a:buChar char="•"/>
            </a:pPr>
            <a:r>
              <a:rPr lang="en-US" sz="3200" b="1" i="1" strike="noStrike" spc="-1">
                <a:solidFill>
                  <a:srgbClr val="000000"/>
                </a:solidFill>
                <a:uFill>
                  <a:solidFill>
                    <a:srgbClr val="FFFFFF"/>
                  </a:solidFill>
                </a:uFill>
                <a:latin typeface="Arial" panose="02080604020202020204" charset="0"/>
                <a:ea typeface="SimSun" charset="-122"/>
              </a:rPr>
              <a:t>from </a:t>
            </a:r>
            <a:r>
              <a:rPr lang="en-US" sz="3200" b="0" i="1" strike="noStrike" spc="-1">
                <a:solidFill>
                  <a:srgbClr val="000000"/>
                </a:solidFill>
                <a:uFill>
                  <a:solidFill>
                    <a:srgbClr val="FFFFFF"/>
                  </a:solidFill>
                </a:uFill>
                <a:latin typeface="Arial" panose="02080604020202020204" charset="0"/>
                <a:ea typeface="SimSun" charset="-122"/>
              </a:rPr>
              <a:t>moduleFun </a:t>
            </a:r>
            <a:r>
              <a:rPr lang="en-US" sz="3200" b="1" i="1" strike="noStrike" spc="-1">
                <a:solidFill>
                  <a:srgbClr val="000000"/>
                </a:solidFill>
                <a:uFill>
                  <a:solidFill>
                    <a:srgbClr val="FFFFFF"/>
                  </a:solidFill>
                </a:uFill>
                <a:latin typeface="Arial" panose="02080604020202020204" charset="0"/>
                <a:ea typeface="SimSun" charset="-122"/>
              </a:rPr>
              <a:t>import </a:t>
            </a:r>
            <a:r>
              <a:rPr lang="x-none" altLang="en-US" sz="3200" b="0" i="1" strike="noStrike" spc="-1">
                <a:solidFill>
                  <a:srgbClr val="000000"/>
                </a:solidFill>
                <a:uFill>
                  <a:solidFill>
                    <a:srgbClr val="FFFFFF"/>
                  </a:solidFill>
                </a:uFill>
                <a:latin typeface="Arial" panose="02080604020202020204" charset="0"/>
                <a:ea typeface="SimSun" charset="-122"/>
              </a:rPr>
              <a:t>add </a:t>
            </a:r>
            <a:r>
              <a:rPr lang="en-US" sz="3200" b="1" i="1" strike="noStrike" spc="-1">
                <a:solidFill>
                  <a:srgbClr val="000000"/>
                </a:solidFill>
                <a:uFill>
                  <a:solidFill>
                    <a:srgbClr val="FFFFFF"/>
                  </a:solidFill>
                </a:uFill>
                <a:latin typeface="Arial" panose="02080604020202020204" charset="0"/>
                <a:ea typeface="SimSun" charset="-122"/>
              </a:rPr>
              <a:t>as </a:t>
            </a:r>
            <a:r>
              <a:rPr lang="x-none" altLang="en-US" sz="3200" b="0" i="1" strike="noStrike" spc="-1">
                <a:solidFill>
                  <a:srgbClr val="000000"/>
                </a:solidFill>
                <a:uFill>
                  <a:solidFill>
                    <a:srgbClr val="FFFFFF"/>
                  </a:solidFill>
                </a:uFill>
                <a:latin typeface="Arial" panose="02080604020202020204" charset="0"/>
                <a:ea typeface="SimSun" charset="-122"/>
              </a:rPr>
              <a:t>mfun_add</a:t>
            </a:r>
            <a:endParaRPr lang="x-none" altLang="en-US" sz="3200" b="0" i="1" strike="noStrike" spc="-1">
              <a:solidFill>
                <a:srgbClr val="000000"/>
              </a:solidFill>
              <a:uFill>
                <a:solidFill>
                  <a:srgbClr val="FFFFFF"/>
                </a:solidFill>
              </a:uFill>
              <a:latin typeface="Arial" panose="02080604020202020204" charset="0"/>
              <a:ea typeface="SimSun"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en-US" sz="4400" b="0" strike="noStrike" spc="-1">
                <a:solidFill>
                  <a:srgbClr val="000000"/>
                </a:solidFill>
                <a:uFill>
                  <a:solidFill>
                    <a:srgbClr val="FFFFFF"/>
                  </a:solidFill>
                </a:uFill>
                <a:latin typeface="Arial" panose="02080604020202020204" charset="0"/>
                <a:ea typeface="SimSun" charset="-122"/>
              </a:rPr>
              <a:t>Common modules</a:t>
            </a:r>
            <a:endParaRPr lang="en-US" sz="1800" b="0" strike="noStrike" spc="-1">
              <a:solidFill>
                <a:srgbClr val="000000"/>
              </a:solidFill>
              <a:uFill>
                <a:solidFill>
                  <a:srgbClr val="FFFFFF"/>
                </a:solidFill>
              </a:uFill>
              <a:latin typeface="Arial" panose="02080604020202020204" charset="0"/>
            </a:endParaRPr>
          </a:p>
        </p:txBody>
      </p:sp>
      <p:sp>
        <p:nvSpPr>
          <p:cNvPr id="129" name="TextShape 2"/>
          <p:cNvSpPr txBox="1"/>
          <p:nvPr/>
        </p:nvSpPr>
        <p:spPr>
          <a:xfrm>
            <a:off x="600590" y="1586230"/>
            <a:ext cx="5376240" cy="4525560"/>
          </a:xfrm>
          <a:prstGeom prst="rect">
            <a:avLst/>
          </a:prstGeom>
          <a:noFill/>
          <a:ln>
            <a:noFill/>
          </a:ln>
        </p:spPr>
        <p:txBody>
          <a:bodyPr lIns="90000" tIns="45000" rIns="90000" bIns="45000"/>
          <a:p>
            <a:pPr marL="342900" indent="-342900">
              <a:lnSpc>
                <a:spcPct val="100000"/>
              </a:lnSpc>
              <a:buClr>
                <a:srgbClr val="000000"/>
              </a:buClr>
              <a:buFont typeface="Arial" panose="02080604020202020204" charset="0"/>
              <a:buChar char="•"/>
            </a:pPr>
            <a:r>
              <a:rPr lang="x-none" altLang="en-US" sz="2400" b="1" strike="noStrike" spc="-1">
                <a:solidFill>
                  <a:srgbClr val="000000"/>
                </a:solidFill>
                <a:uFill>
                  <a:solidFill>
                    <a:srgbClr val="FFFFFF"/>
                  </a:solidFill>
                </a:uFill>
                <a:latin typeface="Arial" panose="02080604020202020204" charset="0"/>
              </a:rPr>
              <a:t>numpy</a:t>
            </a:r>
            <a:endParaRPr lang="x-none" altLang="en-US" sz="2400" b="1" strike="noStrike" spc="-1">
              <a:solidFill>
                <a:srgbClr val="000000"/>
              </a:solidFill>
              <a:uFill>
                <a:solidFill>
                  <a:srgbClr val="FFFFFF"/>
                </a:solidFill>
              </a:uFill>
              <a:latin typeface="Arial" panose="02080604020202020204" charset="0"/>
            </a:endParaRPr>
          </a:p>
          <a:p>
            <a:pPr marL="800100" lvl="1" indent="-342900">
              <a:lnSpc>
                <a:spcPct val="100000"/>
              </a:lnSpc>
              <a:buClr>
                <a:srgbClr val="000000"/>
              </a:buClr>
              <a:buFont typeface="Arial" panose="02080604020202020204" charset="0"/>
              <a:buChar char="•"/>
            </a:pPr>
            <a:r>
              <a:rPr lang="x-none" altLang="en-US" sz="2400" b="0" strike="noStrike" spc="-1">
                <a:solidFill>
                  <a:srgbClr val="000000"/>
                </a:solidFill>
                <a:uFill>
                  <a:solidFill>
                    <a:srgbClr val="FFFFFF"/>
                  </a:solidFill>
                </a:uFill>
                <a:latin typeface="Arial" panose="02080604020202020204" charset="0"/>
              </a:rPr>
              <a:t>the fundamental package for scientific computing with Python</a:t>
            </a:r>
            <a:endParaRPr lang="x-none" altLang="en-US" sz="2400" b="0" strike="noStrike" spc="-1">
              <a:solidFill>
                <a:srgbClr val="000000"/>
              </a:solidFill>
              <a:uFill>
                <a:solidFill>
                  <a:srgbClr val="FFFFFF"/>
                </a:solidFill>
              </a:uFill>
              <a:latin typeface="Arial" panose="02080604020202020204" charset="0"/>
            </a:endParaRPr>
          </a:p>
          <a:p>
            <a:pPr marL="800100" lvl="1" indent="-342900">
              <a:lnSpc>
                <a:spcPct val="100000"/>
              </a:lnSpc>
              <a:buClr>
                <a:srgbClr val="000000"/>
              </a:buClr>
              <a:buFont typeface="Arial" panose="02080604020202020204" charset="0"/>
              <a:buChar char="•"/>
            </a:pPr>
            <a:endParaRPr lang="x-none" altLang="en-US" sz="2400" b="0" strike="noStrike" spc="-1">
              <a:solidFill>
                <a:srgbClr val="000000"/>
              </a:solidFill>
              <a:uFill>
                <a:solidFill>
                  <a:srgbClr val="FFFFFF"/>
                </a:solidFill>
              </a:uFill>
              <a:latin typeface="Arial" panose="02080604020202020204" charset="0"/>
            </a:endParaRPr>
          </a:p>
          <a:p>
            <a:pPr marL="342900" indent="-342900">
              <a:lnSpc>
                <a:spcPct val="100000"/>
              </a:lnSpc>
              <a:buClr>
                <a:srgbClr val="000000"/>
              </a:buClr>
              <a:buFont typeface="Arial" panose="02080604020202020204" charset="0"/>
              <a:buChar char="•"/>
            </a:pPr>
            <a:r>
              <a:rPr lang="x-none" altLang="en-US" sz="2400" b="1" strike="noStrike" spc="-1">
                <a:solidFill>
                  <a:srgbClr val="000000"/>
                </a:solidFill>
                <a:uFill>
                  <a:solidFill>
                    <a:srgbClr val="FFFFFF"/>
                  </a:solidFill>
                </a:uFill>
                <a:latin typeface="Arial" panose="02080604020202020204" charset="0"/>
              </a:rPr>
              <a:t>matplotlib</a:t>
            </a:r>
            <a:endParaRPr lang="x-none" altLang="en-US" sz="2400" b="1" strike="noStrike" spc="-1">
              <a:solidFill>
                <a:srgbClr val="000000"/>
              </a:solidFill>
              <a:uFill>
                <a:solidFill>
                  <a:srgbClr val="FFFFFF"/>
                </a:solidFill>
              </a:uFill>
              <a:latin typeface="Arial" panose="02080604020202020204" charset="0"/>
            </a:endParaRPr>
          </a:p>
          <a:p>
            <a:pPr marL="800100" lvl="1" indent="-342900">
              <a:lnSpc>
                <a:spcPct val="100000"/>
              </a:lnSpc>
              <a:buClr>
                <a:srgbClr val="000000"/>
              </a:buClr>
              <a:buFont typeface="Arial" panose="02080604020202020204" charset="0"/>
              <a:buChar char="•"/>
            </a:pPr>
            <a:r>
              <a:rPr lang="x-none" altLang="en-US" sz="2400" b="0" strike="noStrike" spc="-1">
                <a:solidFill>
                  <a:srgbClr val="000000"/>
                </a:solidFill>
                <a:uFill>
                  <a:solidFill>
                    <a:srgbClr val="FFFFFF"/>
                  </a:solidFill>
                </a:uFill>
                <a:latin typeface="Arial" panose="02080604020202020204" charset="0"/>
              </a:rPr>
              <a:t>a python 2D plotting library</a:t>
            </a:r>
            <a:endParaRPr lang="x-none" altLang="en-US" sz="2400" b="0" strike="noStrike" spc="-1">
              <a:solidFill>
                <a:srgbClr val="000000"/>
              </a:solidFill>
              <a:uFill>
                <a:solidFill>
                  <a:srgbClr val="FFFFFF"/>
                </a:solidFill>
              </a:uFill>
              <a:latin typeface="Arial" panose="02080604020202020204" charset="0"/>
            </a:endParaRPr>
          </a:p>
          <a:p>
            <a:pPr marL="800100" lvl="1" indent="-342900">
              <a:lnSpc>
                <a:spcPct val="100000"/>
              </a:lnSpc>
              <a:buClr>
                <a:srgbClr val="000000"/>
              </a:buClr>
              <a:buFont typeface="Arial" panose="02080604020202020204" charset="0"/>
              <a:buChar char="•"/>
            </a:pPr>
            <a:endParaRPr lang="x-none" altLang="en-US" sz="2400" b="0" strike="noStrike" spc="-1">
              <a:solidFill>
                <a:srgbClr val="000000"/>
              </a:solidFill>
              <a:uFill>
                <a:solidFill>
                  <a:srgbClr val="FFFFFF"/>
                </a:solidFill>
              </a:uFill>
              <a:latin typeface="Arial" panose="02080604020202020204" charset="0"/>
            </a:endParaRPr>
          </a:p>
          <a:p>
            <a:pPr indent="0">
              <a:lnSpc>
                <a:spcPct val="100000"/>
              </a:lnSpc>
              <a:buClr>
                <a:srgbClr val="000000"/>
              </a:buClr>
              <a:buFont typeface="Arial" panose="02080604020202020204" charset="0"/>
              <a:buNone/>
            </a:pPr>
            <a:r>
              <a:rPr lang="x-none" altLang="en-US" sz="2400" b="0" strike="noStrike" spc="-1">
                <a:solidFill>
                  <a:srgbClr val="000000"/>
                </a:solidFill>
                <a:uFill>
                  <a:solidFill>
                    <a:srgbClr val="FFFFFF"/>
                  </a:solidFill>
                </a:uFill>
                <a:latin typeface="Arial" panose="02080604020202020204" charset="0"/>
              </a:rPr>
              <a:t>.....</a:t>
            </a:r>
            <a:endParaRPr lang="x-none" altLang="en-US" sz="2400" b="0" strike="noStrike" spc="-1">
              <a:solidFill>
                <a:srgbClr val="000000"/>
              </a:solidFill>
              <a:uFill>
                <a:solidFill>
                  <a:srgbClr val="FFFFFF"/>
                </a:solidFill>
              </a:uFill>
              <a:latin typeface="Arial" panose="02080604020202020204" charset="0"/>
            </a:endParaRPr>
          </a:p>
          <a:p>
            <a:pPr marL="342900" indent="-342900">
              <a:lnSpc>
                <a:spcPct val="100000"/>
              </a:lnSpc>
              <a:buClr>
                <a:srgbClr val="000000"/>
              </a:buClr>
              <a:buFont typeface="Arial" panose="02080604020202020204" charset="0"/>
              <a:buChar char="•"/>
            </a:pPr>
            <a:endParaRPr lang="x-none" altLang="en-US" sz="2400" b="0" strike="noStrike" spc="-1">
              <a:solidFill>
                <a:srgbClr val="000000"/>
              </a:solidFill>
              <a:uFill>
                <a:solidFill>
                  <a:srgbClr val="FFFFFF"/>
                </a:solidFill>
              </a:uFill>
              <a:latin typeface="Arial" panose="02080604020202020204" charset="0"/>
            </a:endParaRPr>
          </a:p>
          <a:p>
            <a:pPr marL="342900" indent="-342900">
              <a:lnSpc>
                <a:spcPct val="100000"/>
              </a:lnSpc>
              <a:buClr>
                <a:srgbClr val="000000"/>
              </a:buClr>
              <a:buFont typeface="Arial" panose="02080604020202020204" charset="0"/>
              <a:buChar char="•"/>
            </a:pPr>
            <a:endParaRPr lang="x-none" altLang="en-US" sz="2400" b="0" strike="noStrike" spc="-1">
              <a:solidFill>
                <a:srgbClr val="000000"/>
              </a:solidFill>
              <a:uFill>
                <a:solidFill>
                  <a:srgbClr val="FFFFFF"/>
                </a:solidFill>
              </a:uFill>
              <a:latin typeface="Arial" panose="02080604020202020204" charset="0"/>
            </a:endParaRPr>
          </a:p>
          <a:p>
            <a:pPr indent="0">
              <a:lnSpc>
                <a:spcPct val="100000"/>
              </a:lnSpc>
              <a:buClr>
                <a:srgbClr val="000000"/>
              </a:buClr>
              <a:buFont typeface="Arial" panose="02080604020202020204" charset="0"/>
              <a:buNone/>
            </a:pPr>
            <a:endParaRPr lang="x-none" altLang="en-US" sz="2400" b="0" strike="noStrike" spc="-1">
              <a:solidFill>
                <a:srgbClr val="000000"/>
              </a:solidFill>
              <a:uFill>
                <a:solidFill>
                  <a:srgbClr val="FFFFFF"/>
                </a:solidFill>
              </a:uFill>
              <a:latin typeface="Arial" panose="02080604020202020204" charset="0"/>
            </a:endParaRPr>
          </a:p>
          <a:p>
            <a:endParaRPr lang="en-US" sz="3200" b="0" strike="noStrike" spc="-1">
              <a:solidFill>
                <a:srgbClr val="000000"/>
              </a:solidFill>
              <a:uFill>
                <a:solidFill>
                  <a:srgbClr val="FFFFFF"/>
                </a:solidFill>
              </a:uFill>
              <a:latin typeface="Arial" panose="02080604020202020204" charset="0"/>
            </a:endParaRPr>
          </a:p>
        </p:txBody>
      </p:sp>
      <p:sp>
        <p:nvSpPr>
          <p:cNvPr id="2" name="TextShape 2"/>
          <p:cNvSpPr txBox="1"/>
          <p:nvPr/>
        </p:nvSpPr>
        <p:spPr>
          <a:xfrm>
            <a:off x="6282055" y="1559560"/>
            <a:ext cx="5512435" cy="4525645"/>
          </a:xfrm>
          <a:prstGeom prst="rect">
            <a:avLst/>
          </a:prstGeom>
          <a:noFill/>
          <a:ln>
            <a:noFill/>
          </a:ln>
        </p:spPr>
        <p:txBody>
          <a:bodyPr lIns="90000" tIns="45000" rIns="90000" bIns="45000"/>
          <a:p>
            <a:pPr marL="342900" indent="-342900">
              <a:lnSpc>
                <a:spcPct val="100000"/>
              </a:lnSpc>
              <a:buClr>
                <a:srgbClr val="000000"/>
              </a:buClr>
              <a:buFont typeface="Arial" panose="02080604020202020204" charset="0"/>
              <a:buChar char="•"/>
            </a:pPr>
            <a:r>
              <a:rPr lang="x-none" altLang="en-US" sz="2400" b="0" strike="noStrike" spc="-1">
                <a:solidFill>
                  <a:srgbClr val="000000"/>
                </a:solidFill>
                <a:uFill>
                  <a:solidFill>
                    <a:srgbClr val="FFFFFF"/>
                  </a:solidFill>
                </a:uFill>
                <a:latin typeface="Arial" panose="02080604020202020204" charset="0"/>
              </a:rPr>
              <a:t>numpy + matplotlib = a simplified MATLAB</a:t>
            </a:r>
            <a:endParaRPr lang="x-none" altLang="en-US" sz="2400" b="0" strike="noStrike" spc="-1">
              <a:solidFill>
                <a:srgbClr val="000000"/>
              </a:solidFill>
              <a:uFill>
                <a:solidFill>
                  <a:srgbClr val="FFFFFF"/>
                </a:solidFill>
              </a:uFill>
              <a:latin typeface="Arial" panose="02080604020202020204" charset="0"/>
            </a:endParaRPr>
          </a:p>
          <a:p>
            <a:pPr marL="342900" indent="-342900">
              <a:lnSpc>
                <a:spcPct val="100000"/>
              </a:lnSpc>
              <a:buClr>
                <a:srgbClr val="000000"/>
              </a:buClr>
              <a:buFont typeface="Arial" panose="02080604020202020204" charset="0"/>
              <a:buChar char="•"/>
            </a:pPr>
            <a:endParaRPr lang="x-none" altLang="en-US" sz="2400" b="0" strike="noStrike" spc="-1">
              <a:solidFill>
                <a:srgbClr val="000000"/>
              </a:solidFill>
              <a:uFill>
                <a:solidFill>
                  <a:srgbClr val="FFFFFF"/>
                </a:solidFill>
              </a:uFill>
              <a:latin typeface="Arial" panose="02080604020202020204" charset="0"/>
              <a:sym typeface="+mn-ea"/>
            </a:endParaRPr>
          </a:p>
          <a:p>
            <a:pPr marL="342900" indent="-342900">
              <a:lnSpc>
                <a:spcPct val="100000"/>
              </a:lnSpc>
              <a:buClr>
                <a:srgbClr val="000000"/>
              </a:buClr>
              <a:buFont typeface="Arial" panose="02080604020202020204" charset="0"/>
              <a:buChar char="•"/>
            </a:pPr>
            <a:r>
              <a:rPr lang="x-none" altLang="en-US" sz="2400" spc="-1">
                <a:solidFill>
                  <a:srgbClr val="000000"/>
                </a:solidFill>
                <a:uFill>
                  <a:solidFill>
                    <a:srgbClr val="FFFFFF"/>
                  </a:solidFill>
                </a:uFill>
                <a:latin typeface="Arial" panose="02080604020202020204" charset="0"/>
                <a:sym typeface="+mn-ea"/>
              </a:rPr>
              <a:t>numpy + matplotlib + scipy = a medium MATLAB</a:t>
            </a:r>
            <a:endParaRPr lang="x-none" altLang="en-US" sz="2400" b="0" strike="noStrike" spc="-1">
              <a:solidFill>
                <a:srgbClr val="000000"/>
              </a:solidFill>
              <a:uFill>
                <a:solidFill>
                  <a:srgbClr val="FFFFFF"/>
                </a:solidFill>
              </a:uFill>
              <a:latin typeface="Arial" panose="02080604020202020204" charset="0"/>
            </a:endParaRPr>
          </a:p>
          <a:p>
            <a:pPr marL="342900" indent="-342900">
              <a:lnSpc>
                <a:spcPct val="100000"/>
              </a:lnSpc>
              <a:buClr>
                <a:srgbClr val="000000"/>
              </a:buClr>
              <a:buFont typeface="Arial" panose="02080604020202020204" charset="0"/>
              <a:buChar char="•"/>
            </a:pPr>
            <a:endParaRPr lang="x-none" altLang="en-US" sz="2400" b="0" strike="noStrike" spc="-1">
              <a:solidFill>
                <a:srgbClr val="000000"/>
              </a:solidFill>
              <a:uFill>
                <a:solidFill>
                  <a:srgbClr val="FFFFFF"/>
                </a:solidFill>
              </a:uFill>
              <a:latin typeface="Arial" panose="02080604020202020204" charset="0"/>
            </a:endParaRPr>
          </a:p>
          <a:p>
            <a:pPr marL="342900" indent="-342900">
              <a:lnSpc>
                <a:spcPct val="100000"/>
              </a:lnSpc>
              <a:buClr>
                <a:srgbClr val="000000"/>
              </a:buClr>
              <a:buFont typeface="Arial" panose="02080604020202020204" charset="0"/>
              <a:buChar char="•"/>
            </a:pPr>
            <a:endParaRPr lang="x-none" altLang="en-US" sz="2400" b="0" strike="noStrike" spc="-1">
              <a:solidFill>
                <a:srgbClr val="000000"/>
              </a:solidFill>
              <a:uFill>
                <a:solidFill>
                  <a:srgbClr val="FFFFFF"/>
                </a:solidFill>
              </a:uFill>
              <a:latin typeface="Arial" panose="02080604020202020204" charset="0"/>
            </a:endParaRPr>
          </a:p>
          <a:p>
            <a:pPr marL="342900" indent="-342900">
              <a:lnSpc>
                <a:spcPct val="100000"/>
              </a:lnSpc>
              <a:buClr>
                <a:srgbClr val="000000"/>
              </a:buClr>
              <a:buFont typeface="Arial" panose="02080604020202020204" charset="0"/>
              <a:buChar char="•"/>
            </a:pPr>
            <a:endParaRPr lang="x-none" altLang="en-US" sz="2400" b="0" strike="noStrike" spc="-1">
              <a:solidFill>
                <a:srgbClr val="000000"/>
              </a:solidFill>
              <a:uFill>
                <a:solidFill>
                  <a:srgbClr val="FFFFFF"/>
                </a:solidFill>
              </a:uFill>
              <a:latin typeface="Arial" panose="02080604020202020204" charset="0"/>
            </a:endParaRPr>
          </a:p>
          <a:p>
            <a:pPr indent="0">
              <a:lnSpc>
                <a:spcPct val="100000"/>
              </a:lnSpc>
              <a:buClr>
                <a:srgbClr val="000000"/>
              </a:buClr>
              <a:buFont typeface="Arial" panose="02080604020202020204" charset="0"/>
              <a:buNone/>
            </a:pPr>
            <a:endParaRPr lang="x-none" altLang="en-US" sz="2400" b="0" strike="noStrike" spc="-1">
              <a:solidFill>
                <a:srgbClr val="000000"/>
              </a:solidFill>
              <a:uFill>
                <a:solidFill>
                  <a:srgbClr val="FFFFFF"/>
                </a:solidFill>
              </a:uFill>
              <a:latin typeface="Arial" panose="02080604020202020204" charset="0"/>
            </a:endParaRPr>
          </a:p>
          <a:p>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609480" y="274680"/>
            <a:ext cx="10972440" cy="1142640"/>
          </a:xfrm>
          <a:prstGeom prst="rect">
            <a:avLst/>
          </a:prstGeom>
          <a:noFill/>
          <a:ln>
            <a:noFill/>
          </a:ln>
        </p:spPr>
        <p:txBody>
          <a:bodyPr lIns="90000" tIns="45000" rIns="90000" bIns="45000" anchor="ctr"/>
          <a:p>
            <a:pPr algn="ctr">
              <a:lnSpc>
                <a:spcPct val="100000"/>
              </a:lnSpc>
            </a:pPr>
            <a:r>
              <a:rPr lang="en-US" sz="4400" b="0" strike="noStrike" spc="-1">
                <a:solidFill>
                  <a:srgbClr val="000000"/>
                </a:solidFill>
                <a:uFill>
                  <a:solidFill>
                    <a:srgbClr val="FFFFFF"/>
                  </a:solidFill>
                </a:uFill>
                <a:latin typeface="Arial" panose="02080604020202020204" charset="0"/>
                <a:ea typeface="SimSun" charset="-122"/>
              </a:rPr>
              <a:t>numpy &amp; matplotlib</a:t>
            </a:r>
            <a:endParaRPr lang="en-US" sz="1800" b="0" strike="noStrike" spc="-1">
              <a:solidFill>
                <a:srgbClr val="000000"/>
              </a:solidFill>
              <a:uFill>
                <a:solidFill>
                  <a:srgbClr val="FFFFFF"/>
                </a:solidFill>
              </a:uFill>
              <a:latin typeface="Arial" panose="02080604020202020204" charset="0"/>
            </a:endParaRPr>
          </a:p>
        </p:txBody>
      </p:sp>
      <p:sp>
        <p:nvSpPr>
          <p:cNvPr id="148" name="TextShape 2"/>
          <p:cNvSpPr txBox="1"/>
          <p:nvPr/>
        </p:nvSpPr>
        <p:spPr>
          <a:xfrm>
            <a:off x="433070" y="1617980"/>
            <a:ext cx="11668125" cy="4525645"/>
          </a:xfrm>
          <a:prstGeom prst="rect">
            <a:avLst/>
          </a:prstGeom>
          <a:noFill/>
          <a:ln>
            <a:noFill/>
          </a:ln>
        </p:spPr>
        <p:txBody>
          <a:bodyPr lIns="90000" tIns="45000" rIns="90000" bIns="45000"/>
          <a:p>
            <a:pPr marL="565150" indent="-457200">
              <a:buClr>
                <a:srgbClr val="000000"/>
              </a:buClr>
              <a:buSzPct val="45000"/>
              <a:buFont typeface="Arial" panose="02080604020202020204" charset="0"/>
              <a:buChar char="•"/>
            </a:pPr>
            <a:r>
              <a:rPr lang="en-US" sz="3200" b="0" strike="noStrike" spc="-1">
                <a:solidFill>
                  <a:srgbClr val="000000"/>
                </a:solidFill>
                <a:uFill>
                  <a:solidFill>
                    <a:srgbClr val="FFFFFF"/>
                  </a:solidFill>
                </a:uFill>
                <a:latin typeface="Arial" panose="02080604020202020204" charset="0"/>
              </a:rPr>
              <a:t>Loosly speaking they are the “Matlab in a pythonic way”</a:t>
            </a:r>
            <a:endParaRPr lang="en-US" sz="3200" b="0" strike="noStrike" spc="-1">
              <a:solidFill>
                <a:srgbClr val="000000"/>
              </a:solidFill>
              <a:uFill>
                <a:solidFill>
                  <a:srgbClr val="FFFFFF"/>
                </a:solidFill>
              </a:uFill>
              <a:latin typeface="Arial" panose="02080604020202020204" charset="0"/>
            </a:endParaRPr>
          </a:p>
          <a:p>
            <a:pPr marL="565150" indent="-457200">
              <a:buClr>
                <a:srgbClr val="000000"/>
              </a:buClr>
              <a:buSzPct val="45000"/>
              <a:buFont typeface="Arial" panose="02080604020202020204" charset="0"/>
              <a:buChar char="•"/>
            </a:pPr>
            <a:endParaRPr lang="en-US" sz="3200" b="0" strike="noStrike" spc="-1">
              <a:solidFill>
                <a:srgbClr val="000000"/>
              </a:solidFill>
              <a:uFill>
                <a:solidFill>
                  <a:srgbClr val="FFFFFF"/>
                </a:solidFill>
              </a:uFill>
              <a:latin typeface="Arial" panose="02080604020202020204" charset="0"/>
            </a:endParaRPr>
          </a:p>
          <a:p>
            <a:pPr marL="565150" indent="-457200">
              <a:buClr>
                <a:srgbClr val="000000"/>
              </a:buClr>
              <a:buSzPct val="45000"/>
              <a:buFont typeface="Arial" panose="02080604020202020204" charset="0"/>
              <a:buChar char="•"/>
            </a:pPr>
            <a:r>
              <a:rPr lang="en-US" sz="3200" b="0" strike="noStrike" spc="-1">
                <a:solidFill>
                  <a:srgbClr val="000000"/>
                </a:solidFill>
                <a:uFill>
                  <a:solidFill>
                    <a:srgbClr val="FFFFFF"/>
                  </a:solidFill>
                </a:uFill>
                <a:latin typeface="Arial" panose="02080604020202020204" charset="0"/>
              </a:rPr>
              <a:t>Numpy:</a:t>
            </a:r>
            <a:endParaRPr lang="en-US" sz="3200" b="0" strike="noStrike" spc="-1">
              <a:solidFill>
                <a:srgbClr val="000000"/>
              </a:solidFill>
              <a:uFill>
                <a:solidFill>
                  <a:srgbClr val="FFFFFF"/>
                </a:solidFill>
              </a:uFill>
              <a:latin typeface="Arial" panose="02080604020202020204" charset="0"/>
            </a:endParaRPr>
          </a:p>
          <a:p>
            <a:pPr marL="883285" lvl="1" indent="-342900">
              <a:buClr>
                <a:srgbClr val="000000"/>
              </a:buClr>
              <a:buSzPct val="75000"/>
              <a:buFont typeface="Arial" panose="02080604020202020204" charset="0"/>
              <a:buChar char="•"/>
            </a:pPr>
            <a:r>
              <a:rPr lang="en-US" sz="2400" b="0" strike="noStrike" spc="-1">
                <a:solidFill>
                  <a:srgbClr val="000000"/>
                </a:solidFill>
                <a:uFill>
                  <a:solidFill>
                    <a:srgbClr val="FFFFFF"/>
                  </a:solidFill>
                </a:uFill>
                <a:latin typeface="Arial" panose="02080604020202020204" charset="0"/>
              </a:rPr>
              <a:t>Fast implementation of matrix computation with implementation in C</a:t>
            </a:r>
            <a:endParaRPr lang="en-US" sz="2400" b="0" strike="noStrike" spc="-1">
              <a:solidFill>
                <a:srgbClr val="000000"/>
              </a:solidFill>
              <a:uFill>
                <a:solidFill>
                  <a:srgbClr val="FFFFFF"/>
                </a:solidFill>
              </a:uFill>
              <a:latin typeface="Arial" panose="02080604020202020204" charset="0"/>
            </a:endParaRPr>
          </a:p>
          <a:p>
            <a:pPr marL="540385" lvl="1" indent="0">
              <a:buClr>
                <a:srgbClr val="000000"/>
              </a:buClr>
              <a:buSzPct val="75000"/>
              <a:buFont typeface="Symbol" charset="2"/>
              <a:buNone/>
            </a:pPr>
            <a:r>
              <a:rPr lang="en-US" sz="2400" b="0" strike="noStrike" spc="-1">
                <a:solidFill>
                  <a:srgbClr val="000000"/>
                </a:solidFill>
                <a:uFill>
                  <a:solidFill>
                    <a:srgbClr val="FFFFFF"/>
                  </a:solidFill>
                </a:uFill>
                <a:latin typeface="Arial" panose="02080604020202020204" charset="0"/>
              </a:rPr>
              <a:t> </a:t>
            </a:r>
            <a:endParaRPr lang="en-US" sz="2400" b="0" strike="noStrike" spc="-1">
              <a:solidFill>
                <a:srgbClr val="000000"/>
              </a:solidFill>
              <a:uFill>
                <a:solidFill>
                  <a:srgbClr val="FFFFFF"/>
                </a:solidFill>
              </a:uFill>
              <a:latin typeface="Arial" panose="02080604020202020204" charset="0"/>
            </a:endParaRPr>
          </a:p>
          <a:p>
            <a:pPr marL="565150" indent="-457200">
              <a:buClr>
                <a:srgbClr val="000000"/>
              </a:buClr>
              <a:buSzPct val="45000"/>
              <a:buFont typeface="Arial" panose="02080604020202020204" charset="0"/>
              <a:buChar char="•"/>
            </a:pPr>
            <a:r>
              <a:rPr lang="en-US" sz="3200" b="0" strike="noStrike" spc="-1">
                <a:solidFill>
                  <a:srgbClr val="000000"/>
                </a:solidFill>
                <a:uFill>
                  <a:solidFill>
                    <a:srgbClr val="FFFFFF"/>
                  </a:solidFill>
                </a:uFill>
                <a:latin typeface="Arial" panose="02080604020202020204" charset="0"/>
              </a:rPr>
              <a:t>Matplotlib </a:t>
            </a:r>
            <a:endParaRPr lang="en-US" sz="3200" b="0" strike="noStrike" spc="-1">
              <a:solidFill>
                <a:srgbClr val="000000"/>
              </a:solidFill>
              <a:uFill>
                <a:solidFill>
                  <a:srgbClr val="FFFFFF"/>
                </a:solidFill>
              </a:uFill>
              <a:latin typeface="Arial" panose="02080604020202020204" charset="0"/>
            </a:endParaRPr>
          </a:p>
          <a:p>
            <a:pPr marL="883285" lvl="1" indent="-342900">
              <a:buClr>
                <a:srgbClr val="000000"/>
              </a:buClr>
              <a:buSzPct val="75000"/>
              <a:buFont typeface="Arial" panose="02080604020202020204" charset="0"/>
              <a:buChar char="•"/>
            </a:pPr>
            <a:r>
              <a:rPr lang="en-US" sz="2400" b="0" strike="noStrike" spc="-1">
                <a:solidFill>
                  <a:srgbClr val="000000"/>
                </a:solidFill>
                <a:uFill>
                  <a:solidFill>
                    <a:srgbClr val="FFFFFF"/>
                  </a:solidFill>
                </a:uFill>
                <a:latin typeface="Arial" panose="02080604020202020204" charset="0"/>
              </a:rPr>
              <a:t>Visualization tool for scientific plotting even if you are not using python for computational intensive simulation</a:t>
            </a:r>
            <a:endParaRPr lang="en-US" sz="2400" b="0" strike="noStrike" spc="-1">
              <a:solidFill>
                <a:srgbClr val="000000"/>
              </a:solidFill>
              <a:uFill>
                <a:solidFill>
                  <a:srgbClr val="FFFFFF"/>
                </a:solidFill>
              </a:uFill>
              <a:latin typeface="Arial" panose="0208060402020202020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 name="TextShape 1"/>
          <p:cNvSpPr txBox="1"/>
          <p:nvPr/>
        </p:nvSpPr>
        <p:spPr>
          <a:xfrm>
            <a:off x="609480" y="274680"/>
            <a:ext cx="10972440" cy="1142640"/>
          </a:xfrm>
          <a:prstGeom prst="rect">
            <a:avLst/>
          </a:prstGeom>
          <a:noFill/>
          <a:ln>
            <a:noFill/>
          </a:ln>
        </p:spPr>
        <p:txBody>
          <a:bodyPr lIns="90000" tIns="45000" rIns="90000" bIns="45000" anchor="ctr"/>
          <a:p>
            <a:pPr algn="ctr">
              <a:lnSpc>
                <a:spcPct val="100000"/>
              </a:lnSpc>
            </a:pPr>
            <a:r>
              <a:rPr lang="en-US" sz="4400" b="0" strike="noStrike" spc="-1">
                <a:solidFill>
                  <a:srgbClr val="000000"/>
                </a:solidFill>
                <a:uFill>
                  <a:solidFill>
                    <a:srgbClr val="FFFFFF"/>
                  </a:solidFill>
                </a:uFill>
                <a:latin typeface="Arial" panose="02080604020202020204" charset="0"/>
                <a:ea typeface="SimSun" charset="-122"/>
              </a:rPr>
              <a:t>debugging</a:t>
            </a:r>
            <a:endParaRPr lang="en-US" sz="1800" b="0" strike="noStrike" spc="-1">
              <a:solidFill>
                <a:srgbClr val="000000"/>
              </a:solidFill>
              <a:uFill>
                <a:solidFill>
                  <a:srgbClr val="FFFFFF"/>
                </a:solidFill>
              </a:uFill>
              <a:latin typeface="Arial" panose="02080604020202020204" charset="0"/>
            </a:endParaRPr>
          </a:p>
        </p:txBody>
      </p:sp>
      <p:sp>
        <p:nvSpPr>
          <p:cNvPr id="144" name="TextShape 2"/>
          <p:cNvSpPr txBox="1"/>
          <p:nvPr/>
        </p:nvSpPr>
        <p:spPr>
          <a:xfrm>
            <a:off x="609480" y="1600200"/>
            <a:ext cx="10972440" cy="4525560"/>
          </a:xfrm>
          <a:prstGeom prst="rect">
            <a:avLst/>
          </a:prstGeom>
          <a:noFill/>
          <a:ln>
            <a:noFill/>
          </a:ln>
        </p:spPr>
        <p:txBody>
          <a:bodyPr lIns="90000" tIns="45000" rIns="90000" bIns="45000"/>
          <a:p>
            <a:pPr marL="457200" indent="-457200">
              <a:lnSpc>
                <a:spcPct val="100000"/>
              </a:lnSpc>
              <a:buFont typeface="Arial" panose="02080604020202020204" charset="0"/>
              <a:buChar char="•"/>
            </a:pPr>
            <a:r>
              <a:rPr lang="en-US" sz="3200" spc="-1">
                <a:solidFill>
                  <a:srgbClr val="000000"/>
                </a:solidFill>
                <a:uFill>
                  <a:solidFill>
                    <a:srgbClr val="FFFFFF"/>
                  </a:solidFill>
                </a:uFill>
                <a:latin typeface="Arial" panose="02080604020202020204" charset="0"/>
                <a:ea typeface="SimSun" charset="-122"/>
                <a:sym typeface="+mn-ea"/>
              </a:rPr>
              <a:t>debugger</a:t>
            </a:r>
            <a:endParaRPr lang="en-US" sz="3200" strike="noStrike" spc="-1">
              <a:solidFill>
                <a:srgbClr val="000000"/>
              </a:solidFill>
              <a:uFill>
                <a:solidFill>
                  <a:srgbClr val="FFFFFF"/>
                </a:solidFill>
              </a:uFill>
              <a:latin typeface="Arial" panose="02080604020202020204" charset="0"/>
              <a:ea typeface="SimSun" charset="-122"/>
              <a:sym typeface="+mn-ea"/>
            </a:endParaRPr>
          </a:p>
          <a:p>
            <a:pPr marL="914400" lvl="1" indent="-457200">
              <a:lnSpc>
                <a:spcPct val="100000"/>
              </a:lnSpc>
              <a:buClr>
                <a:srgbClr val="000000"/>
              </a:buClr>
              <a:buFont typeface="Arial" panose="02080604020202020204" charset="0"/>
              <a:buChar char="•"/>
            </a:pPr>
            <a:r>
              <a:rPr lang="en-US" sz="3200" spc="-1">
                <a:solidFill>
                  <a:srgbClr val="000000"/>
                </a:solidFill>
                <a:uFill>
                  <a:solidFill>
                    <a:srgbClr val="FFFFFF"/>
                  </a:solidFill>
                </a:uFill>
                <a:latin typeface="Arial" panose="02080604020202020204" charset="0"/>
                <a:ea typeface="SimSun" charset="-122"/>
                <a:sym typeface="+mn-ea"/>
              </a:rPr>
              <a:t>pdg</a:t>
            </a:r>
            <a:endParaRPr lang="en-US" sz="3200" spc="-1">
              <a:solidFill>
                <a:srgbClr val="000000"/>
              </a:solidFill>
              <a:uFill>
                <a:solidFill>
                  <a:srgbClr val="FFFFFF"/>
                </a:solidFill>
              </a:uFill>
              <a:latin typeface="Arial" panose="02080604020202020204" charset="0"/>
              <a:ea typeface="SimSun" charset="-122"/>
              <a:sym typeface="+mn-ea"/>
            </a:endParaRPr>
          </a:p>
          <a:p>
            <a:pPr marL="342900" indent="-342900">
              <a:lnSpc>
                <a:spcPct val="100000"/>
              </a:lnSpc>
              <a:buClr>
                <a:srgbClr val="000000"/>
              </a:buClr>
              <a:buFont typeface="Symbol" charset="2"/>
              <a:buChar char=""/>
            </a:pPr>
            <a:endParaRPr lang="en-US" sz="3200" b="0" strike="noStrike" spc="-1">
              <a:solidFill>
                <a:srgbClr val="000000"/>
              </a:solidFill>
              <a:uFill>
                <a:solidFill>
                  <a:srgbClr val="FFFFFF"/>
                </a:solidFill>
              </a:uFill>
              <a:latin typeface="Arial" panose="02080604020202020204" charset="0"/>
              <a:ea typeface="SimSun" charset="-122"/>
            </a:endParaRPr>
          </a:p>
          <a:p>
            <a:pPr marL="457200" indent="-457200">
              <a:lnSpc>
                <a:spcPct val="100000"/>
              </a:lnSpc>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embedded detection in your code</a:t>
            </a:r>
            <a:endParaRPr lang="x-none" altLang="en-US" sz="3200" b="0" strike="noStrike" spc="-1">
              <a:solidFill>
                <a:srgbClr val="000000"/>
              </a:solidFill>
              <a:uFill>
                <a:solidFill>
                  <a:srgbClr val="FFFFFF"/>
                </a:solidFill>
              </a:uFill>
              <a:latin typeface="Arial" panose="02080604020202020204" charset="0"/>
            </a:endParaRPr>
          </a:p>
          <a:p>
            <a:pPr marL="914400" lvl="1" indent="-457200">
              <a:lnSpc>
                <a:spcPct val="100000"/>
              </a:lnSpc>
              <a:buFont typeface="Arial" panose="02080604020202020204" charset="0"/>
              <a:buChar char="•"/>
            </a:pPr>
            <a:r>
              <a:rPr lang="en-US" sz="3200" strike="noStrike" spc="-1">
                <a:solidFill>
                  <a:srgbClr val="000000"/>
                </a:solidFill>
                <a:uFill>
                  <a:solidFill>
                    <a:srgbClr val="FFFFFF"/>
                  </a:solidFill>
                </a:uFill>
                <a:latin typeface="Arial" panose="02080604020202020204" charset="0"/>
                <a:ea typeface="SimSun" charset="-122"/>
              </a:rPr>
              <a:t>try </a:t>
            </a:r>
            <a:r>
              <a:rPr lang="x-none" altLang="en-US" sz="3200" strike="noStrike" spc="-1">
                <a:solidFill>
                  <a:srgbClr val="000000"/>
                </a:solidFill>
                <a:uFill>
                  <a:solidFill>
                    <a:srgbClr val="FFFFFF"/>
                  </a:solidFill>
                </a:uFill>
                <a:latin typeface="Arial" panose="02080604020202020204" charset="0"/>
                <a:ea typeface="SimSun" charset="-122"/>
              </a:rPr>
              <a:t>+ exception</a:t>
            </a:r>
            <a:endParaRPr lang="x-none" altLang="en-US" sz="3200" strike="noStrike" spc="-1">
              <a:solidFill>
                <a:srgbClr val="000000"/>
              </a:solidFill>
              <a:uFill>
                <a:solidFill>
                  <a:srgbClr val="FFFFFF"/>
                </a:solidFill>
              </a:uFill>
              <a:latin typeface="Arial" panose="02080604020202020204" charset="0"/>
              <a:ea typeface="SimSun" charset="-122"/>
            </a:endParaRPr>
          </a:p>
          <a:p>
            <a:pPr marL="1371600" lvl="2" indent="-457200">
              <a:lnSpc>
                <a:spcPct val="100000"/>
              </a:lnSpc>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ea typeface="SimSun" charset="-122"/>
              </a:rPr>
              <a:t>try to run this command, if error turns out, use exception to handle error</a:t>
            </a:r>
            <a:endParaRPr lang="en-US" sz="3200" b="0" strike="noStrike" spc="-1">
              <a:solidFill>
                <a:srgbClr val="000000"/>
              </a:solidFill>
              <a:uFill>
                <a:solidFill>
                  <a:srgbClr val="FFFFFF"/>
                </a:solidFill>
              </a:uFill>
              <a:latin typeface="Arial" panose="02080604020202020204" charset="0"/>
            </a:endParaRPr>
          </a:p>
          <a:p>
            <a:pPr marL="914400" lvl="1" indent="-457200">
              <a:lnSpc>
                <a:spcPct val="100000"/>
              </a:lnSpc>
              <a:buFont typeface="Arial" panose="02080604020202020204" charset="0"/>
              <a:buChar char="•"/>
            </a:pPr>
            <a:r>
              <a:rPr lang="en-US" sz="3200" b="0" strike="noStrike" spc="-1">
                <a:solidFill>
                  <a:srgbClr val="000000"/>
                </a:solidFill>
                <a:uFill>
                  <a:solidFill>
                    <a:srgbClr val="FFFFFF"/>
                  </a:solidFill>
                </a:uFill>
                <a:latin typeface="Arial" panose="02080604020202020204" charset="0"/>
                <a:ea typeface="SimSun" charset="-122"/>
              </a:rPr>
              <a:t>assert</a:t>
            </a:r>
            <a:endParaRPr lang="en-US" sz="3200" b="0" strike="noStrike" spc="-1">
              <a:solidFill>
                <a:srgbClr val="000000"/>
              </a:solidFill>
              <a:uFill>
                <a:solidFill>
                  <a:srgbClr val="FFFFFF"/>
                </a:solidFill>
              </a:uFill>
              <a:latin typeface="Arial" panose="02080604020202020204" charset="0"/>
              <a:ea typeface="SimSun" charset="-122"/>
            </a:endParaRPr>
          </a:p>
          <a:p>
            <a:pPr marL="1371600" lvl="2" indent="-457200">
              <a:lnSpc>
                <a:spcPct val="100000"/>
              </a:lnSpc>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ea typeface="SimSun" charset="-122"/>
              </a:rPr>
              <a:t>sanity check</a:t>
            </a:r>
            <a:endParaRPr lang="x-none" altLang="en-US" sz="3200" b="0" strike="noStrike" spc="-1">
              <a:solidFill>
                <a:srgbClr val="000000"/>
              </a:solidFill>
              <a:uFill>
                <a:solidFill>
                  <a:srgbClr val="FFFFFF"/>
                </a:solidFill>
              </a:uFill>
              <a:latin typeface="Arial" panose="02080604020202020204" charset="0"/>
              <a:ea typeface="SimSun" charset="-122"/>
            </a:endParaRPr>
          </a:p>
          <a:p>
            <a:pPr marL="1371600" lvl="2" indent="-457200">
              <a:lnSpc>
                <a:spcPct val="100000"/>
              </a:lnSpc>
              <a:buFont typeface="Arial" panose="02080604020202020204" charset="0"/>
              <a:buChar char="•"/>
            </a:pPr>
            <a:endParaRPr lang="x-none" altLang="en-US" sz="3200" b="0" strike="noStrike" spc="-1">
              <a:solidFill>
                <a:srgbClr val="000000"/>
              </a:solidFill>
              <a:uFill>
                <a:solidFill>
                  <a:srgbClr val="FFFFFF"/>
                </a:solidFill>
              </a:uFill>
              <a:latin typeface="Arial" panose="02080604020202020204" charset="0"/>
              <a:ea typeface="SimSun" charset="-122"/>
            </a:endParaRPr>
          </a:p>
          <a:p>
            <a:pPr>
              <a:lnSpc>
                <a:spcPct val="100000"/>
              </a:lnSpc>
            </a:pPr>
            <a:endParaRPr lang="en-US" sz="3200" b="0" strike="noStrike" spc="-1">
              <a:solidFill>
                <a:srgbClr val="000000"/>
              </a:solidFill>
              <a:uFill>
                <a:solidFill>
                  <a:srgbClr val="FFFFFF"/>
                </a:solidFill>
              </a:uFill>
              <a:latin typeface="Arial" panose="02080604020202020204" charset="0"/>
            </a:endParaRPr>
          </a:p>
          <a:p>
            <a:pPr>
              <a:lnSpc>
                <a:spcPct val="100000"/>
              </a:lnSpc>
            </a:pPr>
            <a:endParaRPr lang="en-US" sz="3200" b="0" strike="noStrike" spc="-1">
              <a:solidFill>
                <a:srgbClr val="000000"/>
              </a:solidFill>
              <a:uFill>
                <a:solidFill>
                  <a:srgbClr val="FFFFFF"/>
                </a:solidFill>
              </a:uFill>
              <a:latin typeface="Arial" panose="02080604020202020204" charset="0"/>
            </a:endParaRPr>
          </a:p>
          <a:p>
            <a:pPr>
              <a:lnSpc>
                <a:spcPct val="100000"/>
              </a:lnSpc>
            </a:pPr>
            <a:endParaRPr lang="en-US" sz="3200" b="0" strike="noStrike" spc="-1">
              <a:solidFill>
                <a:srgbClr val="000000"/>
              </a:solidFill>
              <a:uFill>
                <a:solidFill>
                  <a:srgbClr val="FFFFFF"/>
                </a:solidFill>
              </a:uFill>
              <a:latin typeface="Arial" panose="02080604020202020204" charset="0"/>
            </a:endParaRPr>
          </a:p>
          <a:p>
            <a:pPr>
              <a:lnSpc>
                <a:spcPct val="100000"/>
              </a:lnSpc>
            </a:pPr>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 name="TextShape 1"/>
          <p:cNvSpPr txBox="1"/>
          <p:nvPr/>
        </p:nvSpPr>
        <p:spPr>
          <a:xfrm>
            <a:off x="609480" y="274680"/>
            <a:ext cx="10972440" cy="1142640"/>
          </a:xfrm>
          <a:prstGeom prst="rect">
            <a:avLst/>
          </a:prstGeom>
          <a:noFill/>
          <a:ln>
            <a:noFill/>
          </a:ln>
        </p:spPr>
        <p:txBody>
          <a:bodyPr lIns="90000" tIns="45000" rIns="90000" bIns="45000" anchor="ctr"/>
          <a:p>
            <a:pPr algn="ct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sanity check is used in real practice</a:t>
            </a:r>
            <a:endParaRPr lang="x-none" altLang="en-US" sz="1800" b="0" strike="noStrike" spc="-1">
              <a:solidFill>
                <a:srgbClr val="000000"/>
              </a:solidFill>
              <a:uFill>
                <a:solidFill>
                  <a:srgbClr val="FFFFFF"/>
                </a:solidFill>
              </a:uFill>
              <a:latin typeface="Arial" panose="02080604020202020204" charset="0"/>
            </a:endParaRPr>
          </a:p>
        </p:txBody>
      </p:sp>
      <p:sp>
        <p:nvSpPr>
          <p:cNvPr id="144" name="TextShape 2"/>
          <p:cNvSpPr txBox="1"/>
          <p:nvPr/>
        </p:nvSpPr>
        <p:spPr>
          <a:xfrm>
            <a:off x="609480" y="1600200"/>
            <a:ext cx="10972440" cy="4525560"/>
          </a:xfrm>
          <a:prstGeom prst="rect">
            <a:avLst/>
          </a:prstGeom>
          <a:noFill/>
          <a:ln>
            <a:noFill/>
          </a:ln>
        </p:spPr>
        <p:txBody>
          <a:bodyPr lIns="90000" tIns="45000" rIns="90000" bIns="45000"/>
          <a:p>
            <a:pPr marL="457200" indent="-457200">
              <a:lnSpc>
                <a:spcPct val="100000"/>
              </a:lnSpc>
              <a:buFont typeface="Arial" panose="02080604020202020204" charset="0"/>
              <a:buChar char="•"/>
            </a:pPr>
            <a:endParaRPr lang="x-none" altLang="en-US" sz="3200" b="0" strike="noStrike" spc="-1">
              <a:solidFill>
                <a:srgbClr val="000000"/>
              </a:solidFill>
              <a:uFill>
                <a:solidFill>
                  <a:srgbClr val="FFFFFF"/>
                </a:solidFill>
              </a:uFill>
              <a:latin typeface="Arial" panose="02080604020202020204" charset="0"/>
              <a:ea typeface="SimSun" charset="-122"/>
            </a:endParaRPr>
          </a:p>
          <a:p>
            <a:pPr marL="1371600" lvl="2" indent="-457200">
              <a:lnSpc>
                <a:spcPct val="100000"/>
              </a:lnSpc>
              <a:buFont typeface="Arial" panose="02080604020202020204" charset="0"/>
              <a:buChar char="•"/>
            </a:pPr>
            <a:endParaRPr lang="x-none" altLang="en-US" sz="3200" b="0" strike="noStrike" spc="-1">
              <a:solidFill>
                <a:srgbClr val="000000"/>
              </a:solidFill>
              <a:uFill>
                <a:solidFill>
                  <a:srgbClr val="FFFFFF"/>
                </a:solidFill>
              </a:uFill>
              <a:latin typeface="Arial" panose="02080604020202020204" charset="0"/>
              <a:ea typeface="SimSun" charset="-122"/>
            </a:endParaRPr>
          </a:p>
          <a:p>
            <a:pPr>
              <a:lnSpc>
                <a:spcPct val="100000"/>
              </a:lnSpc>
            </a:pPr>
            <a:endParaRPr lang="en-US" sz="3200" b="0" strike="noStrike" spc="-1">
              <a:solidFill>
                <a:srgbClr val="000000"/>
              </a:solidFill>
              <a:uFill>
                <a:solidFill>
                  <a:srgbClr val="FFFFFF"/>
                </a:solidFill>
              </a:uFill>
              <a:latin typeface="Arial" panose="02080604020202020204" charset="0"/>
            </a:endParaRPr>
          </a:p>
          <a:p>
            <a:pPr>
              <a:lnSpc>
                <a:spcPct val="100000"/>
              </a:lnSpc>
            </a:pPr>
            <a:endParaRPr lang="en-US" sz="3200" b="0" strike="noStrike" spc="-1">
              <a:solidFill>
                <a:srgbClr val="000000"/>
              </a:solidFill>
              <a:uFill>
                <a:solidFill>
                  <a:srgbClr val="FFFFFF"/>
                </a:solidFill>
              </a:uFill>
              <a:latin typeface="Arial" panose="02080604020202020204" charset="0"/>
            </a:endParaRPr>
          </a:p>
          <a:p>
            <a:pPr>
              <a:lnSpc>
                <a:spcPct val="100000"/>
              </a:lnSpc>
            </a:pPr>
            <a:endParaRPr lang="en-US" sz="3200" b="0" strike="noStrike" spc="-1">
              <a:solidFill>
                <a:srgbClr val="000000"/>
              </a:solidFill>
              <a:uFill>
                <a:solidFill>
                  <a:srgbClr val="FFFFFF"/>
                </a:solidFill>
              </a:uFill>
              <a:latin typeface="Arial" panose="02080604020202020204" charset="0"/>
            </a:endParaRPr>
          </a:p>
          <a:p>
            <a:pPr>
              <a:lnSpc>
                <a:spcPct val="100000"/>
              </a:lnSpc>
            </a:pPr>
            <a:endParaRPr lang="en-US" sz="3200" b="0" strike="noStrike" spc="-1">
              <a:solidFill>
                <a:srgbClr val="000000"/>
              </a:solidFill>
              <a:uFill>
                <a:solidFill>
                  <a:srgbClr val="FFFFFF"/>
                </a:solidFill>
              </a:uFill>
              <a:latin typeface="Arial" panose="02080604020202020204" charset="0"/>
            </a:endParaRPr>
          </a:p>
        </p:txBody>
      </p:sp>
      <p:pic>
        <p:nvPicPr>
          <p:cNvPr id="2" name="Picture 1"/>
          <p:cNvPicPr>
            <a:picLocks noChangeAspect="1"/>
          </p:cNvPicPr>
          <p:nvPr/>
        </p:nvPicPr>
        <p:blipFill>
          <a:blip r:embed="rId1"/>
          <a:stretch>
            <a:fillRect/>
          </a:stretch>
        </p:blipFill>
        <p:spPr>
          <a:xfrm>
            <a:off x="427990" y="2452370"/>
            <a:ext cx="11503660" cy="2416175"/>
          </a:xfrm>
          <a:prstGeom prst="rect">
            <a:avLst/>
          </a:prstGeo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 name="TextShape 1"/>
          <p:cNvSpPr txBox="1"/>
          <p:nvPr/>
        </p:nvSpPr>
        <p:spPr>
          <a:xfrm>
            <a:off x="589160" y="253725"/>
            <a:ext cx="10972440" cy="1142640"/>
          </a:xfrm>
          <a:prstGeom prst="rect">
            <a:avLst/>
          </a:prstGeom>
          <a:noFill/>
          <a:ln>
            <a:noFill/>
          </a:ln>
        </p:spPr>
        <p:txBody>
          <a:bodyPr lIns="90000" tIns="45000" rIns="90000" bIns="45000" anchor="ctr"/>
          <a:p>
            <a:pPr algn="ctr">
              <a:lnSpc>
                <a:spcPct val="100000"/>
              </a:lnSpc>
            </a:pPr>
            <a:r>
              <a:rPr lang="en-US" sz="4400" b="0" strike="noStrike" spc="-1">
                <a:solidFill>
                  <a:srgbClr val="000000"/>
                </a:solidFill>
                <a:uFill>
                  <a:solidFill>
                    <a:srgbClr val="FFFFFF"/>
                  </a:solidFill>
                </a:uFill>
                <a:latin typeface="Arial" panose="02080604020202020204" charset="0"/>
                <a:ea typeface="SimSun" charset="-122"/>
              </a:rPr>
              <a:t>profiling</a:t>
            </a:r>
            <a:endParaRPr lang="en-US" sz="1800" b="0" strike="noStrike" spc="-1">
              <a:solidFill>
                <a:srgbClr val="000000"/>
              </a:solidFill>
              <a:uFill>
                <a:solidFill>
                  <a:srgbClr val="FFFFFF"/>
                </a:solidFill>
              </a:uFill>
              <a:latin typeface="Arial" panose="02080604020202020204" charset="0"/>
            </a:endParaRPr>
          </a:p>
        </p:txBody>
      </p:sp>
      <p:sp>
        <p:nvSpPr>
          <p:cNvPr id="146" name="TextShape 2"/>
          <p:cNvSpPr txBox="1"/>
          <p:nvPr/>
        </p:nvSpPr>
        <p:spPr>
          <a:xfrm>
            <a:off x="609480" y="1600200"/>
            <a:ext cx="10972440" cy="4525560"/>
          </a:xfrm>
          <a:prstGeom prst="rect">
            <a:avLst/>
          </a:prstGeom>
          <a:noFill/>
          <a:ln>
            <a:noFill/>
          </a:ln>
        </p:spPr>
        <p:txBody>
          <a:bodyPr lIns="90000" tIns="45000" rIns="90000" bIns="45000"/>
          <a:p>
            <a:pPr marL="457200" indent="-457200">
              <a:lnSpc>
                <a:spcPct val="100000"/>
              </a:lnSpc>
              <a:buClr>
                <a:srgbClr val="000000"/>
              </a:buClr>
              <a:buSzPct val="45000"/>
              <a:buFont typeface="Arial" panose="02080604020202020204" charset="0"/>
              <a:buChar char="•"/>
            </a:pPr>
            <a:r>
              <a:rPr lang="en-US" sz="3200" b="0" strike="noStrike" spc="-1">
                <a:solidFill>
                  <a:srgbClr val="000000"/>
                </a:solidFill>
                <a:uFill>
                  <a:solidFill>
                    <a:srgbClr val="FFFFFF"/>
                  </a:solidFill>
                </a:uFill>
                <a:latin typeface="Arial" panose="02080604020202020204" charset="0"/>
                <a:ea typeface="SimSun" charset="-122"/>
              </a:rPr>
              <a:t>Profiling</a:t>
            </a:r>
            <a:endParaRPr lang="en-US" sz="3200" b="0" strike="noStrike" spc="-1">
              <a:solidFill>
                <a:srgbClr val="000000"/>
              </a:solidFill>
              <a:uFill>
                <a:solidFill>
                  <a:srgbClr val="FFFFFF"/>
                </a:solidFill>
              </a:uFill>
              <a:latin typeface="Arial" panose="02080604020202020204" charset="0"/>
              <a:ea typeface="SimSun" charset="-122"/>
            </a:endParaRPr>
          </a:p>
          <a:p>
            <a:pPr indent="0">
              <a:lnSpc>
                <a:spcPct val="100000"/>
              </a:lnSpc>
              <a:buClr>
                <a:srgbClr val="000000"/>
              </a:buClr>
              <a:buSzPct val="45000"/>
              <a:buFont typeface="Arial" panose="02080604020202020204" charset="0"/>
              <a:buNone/>
            </a:pPr>
            <a:r>
              <a:rPr lang="en-US" sz="3200" b="0" strike="noStrike" spc="-1">
                <a:solidFill>
                  <a:srgbClr val="000000"/>
                </a:solidFill>
                <a:uFill>
                  <a:solidFill>
                    <a:srgbClr val="FFFFFF"/>
                  </a:solidFill>
                </a:uFill>
                <a:latin typeface="Arial" panose="02080604020202020204" charset="0"/>
                <a:ea typeface="SimSun" charset="-122"/>
              </a:rPr>
              <a:t>look into the code and evaluate the performance of algorithm </a:t>
            </a:r>
            <a:r>
              <a:rPr lang="x-none" altLang="en-US" sz="3200" b="0" strike="noStrike" spc="-1">
                <a:solidFill>
                  <a:srgbClr val="000000"/>
                </a:solidFill>
                <a:uFill>
                  <a:solidFill>
                    <a:srgbClr val="FFFFFF"/>
                  </a:solidFill>
                </a:uFill>
                <a:latin typeface="Arial" panose="02080604020202020204" charset="0"/>
                <a:ea typeface="SimSun" charset="-122"/>
              </a:rPr>
              <a:t>-&gt; look for "hot spot"</a:t>
            </a:r>
            <a:endParaRPr lang="x-none" altLang="en-US" sz="3200" b="0" strike="noStrike" spc="-1">
              <a:solidFill>
                <a:srgbClr val="000000"/>
              </a:solidFill>
              <a:uFill>
                <a:solidFill>
                  <a:srgbClr val="FFFFFF"/>
                </a:solidFill>
              </a:uFill>
              <a:latin typeface="Arial" panose="02080604020202020204" charset="0"/>
              <a:ea typeface="SimSun" charset="-122"/>
            </a:endParaRPr>
          </a:p>
          <a:p>
            <a:pPr indent="0">
              <a:buClr>
                <a:srgbClr val="000000"/>
              </a:buClr>
              <a:buSzPct val="45000"/>
              <a:buFont typeface="Wingdings" panose="05000000000000000000" charset="2"/>
              <a:buNone/>
            </a:pPr>
            <a:endParaRPr lang="en-US" sz="3200" b="0" strike="noStrike" spc="-1">
              <a:solidFill>
                <a:srgbClr val="000000"/>
              </a:solidFill>
              <a:uFill>
                <a:solidFill>
                  <a:srgbClr val="FFFFFF"/>
                </a:solidFill>
              </a:uFill>
              <a:latin typeface="Arial" panose="02080604020202020204" charset="0"/>
              <a:ea typeface="SimSun" charset="-122"/>
            </a:endParaRPr>
          </a:p>
          <a:p>
            <a:pPr marL="457200" indent="-457200">
              <a:buClr>
                <a:srgbClr val="000000"/>
              </a:buClr>
              <a:buSzPct val="45000"/>
              <a:buFont typeface="Arial" panose="02080604020202020204" charset="0"/>
              <a:buChar char="•"/>
            </a:pPr>
            <a:r>
              <a:rPr lang="en-US" sz="3200" b="0" strike="noStrike" spc="-1">
                <a:solidFill>
                  <a:srgbClr val="000000"/>
                </a:solidFill>
                <a:uFill>
                  <a:solidFill>
                    <a:srgbClr val="FFFFFF"/>
                  </a:solidFill>
                </a:uFill>
                <a:latin typeface="Arial" panose="02080604020202020204" charset="0"/>
                <a:ea typeface="SimSun" charset="-122"/>
              </a:rPr>
              <a:t>Tools</a:t>
            </a:r>
            <a:endParaRPr lang="en-US" sz="3200" b="0" strike="noStrike" spc="-1">
              <a:solidFill>
                <a:srgbClr val="000000"/>
              </a:solidFill>
              <a:uFill>
                <a:solidFill>
                  <a:srgbClr val="FFFFFF"/>
                </a:solidFill>
              </a:uFill>
              <a:latin typeface="Arial" panose="02080604020202020204" charset="0"/>
              <a:ea typeface="SimSun" charset="-122"/>
            </a:endParaRPr>
          </a:p>
          <a:p>
            <a:pPr indent="0">
              <a:buClr>
                <a:srgbClr val="000000"/>
              </a:buClr>
              <a:buSzPct val="45000"/>
              <a:buFont typeface="Wingdings" panose="05000000000000000000" charset="2"/>
              <a:buNone/>
            </a:pPr>
            <a:r>
              <a:rPr lang="x-none" altLang="en-US" sz="3200" b="0" strike="noStrike" spc="-1">
                <a:solidFill>
                  <a:srgbClr val="000000"/>
                </a:solidFill>
                <a:uFill>
                  <a:solidFill>
                    <a:srgbClr val="FFFFFF"/>
                  </a:solidFill>
                </a:uFill>
                <a:latin typeface="Arial" panose="02080604020202020204" charset="0"/>
                <a:ea typeface="SimSun" charset="-122"/>
              </a:rPr>
              <a:t>- cP</a:t>
            </a:r>
            <a:r>
              <a:rPr lang="en-US" sz="3200" b="0" strike="noStrike" spc="-1">
                <a:solidFill>
                  <a:srgbClr val="000000"/>
                </a:solidFill>
                <a:uFill>
                  <a:solidFill>
                    <a:srgbClr val="FFFFFF"/>
                  </a:solidFill>
                </a:uFill>
                <a:latin typeface="Arial" panose="02080604020202020204" charset="0"/>
                <a:ea typeface="SimSun" charset="-122"/>
              </a:rPr>
              <a:t>rofile</a:t>
            </a:r>
            <a:endParaRPr lang="en-US" sz="3200" b="0" strike="noStrike" spc="-1">
              <a:solidFill>
                <a:srgbClr val="000000"/>
              </a:solidFill>
              <a:uFill>
                <a:solidFill>
                  <a:srgbClr val="FFFFFF"/>
                </a:solidFill>
              </a:uFill>
              <a:latin typeface="Arial" panose="02080604020202020204" charset="0"/>
              <a:ea typeface="SimSun" charset="-122"/>
            </a:endParaRPr>
          </a:p>
          <a:p>
            <a:pPr indent="0">
              <a:buClr>
                <a:srgbClr val="000000"/>
              </a:buClr>
              <a:buSzPct val="45000"/>
              <a:buFont typeface="Wingdings" panose="05000000000000000000" charset="2"/>
              <a:buNone/>
            </a:pPr>
            <a:r>
              <a:rPr lang="x-none" altLang="en-US" sz="3200" b="0" strike="noStrike" spc="-1">
                <a:solidFill>
                  <a:srgbClr val="000000"/>
                </a:solidFill>
                <a:uFill>
                  <a:solidFill>
                    <a:srgbClr val="FFFFFF"/>
                  </a:solidFill>
                </a:uFill>
                <a:latin typeface="Arial" panose="02080604020202020204" charset="0"/>
                <a:ea typeface="SimSun" charset="-122"/>
              </a:rPr>
              <a:t>- </a:t>
            </a:r>
            <a:r>
              <a:rPr lang="en-US" sz="3200" b="0" strike="noStrike" spc="-1">
                <a:solidFill>
                  <a:srgbClr val="000000"/>
                </a:solidFill>
                <a:uFill>
                  <a:solidFill>
                    <a:srgbClr val="FFFFFF"/>
                  </a:solidFill>
                </a:uFill>
                <a:latin typeface="Arial" panose="02080604020202020204" charset="0"/>
                <a:ea typeface="SimSun" charset="-122"/>
              </a:rPr>
              <a:t>kernprof</a:t>
            </a:r>
            <a:endParaRPr lang="en-US" sz="3200" b="0" strike="noStrike" spc="-1">
              <a:solidFill>
                <a:srgbClr val="000000"/>
              </a:solidFill>
              <a:uFill>
                <a:solidFill>
                  <a:srgbClr val="FFFFFF"/>
                </a:solidFill>
              </a:uFill>
              <a:latin typeface="Arial" panose="02080604020202020204" charset="0"/>
              <a:ea typeface="SimSun" charset="-122"/>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 memory_profiler</a:t>
            </a:r>
            <a:endParaRPr lang="x-none" altLang="en-US" sz="3200" b="0" strike="noStrike" spc="-1">
              <a:solidFill>
                <a:srgbClr val="000000"/>
              </a:solidFill>
              <a:uFill>
                <a:solidFill>
                  <a:srgbClr val="FFFFFF"/>
                </a:solidFill>
              </a:uFill>
              <a:latin typeface="Arial" panose="02080604020202020204" charset="0"/>
            </a:endParaRPr>
          </a:p>
          <a:p>
            <a:pPr>
              <a:lnSpc>
                <a:spcPct val="100000"/>
              </a:lnSpc>
            </a:pPr>
            <a:r>
              <a:rPr lang="x-none" altLang="en-US" sz="3200" b="0" strike="noStrike" spc="-1">
                <a:solidFill>
                  <a:srgbClr val="000000"/>
                </a:solidFill>
                <a:uFill>
                  <a:solidFill>
                    <a:srgbClr val="FFFFFF"/>
                  </a:solidFill>
                </a:uFill>
                <a:latin typeface="Arial" panose="02080604020202020204" charset="0"/>
              </a:rPr>
              <a:t>...</a:t>
            </a:r>
            <a:endParaRPr lang="x-none" altLang="en-US" sz="3200" b="0" strike="noStrike" spc="-1">
              <a:solidFill>
                <a:srgbClr val="000000"/>
              </a:solidFill>
              <a:uFill>
                <a:solidFill>
                  <a:srgbClr val="FFFFFF"/>
                </a:solidFill>
              </a:uFill>
              <a:latin typeface="Arial" panose="0208060402020202020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7575" y="746485"/>
            <a:ext cx="10972440" cy="1142640"/>
          </a:xfrm>
        </p:spPr>
        <p:txBody>
          <a:bodyPr/>
          <a:p>
            <a:pPr algn="ctr"/>
            <a:r>
              <a:rPr lang="x-none" altLang="en-CA" sz="3600"/>
              <a:t>Thanks for NASCASE for sponsoring this event</a:t>
            </a:r>
            <a:endParaRPr lang="x-none" altLang="en-CA" sz="3600"/>
          </a:p>
        </p:txBody>
      </p:sp>
      <p:pic>
        <p:nvPicPr>
          <p:cNvPr id="4" name="Picture 3" descr="logo"/>
          <p:cNvPicPr>
            <a:picLocks noChangeAspect="1"/>
          </p:cNvPicPr>
          <p:nvPr/>
        </p:nvPicPr>
        <p:blipFill>
          <a:blip r:embed="rId1"/>
          <a:stretch>
            <a:fillRect/>
          </a:stretch>
        </p:blipFill>
        <p:spPr>
          <a:xfrm>
            <a:off x="1344930" y="2608580"/>
            <a:ext cx="9305925" cy="146558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609480" y="274680"/>
            <a:ext cx="10972440" cy="1142640"/>
          </a:xfrm>
          <a:prstGeom prst="rect">
            <a:avLst/>
          </a:prstGeom>
          <a:noFill/>
          <a:ln>
            <a:noFill/>
          </a:ln>
        </p:spPr>
        <p:txBody>
          <a:bodyPr lIns="90000" tIns="45000" rIns="90000" bIns="45000" anchor="ctr"/>
          <a:p>
            <a:pPr algn="ctr">
              <a:lnSpc>
                <a:spcPct val="100000"/>
              </a:lnSpc>
            </a:pPr>
            <a:r>
              <a:rPr lang="x-none" sz="4400" b="0" strike="noStrike" spc="-1">
                <a:solidFill>
                  <a:srgbClr val="000000"/>
                </a:solidFill>
                <a:uFill>
                  <a:solidFill>
                    <a:srgbClr val="FFFFFF"/>
                  </a:solidFill>
                </a:uFill>
                <a:latin typeface="Arial" panose="02080604020202020204" charset="0"/>
                <a:ea typeface="SimSun" charset="-122"/>
              </a:rPr>
              <a:t>Welcome!</a:t>
            </a:r>
            <a:endParaRPr lang="x-none" sz="1800" b="0" strike="noStrike" spc="-1">
              <a:solidFill>
                <a:srgbClr val="000000"/>
              </a:solidFill>
              <a:uFill>
                <a:solidFill>
                  <a:srgbClr val="FFFFFF"/>
                </a:solidFill>
              </a:uFill>
              <a:latin typeface="Arial" panose="02080604020202020204" charset="0"/>
            </a:endParaRPr>
          </a:p>
        </p:txBody>
      </p:sp>
      <p:sp>
        <p:nvSpPr>
          <p:cNvPr id="158" name="TextShape 2"/>
          <p:cNvSpPr txBox="1"/>
          <p:nvPr/>
        </p:nvSpPr>
        <p:spPr>
          <a:xfrm>
            <a:off x="610235" y="1600200"/>
            <a:ext cx="10972165" cy="4688840"/>
          </a:xfrm>
          <a:prstGeom prst="rect">
            <a:avLst/>
          </a:prstGeom>
          <a:noFill/>
          <a:ln>
            <a:noFill/>
          </a:ln>
        </p:spPr>
        <p:txBody>
          <a:bodyPr lIns="90000" tIns="45000" rIns="90000" bIns="45000"/>
          <a:p>
            <a:pPr marL="571500" indent="-571500">
              <a:buFont typeface="Arial" panose="02080604020202020204" charset="0"/>
              <a:buChar char="•"/>
            </a:pPr>
            <a:r>
              <a:rPr lang="x-none" altLang="en-US" sz="4000" b="0" strike="noStrike" spc="-1">
                <a:solidFill>
                  <a:srgbClr val="000000"/>
                </a:solidFill>
                <a:uFill>
                  <a:solidFill>
                    <a:srgbClr val="FFFFFF"/>
                  </a:solidFill>
                </a:uFill>
                <a:latin typeface="Arial" panose="02080604020202020204" charset="0"/>
              </a:rPr>
              <a:t>To share your expertise with us!</a:t>
            </a:r>
            <a:endParaRPr lang="x-none" altLang="en-US" sz="4000" b="0" strike="noStrike" spc="-1">
              <a:solidFill>
                <a:srgbClr val="000000"/>
              </a:solidFill>
              <a:uFill>
                <a:solidFill>
                  <a:srgbClr val="FFFFFF"/>
                </a:solidFill>
              </a:uFill>
              <a:latin typeface="Arial" panose="02080604020202020204" charset="0"/>
            </a:endParaRPr>
          </a:p>
          <a:p>
            <a:pPr marL="571500" indent="-571500">
              <a:buFont typeface="Arial" panose="02080604020202020204" charset="0"/>
              <a:buChar char="•"/>
            </a:pPr>
            <a:endParaRPr lang="x-none" altLang="en-US" sz="4000" b="0" strike="noStrike" spc="-1">
              <a:solidFill>
                <a:srgbClr val="000000"/>
              </a:solidFill>
              <a:uFill>
                <a:solidFill>
                  <a:srgbClr val="FFFFFF"/>
                </a:solidFill>
              </a:uFill>
              <a:latin typeface="Arial" panose="02080604020202020204" charset="0"/>
            </a:endParaRPr>
          </a:p>
          <a:p>
            <a:pPr marL="571500" indent="-571500">
              <a:buFont typeface="Arial" panose="02080604020202020204" charset="0"/>
              <a:buChar char="•"/>
            </a:pPr>
            <a:r>
              <a:rPr lang="x-none" altLang="en-US" sz="4000" b="0" strike="noStrike" spc="-1">
                <a:solidFill>
                  <a:srgbClr val="000000"/>
                </a:solidFill>
                <a:uFill>
                  <a:solidFill>
                    <a:srgbClr val="FFFFFF"/>
                  </a:solidFill>
                </a:uFill>
                <a:latin typeface="Arial" panose="02080604020202020204" charset="0"/>
              </a:rPr>
              <a:t>To join/collaborate with us to promote a better engineering environment in Chinese! </a:t>
            </a:r>
            <a:endParaRPr lang="x-none" altLang="en-US" sz="4000" b="0" strike="noStrike" spc="-1">
              <a:solidFill>
                <a:srgbClr val="000000"/>
              </a:solidFill>
              <a:uFill>
                <a:solidFill>
                  <a:srgbClr val="FFFFFF"/>
                </a:solidFill>
              </a:uFill>
              <a:latin typeface="Arial" panose="0208060402020202020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609480" y="274680"/>
            <a:ext cx="10972440" cy="1142640"/>
          </a:xfrm>
          <a:prstGeom prst="rect">
            <a:avLst/>
          </a:prstGeom>
          <a:noFill/>
          <a:ln>
            <a:noFill/>
          </a:ln>
        </p:spPr>
        <p:txBody>
          <a:bodyPr lIns="90000" tIns="45000" rIns="90000" bIns="45000" anchor="ctr"/>
          <a:p>
            <a:pPr algn="ct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T</a:t>
            </a:r>
            <a:r>
              <a:rPr lang="en-US" sz="4400" b="0" strike="noStrike" spc="-1">
                <a:solidFill>
                  <a:srgbClr val="000000"/>
                </a:solidFill>
                <a:uFill>
                  <a:solidFill>
                    <a:srgbClr val="FFFFFF"/>
                  </a:solidFill>
                </a:uFill>
                <a:latin typeface="Arial" panose="02080604020202020204" charset="0"/>
                <a:ea typeface="SimSun" charset="-122"/>
              </a:rPr>
              <a:t>hanks</a:t>
            </a:r>
            <a:endParaRPr lang="en-US" sz="1800" b="0" strike="noStrike" spc="-1">
              <a:solidFill>
                <a:srgbClr val="000000"/>
              </a:solidFill>
              <a:uFill>
                <a:solidFill>
                  <a:srgbClr val="FFFFFF"/>
                </a:solidFill>
              </a:uFill>
              <a:latin typeface="Arial" panose="02080604020202020204" charset="0"/>
            </a:endParaRPr>
          </a:p>
        </p:txBody>
      </p:sp>
      <p:sp>
        <p:nvSpPr>
          <p:cNvPr id="158" name="TextShape 2"/>
          <p:cNvSpPr txBox="1"/>
          <p:nvPr/>
        </p:nvSpPr>
        <p:spPr>
          <a:xfrm>
            <a:off x="609480" y="1600200"/>
            <a:ext cx="10972440" cy="4525560"/>
          </a:xfrm>
          <a:prstGeom prst="rect">
            <a:avLst/>
          </a:prstGeom>
          <a:noFill/>
          <a:ln>
            <a:noFill/>
          </a:ln>
        </p:spPr>
        <p:txBody>
          <a:bodyPr lIns="90000" tIns="45000" rIns="90000" bIns="45000"/>
          <a:p>
            <a:r>
              <a:rPr lang="x-none" altLang="en-US" sz="3200" b="0" strike="noStrike" spc="-1">
                <a:solidFill>
                  <a:srgbClr val="000000"/>
                </a:solidFill>
                <a:uFill>
                  <a:solidFill>
                    <a:srgbClr val="FFFFFF"/>
                  </a:solidFill>
                </a:uFill>
                <a:latin typeface="Arial" panose="02080604020202020204" charset="0"/>
              </a:rPr>
              <a:t>MTech wechat: </a:t>
            </a:r>
            <a:endParaRPr lang="x-none" altLang="en-US" sz="3200" b="0" strike="noStrike" spc="-1">
              <a:solidFill>
                <a:srgbClr val="000000"/>
              </a:solidFill>
              <a:uFill>
                <a:solidFill>
                  <a:srgbClr val="FFFFFF"/>
                </a:solidFill>
              </a:uFill>
              <a:latin typeface="Arial" panose="02080604020202020204" charset="0"/>
            </a:endParaRPr>
          </a:p>
          <a:p>
            <a:endParaRPr lang="x-none" altLang="en-US" sz="3200" b="0" strike="noStrike" spc="-1">
              <a:solidFill>
                <a:srgbClr val="000000"/>
              </a:solidFill>
              <a:uFill>
                <a:solidFill>
                  <a:srgbClr val="FFFFFF"/>
                </a:solidFill>
              </a:uFill>
              <a:latin typeface="Arial" panose="02080604020202020204" charset="0"/>
            </a:endParaRPr>
          </a:p>
          <a:p>
            <a:r>
              <a:rPr lang="x-none" altLang="en-US" sz="3200" b="0" strike="noStrike" spc="-1">
                <a:solidFill>
                  <a:srgbClr val="000000"/>
                </a:solidFill>
                <a:uFill>
                  <a:solidFill>
                    <a:srgbClr val="FFFFFF"/>
                  </a:solidFill>
                </a:uFill>
                <a:latin typeface="Arial" panose="02080604020202020204" charset="0"/>
              </a:rPr>
              <a:t>	- umichmtech</a:t>
            </a:r>
            <a:endParaRPr lang="x-none" altLang="en-US" sz="3200" b="0" strike="noStrike" spc="-1">
              <a:solidFill>
                <a:srgbClr val="000000"/>
              </a:solidFill>
              <a:uFill>
                <a:solidFill>
                  <a:srgbClr val="FFFFFF"/>
                </a:solidFill>
              </a:uFill>
              <a:latin typeface="Arial" panose="02080604020202020204" charset="0"/>
            </a:endParaRPr>
          </a:p>
          <a:p>
            <a:endParaRPr lang="x-none" altLang="en-US" sz="3200" b="0" strike="noStrike" spc="-1">
              <a:solidFill>
                <a:srgbClr val="000000"/>
              </a:solidFill>
              <a:uFill>
                <a:solidFill>
                  <a:srgbClr val="FFFFFF"/>
                </a:solidFill>
              </a:uFill>
              <a:latin typeface="Arial" panose="02080604020202020204" charset="0"/>
            </a:endParaRPr>
          </a:p>
          <a:p>
            <a:r>
              <a:rPr lang="x-none" altLang="en-US" sz="3200" b="0" strike="noStrike" spc="-1">
                <a:solidFill>
                  <a:srgbClr val="000000"/>
                </a:solidFill>
                <a:uFill>
                  <a:solidFill>
                    <a:srgbClr val="FFFFFF"/>
                  </a:solidFill>
                </a:uFill>
                <a:latin typeface="Arial" panose="02080604020202020204" charset="0"/>
              </a:rPr>
              <a:t>MTech website:</a:t>
            </a:r>
            <a:endParaRPr lang="x-none" altLang="en-US" sz="3200" b="0" strike="noStrike" spc="-1">
              <a:solidFill>
                <a:srgbClr val="000000"/>
              </a:solidFill>
              <a:uFill>
                <a:solidFill>
                  <a:srgbClr val="FFFFFF"/>
                </a:solidFill>
              </a:uFill>
              <a:latin typeface="Arial" panose="02080604020202020204" charset="0"/>
            </a:endParaRPr>
          </a:p>
          <a:p>
            <a:endParaRPr lang="x-none" altLang="en-US" sz="3200" b="0" strike="noStrike" spc="-1">
              <a:solidFill>
                <a:srgbClr val="000000"/>
              </a:solidFill>
              <a:uFill>
                <a:solidFill>
                  <a:srgbClr val="FFFFFF"/>
                </a:solidFill>
              </a:uFill>
              <a:latin typeface="Arial" panose="02080604020202020204" charset="0"/>
            </a:endParaRPr>
          </a:p>
          <a:p>
            <a:r>
              <a:rPr lang="x-none" altLang="en-US" sz="3200" b="0" strike="noStrike" spc="-1">
                <a:solidFill>
                  <a:srgbClr val="000000"/>
                </a:solidFill>
                <a:uFill>
                  <a:solidFill>
                    <a:srgbClr val="FFFFFF"/>
                  </a:solidFill>
                </a:uFill>
                <a:latin typeface="Arial" panose="02080604020202020204" charset="0"/>
              </a:rPr>
              <a:t>	- http://mtechmae.webstarts.com/</a:t>
            </a:r>
            <a:endParaRPr lang="x-none" altLang="en-US" sz="3200" b="0" strike="noStrike" spc="-1">
              <a:solidFill>
                <a:srgbClr val="000000"/>
              </a:solidFill>
              <a:uFill>
                <a:solidFill>
                  <a:srgbClr val="FFFFFF"/>
                </a:solidFill>
              </a:uFill>
              <a:latin typeface="Arial" panose="020806040202020202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CA" sz="4000"/>
              <a:t>Who are we?</a:t>
            </a:r>
            <a:endParaRPr lang="x-none" altLang="en-CA" sz="4000"/>
          </a:p>
        </p:txBody>
      </p:sp>
      <p:sp>
        <p:nvSpPr>
          <p:cNvPr id="3" name="Subtitle 2"/>
          <p:cNvSpPr>
            <a:spLocks noGrp="1"/>
          </p:cNvSpPr>
          <p:nvPr>
            <p:ph type="subTitle"/>
          </p:nvPr>
        </p:nvSpPr>
        <p:spPr/>
        <p:txBody>
          <a:bodyPr/>
          <a:p>
            <a:r>
              <a:rPr lang="x-none" altLang="en-CA" sz="3200"/>
              <a:t>成员：</a:t>
            </a:r>
            <a:endParaRPr lang="x-none" altLang="en-CA" sz="3200"/>
          </a:p>
          <a:p>
            <a:r>
              <a:rPr lang="x-none" altLang="en-CA" sz="3200"/>
              <a:t>黄大宁(AE)，李南(AE)，陈诗洋(ME)，何思澄(AE)，周欣(ME)，李兴宇(ME)，赵岩(ME)，潘韶武(AE)</a:t>
            </a:r>
            <a:endParaRPr lang="x-none" altLang="en-CA" sz="3200"/>
          </a:p>
          <a:p>
            <a:endParaRPr lang="x-none" altLang="en-CA" sz="3200"/>
          </a:p>
          <a:p>
            <a:r>
              <a:rPr lang="x-none" altLang="en-CA" sz="3200"/>
              <a:t>advisor：</a:t>
            </a:r>
            <a:endParaRPr lang="x-none" altLang="en-CA" sz="3200"/>
          </a:p>
          <a:p>
            <a:r>
              <a:rPr lang="x-none" altLang="en-CA" sz="3200"/>
              <a:t>李四维</a:t>
            </a:r>
            <a:endParaRPr lang="x-none" altLang="en-CA"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7575" y="746485"/>
            <a:ext cx="10972440" cy="1142640"/>
          </a:xfrm>
        </p:spPr>
        <p:txBody>
          <a:bodyPr/>
          <a:p>
            <a:pPr algn="ctr"/>
            <a:r>
              <a:rPr lang="x-none" altLang="en-CA" sz="3600"/>
              <a:t>Thanks for NASCASE for sponsoring this event</a:t>
            </a:r>
            <a:endParaRPr lang="x-none" altLang="en-CA" sz="3600"/>
          </a:p>
        </p:txBody>
      </p:sp>
      <p:pic>
        <p:nvPicPr>
          <p:cNvPr id="4" name="Picture 3" descr="logo"/>
          <p:cNvPicPr>
            <a:picLocks noChangeAspect="1"/>
          </p:cNvPicPr>
          <p:nvPr/>
        </p:nvPicPr>
        <p:blipFill>
          <a:blip r:embed="rId1"/>
          <a:stretch>
            <a:fillRect/>
          </a:stretch>
        </p:blipFill>
        <p:spPr>
          <a:xfrm>
            <a:off x="1344930" y="2608580"/>
            <a:ext cx="9305925" cy="1465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CA" sz="4000"/>
              <a:t>Outline</a:t>
            </a:r>
            <a:endParaRPr lang="x-none" altLang="en-CA" sz="4000"/>
          </a:p>
        </p:txBody>
      </p:sp>
      <p:sp>
        <p:nvSpPr>
          <p:cNvPr id="3" name="Subtitle 2"/>
          <p:cNvSpPr>
            <a:spLocks noGrp="1"/>
          </p:cNvSpPr>
          <p:nvPr>
            <p:ph type="subTitle"/>
          </p:nvPr>
        </p:nvSpPr>
        <p:spPr/>
        <p:txBody>
          <a:bodyPr/>
          <a:p>
            <a:r>
              <a:rPr lang="x-none" altLang="en-CA" sz="3200"/>
              <a:t>- Overview</a:t>
            </a:r>
            <a:endParaRPr lang="x-none" altLang="en-CA" sz="3200"/>
          </a:p>
          <a:p>
            <a:endParaRPr lang="x-none" altLang="en-CA" sz="3200"/>
          </a:p>
          <a:p>
            <a:r>
              <a:rPr lang="x-none" altLang="en-CA" sz="3200"/>
              <a:t>- Syntax</a:t>
            </a:r>
            <a:endParaRPr lang="x-none" altLang="en-CA" sz="3200"/>
          </a:p>
          <a:p>
            <a:endParaRPr lang="x-none" altLang="en-CA" sz="3200"/>
          </a:p>
          <a:p>
            <a:r>
              <a:rPr lang="x-none" altLang="en-CA" sz="3200"/>
              <a:t>- Examples</a:t>
            </a:r>
            <a:endParaRPr lang="x-none" altLang="en-CA"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CA" sz="4400"/>
              <a:t>Life is too short....</a:t>
            </a:r>
            <a:endParaRPr lang="x-none" altLang="en-CA" sz="4400"/>
          </a:p>
        </p:txBody>
      </p:sp>
      <p:sp>
        <p:nvSpPr>
          <p:cNvPr id="3" name="Subtitle 2"/>
          <p:cNvSpPr>
            <a:spLocks noGrp="1"/>
          </p:cNvSpPr>
          <p:nvPr>
            <p:ph type="subTitle"/>
          </p:nvPr>
        </p:nvSpPr>
        <p:spPr/>
        <p:txBody>
          <a:bodyPr/>
          <a:p>
            <a:endParaRPr lang="en-CA" altLang="en-US"/>
          </a:p>
        </p:txBody>
      </p:sp>
      <p:pic>
        <p:nvPicPr>
          <p:cNvPr id="4" name="Picture 3" descr="life-in-a-short-voyage"/>
          <p:cNvPicPr>
            <a:picLocks noChangeAspect="1"/>
          </p:cNvPicPr>
          <p:nvPr/>
        </p:nvPicPr>
        <p:blipFill>
          <a:blip r:embed="rId1"/>
          <a:stretch>
            <a:fillRect/>
          </a:stretch>
        </p:blipFill>
        <p:spPr>
          <a:xfrm>
            <a:off x="2032000" y="1779270"/>
            <a:ext cx="8039735" cy="45218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09480" y="274680"/>
            <a:ext cx="10972440" cy="1142640"/>
          </a:xfrm>
          <a:prstGeom prst="rect">
            <a:avLst/>
          </a:prstGeom>
          <a:noFill/>
          <a:ln>
            <a:noFill/>
          </a:ln>
        </p:spPr>
        <p:txBody>
          <a:bodyPr lIns="90000" tIns="45000" rIns="90000" bIns="45000" anchor="ctr"/>
          <a:p>
            <a:pPr algn="ct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A crash course on</a:t>
            </a:r>
            <a:r>
              <a:rPr lang="en-US" sz="4400" b="0" strike="noStrike" spc="-1">
                <a:solidFill>
                  <a:srgbClr val="000000"/>
                </a:solidFill>
                <a:uFill>
                  <a:solidFill>
                    <a:srgbClr val="FFFFFF"/>
                  </a:solidFill>
                </a:uFill>
                <a:latin typeface="Arial" panose="02080604020202020204" charset="0"/>
                <a:ea typeface="SimSun" charset="-122"/>
              </a:rPr>
              <a:t> </a:t>
            </a:r>
            <a:r>
              <a:rPr lang="x-none" altLang="en-US" sz="4400" b="1" strike="noStrike" spc="-1">
                <a:solidFill>
                  <a:srgbClr val="000000"/>
                </a:solidFill>
                <a:uFill>
                  <a:solidFill>
                    <a:srgbClr val="FFFFFF"/>
                  </a:solidFill>
                </a:uFill>
                <a:latin typeface="Arial" panose="02080604020202020204" charset="0"/>
                <a:ea typeface="SimSun" charset="-122"/>
              </a:rPr>
              <a:t>Practical</a:t>
            </a:r>
            <a:r>
              <a:rPr lang="x-none" altLang="en-US" sz="4400" b="0" strike="noStrike" spc="-1">
                <a:solidFill>
                  <a:srgbClr val="000000"/>
                </a:solidFill>
                <a:uFill>
                  <a:solidFill>
                    <a:srgbClr val="FFFFFF"/>
                  </a:solidFill>
                </a:uFill>
                <a:latin typeface="Arial" panose="02080604020202020204" charset="0"/>
                <a:ea typeface="SimSun" charset="-122"/>
              </a:rPr>
              <a:t> </a:t>
            </a:r>
            <a:r>
              <a:rPr lang="en-US" sz="4400" b="0" strike="noStrike" spc="-1">
                <a:solidFill>
                  <a:srgbClr val="000000"/>
                </a:solidFill>
                <a:uFill>
                  <a:solidFill>
                    <a:srgbClr val="FFFFFF"/>
                  </a:solidFill>
                </a:uFill>
                <a:latin typeface="Arial" panose="02080604020202020204" charset="0"/>
                <a:ea typeface="SimSun" charset="-122"/>
              </a:rPr>
              <a:t>Python</a:t>
            </a:r>
            <a:endParaRPr lang="en-US" sz="1800" b="0" strike="noStrike" spc="-1">
              <a:solidFill>
                <a:srgbClr val="000000"/>
              </a:solidFill>
              <a:uFill>
                <a:solidFill>
                  <a:srgbClr val="FFFFFF"/>
                </a:solidFill>
              </a:uFill>
              <a:latin typeface="Arial" panose="02080604020202020204" charset="0"/>
            </a:endParaRPr>
          </a:p>
        </p:txBody>
      </p:sp>
      <p:sp>
        <p:nvSpPr>
          <p:cNvPr id="85" name="TextShape 2"/>
          <p:cNvSpPr txBox="1"/>
          <p:nvPr/>
        </p:nvSpPr>
        <p:spPr>
          <a:xfrm>
            <a:off x="609480" y="1600200"/>
            <a:ext cx="10972440" cy="4525560"/>
          </a:xfrm>
          <a:prstGeom prst="rect">
            <a:avLst/>
          </a:prstGeom>
          <a:noFill/>
          <a:ln>
            <a:noFill/>
          </a:ln>
        </p:spPr>
        <p:txBody>
          <a:bodyPr lIns="90000" tIns="45000" rIns="90000" bIns="45000"/>
          <a:p>
            <a:pPr algn="ctr">
              <a:lnSpc>
                <a:spcPct val="100000"/>
              </a:lnSpc>
            </a:pPr>
            <a:endParaRPr lang="en-US" sz="3200" b="0" strike="noStrike" spc="-1">
              <a:solidFill>
                <a:srgbClr val="000000"/>
              </a:solidFill>
              <a:uFill>
                <a:solidFill>
                  <a:srgbClr val="FFFFFF"/>
                </a:solidFill>
              </a:uFill>
              <a:latin typeface="Arial" panose="02080604020202020204" charset="0"/>
            </a:endParaRPr>
          </a:p>
          <a:p>
            <a:pPr algn="ctr">
              <a:lnSpc>
                <a:spcPct val="100000"/>
              </a:lnSpc>
            </a:pPr>
            <a:endParaRPr lang="en-US" sz="3200" b="0" strike="noStrike" spc="-1">
              <a:solidFill>
                <a:srgbClr val="000000"/>
              </a:solidFill>
              <a:uFill>
                <a:solidFill>
                  <a:srgbClr val="FFFFFF"/>
                </a:solidFill>
              </a:uFill>
              <a:latin typeface="Arial" panose="02080604020202020204" charset="0"/>
            </a:endParaRPr>
          </a:p>
          <a:p>
            <a:pPr algn="ctr">
              <a:lnSpc>
                <a:spcPct val="100000"/>
              </a:lnSpc>
            </a:pPr>
            <a:endParaRPr lang="en-US" sz="3200" b="0" strike="noStrike" spc="-1">
              <a:solidFill>
                <a:srgbClr val="000000"/>
              </a:solidFill>
              <a:uFill>
                <a:solidFill>
                  <a:srgbClr val="FFFFFF"/>
                </a:solidFill>
              </a:uFill>
              <a:latin typeface="Arial" panose="02080604020202020204" charset="0"/>
            </a:endParaRPr>
          </a:p>
          <a:p>
            <a:pPr algn="ctr">
              <a:lnSpc>
                <a:spcPct val="100000"/>
              </a:lnSpc>
            </a:pPr>
            <a:endParaRPr lang="en-US" sz="3200" b="0" strike="noStrike" spc="-1">
              <a:solidFill>
                <a:srgbClr val="000000"/>
              </a:solidFill>
              <a:uFill>
                <a:solidFill>
                  <a:srgbClr val="FFFFFF"/>
                </a:solidFill>
              </a:uFill>
              <a:latin typeface="Arial" panose="02080604020202020204" charset="0"/>
            </a:endParaRPr>
          </a:p>
          <a:p>
            <a:pPr algn="ctr">
              <a:lnSpc>
                <a:spcPct val="100000"/>
              </a:lnSpc>
            </a:pPr>
            <a:endParaRPr lang="en-US" sz="3200" b="0" strike="noStrike" spc="-1">
              <a:solidFill>
                <a:srgbClr val="000000"/>
              </a:solidFill>
              <a:uFill>
                <a:solidFill>
                  <a:srgbClr val="FFFFFF"/>
                </a:solidFill>
              </a:uFill>
              <a:latin typeface="Arial" panose="02080604020202020204" charset="0"/>
            </a:endParaRPr>
          </a:p>
          <a:p>
            <a:pPr algn="ctr">
              <a:lnSpc>
                <a:spcPct val="100000"/>
              </a:lnSpc>
            </a:pPr>
            <a:r>
              <a:rPr lang="en-US" sz="3200" spc="-1">
                <a:solidFill>
                  <a:srgbClr val="000000"/>
                </a:solidFill>
                <a:uFill>
                  <a:solidFill>
                    <a:srgbClr val="FFFFFF"/>
                  </a:solidFill>
                </a:uFill>
                <a:latin typeface="Arial" panose="02080604020202020204" charset="0"/>
                <a:ea typeface="SimSun" charset="-122"/>
                <a:sym typeface="+mn-ea"/>
              </a:rPr>
              <a:t>Shaowu Pan</a:t>
            </a:r>
            <a:endParaRPr lang="en-US" sz="3200" b="0" strike="noStrike" spc="-1">
              <a:solidFill>
                <a:srgbClr val="000000"/>
              </a:solidFill>
              <a:uFill>
                <a:solidFill>
                  <a:srgbClr val="FFFFFF"/>
                </a:solidFill>
              </a:uFill>
              <a:latin typeface="Arial" panose="02080604020202020204" charset="0"/>
              <a:ea typeface="SimSun" charset="-122"/>
            </a:endParaRPr>
          </a:p>
          <a:p>
            <a:pPr algn="ctr">
              <a:lnSpc>
                <a:spcPct val="100000"/>
              </a:lnSpc>
            </a:pPr>
            <a:endParaRPr lang="en-US" sz="3200" b="0" strike="noStrike" spc="-1">
              <a:solidFill>
                <a:srgbClr val="000000"/>
              </a:solidFill>
              <a:uFill>
                <a:solidFill>
                  <a:srgbClr val="FFFFFF"/>
                </a:solidFill>
              </a:uFill>
              <a:latin typeface="Arial" panose="02080604020202020204" charset="0"/>
            </a:endParaRPr>
          </a:p>
          <a:p>
            <a:pPr algn="ctr">
              <a:lnSpc>
                <a:spcPct val="100000"/>
              </a:lnSpc>
            </a:pPr>
            <a:r>
              <a:rPr lang="x-none" altLang="en-US" sz="3200" spc="-1">
                <a:solidFill>
                  <a:srgbClr val="000000"/>
                </a:solidFill>
                <a:uFill>
                  <a:solidFill>
                    <a:srgbClr val="FFFFFF"/>
                  </a:solidFill>
                </a:uFill>
                <a:latin typeface="Arial" panose="02080604020202020204" charset="0"/>
                <a:ea typeface="SimSun" charset="-122"/>
                <a:sym typeface="+mn-ea"/>
              </a:rPr>
              <a:t>Workshop series 1, </a:t>
            </a:r>
            <a:r>
              <a:rPr lang="en-US" sz="3200" spc="-1">
                <a:solidFill>
                  <a:srgbClr val="000000"/>
                </a:solidFill>
                <a:uFill>
                  <a:solidFill>
                    <a:srgbClr val="FFFFFF"/>
                  </a:solidFill>
                </a:uFill>
                <a:latin typeface="Arial" panose="02080604020202020204" charset="0"/>
                <a:ea typeface="SimSun" charset="-122"/>
                <a:sym typeface="+mn-ea"/>
              </a:rPr>
              <a:t>MTech</a:t>
            </a:r>
            <a:endParaRPr lang="en-US" sz="3200" b="0" strike="noStrike" spc="-1">
              <a:solidFill>
                <a:srgbClr val="000000"/>
              </a:solidFill>
              <a:uFill>
                <a:solidFill>
                  <a:srgbClr val="FFFFFF"/>
                </a:solidFill>
              </a:uFill>
              <a:latin typeface="Arial" panose="02080604020202020204" charset="0"/>
              <a:ea typeface="SimSun" charset="-122"/>
            </a:endParaRPr>
          </a:p>
          <a:p>
            <a:pPr algn="ctr">
              <a:lnSpc>
                <a:spcPct val="100000"/>
              </a:lnSpc>
            </a:pPr>
            <a:endParaRPr lang="en-US" sz="3200" b="0" strike="noStrike" spc="-1">
              <a:solidFill>
                <a:srgbClr val="000000"/>
              </a:solidFill>
              <a:uFill>
                <a:solidFill>
                  <a:srgbClr val="FFFFFF"/>
                </a:solidFill>
              </a:uFill>
              <a:latin typeface="Arial" panose="02080604020202020204" charset="0"/>
            </a:endParaRPr>
          </a:p>
          <a:p>
            <a:pPr algn="ctr">
              <a:lnSpc>
                <a:spcPct val="100000"/>
              </a:lnSpc>
            </a:pPr>
            <a:r>
              <a:rPr lang="en-US" sz="3200" spc="-1">
                <a:solidFill>
                  <a:srgbClr val="000000"/>
                </a:solidFill>
                <a:uFill>
                  <a:solidFill>
                    <a:srgbClr val="FFFFFF"/>
                  </a:solidFill>
                </a:uFill>
                <a:latin typeface="Arial" panose="02080604020202020204" charset="0"/>
                <a:ea typeface="SimSun" charset="-122"/>
                <a:sym typeface="+mn-ea"/>
              </a:rPr>
              <a:t>University of Michigan</a:t>
            </a:r>
            <a:endParaRPr lang="en-US" sz="3200" b="0" strike="noStrike" spc="-1">
              <a:solidFill>
                <a:srgbClr val="000000"/>
              </a:solidFill>
              <a:uFill>
                <a:solidFill>
                  <a:srgbClr val="FFFFFF"/>
                </a:solidFill>
              </a:uFill>
              <a:latin typeface="Arial" panose="02080604020202020204" charset="0"/>
            </a:endParaRPr>
          </a:p>
        </p:txBody>
      </p:sp>
      <p:pic>
        <p:nvPicPr>
          <p:cNvPr id="2" name="Picture 1" descr="Python-logo-notext.svg_"/>
          <p:cNvPicPr>
            <a:picLocks noChangeAspect="1"/>
          </p:cNvPicPr>
          <p:nvPr/>
        </p:nvPicPr>
        <p:blipFill>
          <a:blip r:embed="rId1"/>
          <a:stretch>
            <a:fillRect/>
          </a:stretch>
        </p:blipFill>
        <p:spPr>
          <a:xfrm>
            <a:off x="4856480" y="1479550"/>
            <a:ext cx="2286000" cy="2286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609480" y="274680"/>
            <a:ext cx="10972440" cy="1142640"/>
          </a:xfrm>
          <a:prstGeom prst="rect">
            <a:avLst/>
          </a:prstGeom>
          <a:noFill/>
          <a:ln>
            <a:noFill/>
          </a:ln>
        </p:spPr>
        <p:txBody>
          <a:bodyPr lIns="90000" tIns="45000" rIns="90000" bIns="45000" anchor="ctr"/>
          <a:p>
            <a:pPr>
              <a:lnSpc>
                <a:spcPct val="100000"/>
              </a:lnSpc>
            </a:pPr>
            <a:r>
              <a:rPr lang="x-none" altLang="en-US" sz="4400" b="0" strike="noStrike" spc="-1">
                <a:solidFill>
                  <a:srgbClr val="000000"/>
                </a:solidFill>
                <a:uFill>
                  <a:solidFill>
                    <a:srgbClr val="FFFFFF"/>
                  </a:solidFill>
                </a:uFill>
                <a:latin typeface="Arial" panose="02080604020202020204" charset="0"/>
                <a:ea typeface="SimSun" charset="-122"/>
              </a:rPr>
              <a:t>Python is a programming language</a:t>
            </a:r>
            <a:endParaRPr lang="x-none" altLang="en-US" sz="1800" b="0" strike="noStrike" spc="-1">
              <a:solidFill>
                <a:srgbClr val="000000"/>
              </a:solidFill>
              <a:uFill>
                <a:solidFill>
                  <a:srgbClr val="FFFFFF"/>
                </a:solidFill>
              </a:uFill>
              <a:latin typeface="Arial" panose="02080604020202020204" charset="0"/>
            </a:endParaRPr>
          </a:p>
        </p:txBody>
      </p:sp>
      <p:sp>
        <p:nvSpPr>
          <p:cNvPr id="87" name="TextShape 2"/>
          <p:cNvSpPr txBox="1"/>
          <p:nvPr/>
        </p:nvSpPr>
        <p:spPr>
          <a:xfrm>
            <a:off x="607575" y="1608455"/>
            <a:ext cx="10972440" cy="4525560"/>
          </a:xfrm>
          <a:prstGeom prst="rect">
            <a:avLst/>
          </a:prstGeom>
          <a:noFill/>
          <a:ln>
            <a:noFill/>
          </a:ln>
        </p:spPr>
        <p:txBody>
          <a:bodyPr lIns="90000" tIns="45000" rIns="90000" bIns="45000"/>
          <a:p>
            <a:pPr marL="457200" indent="-457200">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High-level</a:t>
            </a:r>
            <a:endParaRPr lang="x-none" altLang="en-US" sz="3200" b="0" strike="noStrike" spc="-1">
              <a:solidFill>
                <a:srgbClr val="000000"/>
              </a:solidFill>
              <a:uFill>
                <a:solidFill>
                  <a:srgbClr val="FFFFFF"/>
                </a:solidFill>
              </a:uFill>
              <a:latin typeface="Arial" panose="02080604020202020204" charset="0"/>
            </a:endParaRPr>
          </a:p>
          <a:p>
            <a:endParaRPr lang="x-none" altLang="en-US" sz="3200" b="0" strike="noStrike" spc="-1">
              <a:solidFill>
                <a:srgbClr val="000000"/>
              </a:solidFill>
              <a:uFill>
                <a:solidFill>
                  <a:srgbClr val="FFFFFF"/>
                </a:solidFill>
              </a:uFill>
              <a:latin typeface="Arial" panose="02080604020202020204" charset="0"/>
            </a:endParaRPr>
          </a:p>
          <a:p>
            <a:pPr marL="457200" indent="-457200">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General purpose</a:t>
            </a:r>
            <a:endParaRPr lang="x-none" altLang="en-US" sz="3200" b="0" strike="noStrike" spc="-1">
              <a:solidFill>
                <a:srgbClr val="000000"/>
              </a:solidFill>
              <a:uFill>
                <a:solidFill>
                  <a:srgbClr val="FFFFFF"/>
                </a:solidFill>
              </a:uFill>
              <a:latin typeface="Arial" panose="02080604020202020204" charset="0"/>
            </a:endParaRPr>
          </a:p>
          <a:p>
            <a:endParaRPr lang="x-none" altLang="en-US" sz="3200" b="0" strike="noStrike" spc="-1">
              <a:solidFill>
                <a:srgbClr val="000000"/>
              </a:solidFill>
              <a:uFill>
                <a:solidFill>
                  <a:srgbClr val="FFFFFF"/>
                </a:solidFill>
              </a:uFill>
              <a:latin typeface="Arial" panose="02080604020202020204" charset="0"/>
            </a:endParaRPr>
          </a:p>
          <a:p>
            <a:pPr marL="457200" indent="-457200">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Interpreted</a:t>
            </a:r>
            <a:endParaRPr lang="x-none" altLang="en-US" sz="3200" b="0" strike="noStrike" spc="-1">
              <a:solidFill>
                <a:srgbClr val="000000"/>
              </a:solidFill>
              <a:uFill>
                <a:solidFill>
                  <a:srgbClr val="FFFFFF"/>
                </a:solidFill>
              </a:uFill>
              <a:latin typeface="Arial" panose="02080604020202020204" charset="0"/>
            </a:endParaRPr>
          </a:p>
          <a:p>
            <a:endParaRPr lang="x-none" altLang="en-US" sz="3200" b="0" strike="noStrike" spc="-1">
              <a:solidFill>
                <a:srgbClr val="000000"/>
              </a:solidFill>
              <a:uFill>
                <a:solidFill>
                  <a:srgbClr val="FFFFFF"/>
                </a:solidFill>
              </a:uFill>
              <a:latin typeface="Arial" panose="02080604020202020204" charset="0"/>
            </a:endParaRPr>
          </a:p>
          <a:p>
            <a:pPr marL="457200" indent="-457200">
              <a:buFont typeface="Arial" panose="02080604020202020204" charset="0"/>
              <a:buChar char="•"/>
            </a:pPr>
            <a:r>
              <a:rPr lang="x-none" altLang="en-US" sz="3200" b="0" strike="noStrike" spc="-1">
                <a:solidFill>
                  <a:srgbClr val="000000"/>
                </a:solidFill>
                <a:uFill>
                  <a:solidFill>
                    <a:srgbClr val="FFFFFF"/>
                  </a:solidFill>
                </a:uFill>
                <a:latin typeface="Arial" panose="02080604020202020204" charset="0"/>
              </a:rPr>
              <a:t>Dynamic typing</a:t>
            </a:r>
            <a:endParaRPr lang="x-none" altLang="en-US" sz="3200" b="0" strike="noStrike" spc="-1">
              <a:solidFill>
                <a:srgbClr val="000000"/>
              </a:solidFill>
              <a:uFill>
                <a:solidFill>
                  <a:srgbClr val="FFFFFF"/>
                </a:solidFill>
              </a:uFill>
              <a:latin typeface="Arial" panose="02080604020202020204" charset="0"/>
            </a:endParaRPr>
          </a:p>
        </p:txBody>
      </p:sp>
      <p:pic>
        <p:nvPicPr>
          <p:cNvPr id="2" name="Picture 1" descr="Python_logo"/>
          <p:cNvPicPr>
            <a:picLocks noChangeAspect="1"/>
          </p:cNvPicPr>
          <p:nvPr/>
        </p:nvPicPr>
        <p:blipFill>
          <a:blip r:embed="rId1"/>
          <a:stretch>
            <a:fillRect/>
          </a:stretch>
        </p:blipFill>
        <p:spPr>
          <a:xfrm>
            <a:off x="4801235" y="2277110"/>
            <a:ext cx="7246620" cy="30670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4686</Words>
  <Application>Kingsoft Office WPP</Application>
  <PresentationFormat/>
  <Paragraphs>380</Paragraphs>
  <Slides>39</Slides>
  <Notes>0</Notes>
  <HiddenSlides>0</HiddenSlides>
  <MMClips>0</MMClips>
  <ScaleCrop>false</ScaleCrop>
  <HeadingPairs>
    <vt:vector size="4" baseType="variant">
      <vt:variant>
        <vt:lpstr>主题</vt:lpstr>
      </vt:variant>
      <vt:variant>
        <vt:i4>2</vt:i4>
      </vt:variant>
      <vt:variant>
        <vt:lpstr>幻灯片标题</vt:lpstr>
      </vt:variant>
      <vt:variant>
        <vt:i4>39</vt:i4>
      </vt:variant>
    </vt:vector>
  </HeadingPairs>
  <TitlesOfParts>
    <vt:vector size="41" baseType="lpstr">
      <vt:lpstr>Office Theme</vt:lpstr>
      <vt:lpstr>Office Theme</vt:lpstr>
      <vt:lpstr>Pre-requisites</vt:lpstr>
      <vt:lpstr>PowerPoint 演示文稿</vt:lpstr>
      <vt:lpstr>Who are we?</vt:lpstr>
      <vt:lpstr>Who are we?</vt:lpstr>
      <vt:lpstr>Thanks for NASCASE for sponsoring this event</vt:lpstr>
      <vt:lpstr>Outline</vt:lpstr>
      <vt:lpstr>Life is too short....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Do I need to write a million packages? </vt:lpstr>
      <vt:lpstr>Stop re-inventing the wheels!!!</vt:lpstr>
      <vt:lpstr>Places to find existing code!</vt:lpstr>
      <vt:lpstr>PowerPoint 演示文稿</vt:lpstr>
      <vt:lpstr>PowerPoint 演示文稿</vt:lpstr>
      <vt:lpstr>PowerPoint 演示文稿</vt:lpstr>
      <vt:lpstr>PowerPoint 演示文稿</vt:lpstr>
      <vt:lpstr>PowerPoint 演示文稿</vt:lpstr>
      <vt:lpstr>PowerPoint 演示文稿</vt:lpstr>
      <vt:lpstr>Thanks for NASCASE for sponsoring this event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shaowu</dc:creator>
  <cp:lastModifiedBy>shaowu</cp:lastModifiedBy>
  <cp:revision>129</cp:revision>
  <dcterms:created xsi:type="dcterms:W3CDTF">2016-11-16T18:42:59Z</dcterms:created>
  <dcterms:modified xsi:type="dcterms:W3CDTF">2016-11-16T18:42:59Z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4105-10.1.0.5672</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35</vt:i4>
  </property>
</Properties>
</file>